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73" r:id="rId14"/>
    <p:sldId id="268" r:id="rId15"/>
    <p:sldId id="269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8E58D-3068-421F-949F-B15FB60497C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4E533-F177-4838-868F-15265CBF9E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147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E4E533-F177-4838-868F-15265CBF9ED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883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10A2C-42DA-48FE-B3A0-6D3DAB17BC4E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DAAE4-35C0-4B70-966D-D84C5E4324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571480"/>
            <a:ext cx="5000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МБДОУ «Детский сад «Крепыш»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1785926"/>
            <a:ext cx="26484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 – музей</a:t>
            </a:r>
          </a:p>
        </p:txBody>
      </p:sp>
      <p:sp>
        <p:nvSpPr>
          <p:cNvPr id="7" name="Полилиния 6"/>
          <p:cNvSpPr/>
          <p:nvPr/>
        </p:nvSpPr>
        <p:spPr>
          <a:xfrm>
            <a:off x="1285852" y="2428868"/>
            <a:ext cx="6631111" cy="923330"/>
          </a:xfrm>
          <a:custGeom>
            <a:avLst/>
            <a:gdLst>
              <a:gd name="connsiteX0" fmla="*/ 0 w 6631111"/>
              <a:gd name="connsiteY0" fmla="*/ 0 h 923330"/>
              <a:gd name="connsiteX1" fmla="*/ 6631111 w 6631111"/>
              <a:gd name="connsiteY1" fmla="*/ 0 h 923330"/>
              <a:gd name="connsiteX2" fmla="*/ 6631111 w 6631111"/>
              <a:gd name="connsiteY2" fmla="*/ 923330 h 923330"/>
              <a:gd name="connsiteX3" fmla="*/ 0 w 6631111"/>
              <a:gd name="connsiteY3" fmla="*/ 923330 h 923330"/>
              <a:gd name="connsiteX4" fmla="*/ 0 w 6631111"/>
              <a:gd name="connsiteY4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1111" h="923330">
                <a:moveTo>
                  <a:pt x="0" y="0"/>
                </a:moveTo>
                <a:lnTo>
                  <a:pt x="6631111" y="0"/>
                </a:lnTo>
                <a:lnTo>
                  <a:pt x="6631111" y="923330"/>
                </a:lnTo>
                <a:lnTo>
                  <a:pt x="0" y="923330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«РУССКАЯ ГОРНИЦА»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628" y="3643314"/>
            <a:ext cx="2703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Головлёва Л. 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6072206"/>
            <a:ext cx="1026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Гагарин</a:t>
            </a:r>
          </a:p>
          <a:p>
            <a:r>
              <a:rPr lang="ru-RU" dirty="0" smtClean="0"/>
              <a:t>2019 год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357166"/>
            <a:ext cx="38627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Наш музей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2" descr="F:\открытие мини музея Русская горница\P10601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6858080" cy="514355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1000108"/>
            <a:ext cx="4352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Открытие мини – музея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1500174"/>
            <a:ext cx="5855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«Русская горница»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2852"/>
            <a:ext cx="91544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ПРЕЗЕНТАЦИОННЫЙ</a:t>
            </a:r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ЭТАП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F:\открытие мини музея Русская горница\P10601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500306"/>
            <a:ext cx="5572132" cy="39647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открытие мини музея Русская горница\P1060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286148" cy="4429156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</p:pic>
      <p:pic>
        <p:nvPicPr>
          <p:cNvPr id="3075" name="Picture 3" descr="F:\открытие мини музея Русская горница\P1060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928802"/>
            <a:ext cx="4953003" cy="4071942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285728"/>
            <a:ext cx="62825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err="1" smtClean="0">
                <a:solidFill>
                  <a:schemeClr val="accent2">
                    <a:lumMod val="75000"/>
                  </a:schemeClr>
                </a:solidFill>
              </a:rPr>
              <a:t>Деятельностный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 этап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" descr="G:\DCIM\103_PANA\P10303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4572032" cy="3429024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6" name="Picture 6" descr="D:\презентация\SDC117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143248"/>
            <a:ext cx="4500562" cy="3375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42852"/>
            <a:ext cx="7682616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Предметы быта русской старины и современные бытовые приборы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презентация\SDC117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14356"/>
            <a:ext cx="3786214" cy="335758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pic>
        <p:nvPicPr>
          <p:cNvPr id="4099" name="Picture 3" descr="D:\презентация\SDC117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714356"/>
            <a:ext cx="3786182" cy="328614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pic>
        <p:nvPicPr>
          <p:cNvPr id="6" name="Picture 2" descr="D:\презентация\SDC117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571876"/>
            <a:ext cx="4214810" cy="316110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презентация\SDC117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42852"/>
            <a:ext cx="3071834" cy="364333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124" name="Picture 4" descr="D:\презентация\SDC117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3071834" cy="361952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123" name="Picture 3" descr="D:\презентация\SDC117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2643182"/>
            <a:ext cx="3357586" cy="402910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G:\DCIM\103_PANA\P10303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643338" cy="257176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6148" name="Picture 4" descr="G:\DCIM\103_PANA\P10303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428736"/>
            <a:ext cx="3571868" cy="2607463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14348" y="214290"/>
            <a:ext cx="80787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печи изба – не изба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9" name="Picture 5" descr="D:\презентация\SDC117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3214686"/>
            <a:ext cx="2928958" cy="341711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презентация\SDC117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2714644" cy="3357586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7171" name="Picture 3" descr="D:\презентация\SDC117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000108"/>
            <a:ext cx="2786082" cy="3429024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7172" name="Picture 4" descr="D:\презентация\SDC117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929066"/>
            <a:ext cx="3786182" cy="273248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7173" name="Picture 5" descr="G:\DCIM\103_PANA\P10303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929066"/>
            <a:ext cx="3500462" cy="273248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85786" y="214290"/>
            <a:ext cx="7663123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>
                <a:ln>
                  <a:solidFill>
                    <a:schemeClr val="tx1"/>
                  </a:solidFill>
                </a:ln>
              </a:rPr>
              <a:t>Русские народные игры и хороводы</a:t>
            </a:r>
            <a:endParaRPr lang="ru-RU" sz="3600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3042" y="0"/>
            <a:ext cx="545392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Музей чайная изба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масленица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F:\изба чайная\P1060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214817"/>
            <a:ext cx="3548055" cy="2478801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27" name="Picture 3" descr="F:\изба чайная\P10609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736"/>
            <a:ext cx="3714776" cy="2589604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29" name="Picture 5" descr="F:\изба чайная\P10609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214818"/>
            <a:ext cx="3643338" cy="2464612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31" name="Picture 7" descr="F:\изба чайная\P10608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 flipV="1">
            <a:off x="500034" y="1428736"/>
            <a:ext cx="3714776" cy="2610269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lope"/>
          </a:sp3d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642918"/>
            <a:ext cx="3855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мини - музея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500175"/>
            <a:ext cx="8286808" cy="11079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представлений о русском крестьянском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быте и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уважения к русской народной культуре.</a:t>
            </a:r>
          </a:p>
          <a:p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4357686" y="135729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86050" y="2928934"/>
            <a:ext cx="4176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мини - музея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14282" y="3500438"/>
            <a:ext cx="2857520" cy="1714512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Познакомить детей с устройством русской горницы.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2786050" y="4286256"/>
            <a:ext cx="3357586" cy="2357454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Познакомить 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ногообразием предметов домашнего обихода, их названиями и назначением.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6000760" y="3571876"/>
            <a:ext cx="3000396" cy="1857388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Расширять словарный запас детей и воспитывать патриотические чувства.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20" grpId="0"/>
      <p:bldP spid="21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57356" y="285728"/>
            <a:ext cx="54989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Подготовительный этап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D:\презентация\SDC117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4196982" cy="335758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1027" name="Picture 3" descr="D:\презентация\SDC11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786058"/>
            <a:ext cx="4356096" cy="350046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краеведческий музей\P10405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540"/>
            <a:ext cx="4762534" cy="3571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2051" name="Picture 3" descr="F:\краеведческий музей\P10405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284984"/>
            <a:ext cx="4857752" cy="3429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528" y="214290"/>
            <a:ext cx="3851920" cy="2888940"/>
          </a:xfrm>
          <a:prstGeom prst="rect">
            <a:avLst/>
          </a:prstGeom>
          <a:ln w="47625" cmpd="sng">
            <a:solidFill>
              <a:srgbClr val="FF0000"/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я\SDC11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285860"/>
            <a:ext cx="4381531" cy="32861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785786" y="285728"/>
            <a:ext cx="7692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ДЫМКОВСКАЯ ИГРУШКА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5" name="Picture 3" descr="D:\презентация\SDC11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5279" y="2928934"/>
            <a:ext cx="4572032" cy="34290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презентация\SDC11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428605"/>
            <a:ext cx="3929089" cy="30398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4100" name="Picture 4" descr="D:\презентация\SDC117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28603"/>
            <a:ext cx="3952904" cy="30718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4101" name="Picture 5" descr="D:\презентация\SDC117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714752"/>
            <a:ext cx="4214842" cy="29646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 фотки\моя работа-детский сад\P10301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85728"/>
            <a:ext cx="3805108" cy="30003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7171" name="Picture 3" descr="D:\мои  фотки\моя работа-детский сад\P10301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285728"/>
            <a:ext cx="4000529" cy="30003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7172" name="Picture 4" descr="D:\мои  фотки\моя работа-детский сад\P1030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500438"/>
            <a:ext cx="4071966" cy="30539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0" y="0"/>
            <a:ext cx="6595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Практический этап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D:\презентация\SDC11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000108"/>
            <a:ext cx="2571768" cy="3429024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5123" name="Picture 3" descr="D:\презентация\SDC117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071546"/>
            <a:ext cx="2428892" cy="3309984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5124" name="Picture 4" descr="D:\презентация\SDC117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86124"/>
            <a:ext cx="2500330" cy="3333773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5125" name="Picture 5" descr="D:\презентация\SDC117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214686"/>
            <a:ext cx="2571768" cy="3429024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презентация\SDC117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89"/>
            <a:ext cx="3071834" cy="4095779"/>
          </a:xfrm>
          <a:prstGeom prst="rect">
            <a:avLst/>
          </a:prstGeom>
          <a:noFill/>
          <a:ln w="38100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48" name="Picture 4" descr="D:\презентация\SDC11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14290"/>
            <a:ext cx="3214710" cy="4071966"/>
          </a:xfrm>
          <a:prstGeom prst="rect">
            <a:avLst/>
          </a:prstGeom>
          <a:noFill/>
          <a:ln w="38100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49" name="Picture 5" descr="D:\презентация\SDC117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143248"/>
            <a:ext cx="3000396" cy="3571900"/>
          </a:xfrm>
          <a:prstGeom prst="rect">
            <a:avLst/>
          </a:prstGeom>
          <a:noFill/>
          <a:ln w="38100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0" name="Picture 6" descr="D:\презентация\SDC117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3119411"/>
            <a:ext cx="3000396" cy="3595737"/>
          </a:xfrm>
          <a:prstGeom prst="rect">
            <a:avLst/>
          </a:prstGeom>
          <a:noFill/>
          <a:ln w="38100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355</TotalTime>
  <Words>118</Words>
  <Application>Microsoft Office PowerPoint</Application>
  <PresentationFormat>Экран (4:3)</PresentationFormat>
  <Paragraphs>27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Constantia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Владимр</cp:lastModifiedBy>
  <cp:revision>38</cp:revision>
  <dcterms:created xsi:type="dcterms:W3CDTF">2014-03-05T14:36:24Z</dcterms:created>
  <dcterms:modified xsi:type="dcterms:W3CDTF">2021-03-26T14:27:45Z</dcterms:modified>
</cp:coreProperties>
</file>