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DACB-9E02-4754-821D-B1CB9EAE6AE6}" type="datetimeFigureOut">
              <a:rPr lang="ru-RU" smtClean="0"/>
              <a:pPr/>
              <a:t>28.07.2013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B1CC-852B-4BD1-B74B-1A0AACB906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5000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DACB-9E02-4754-821D-B1CB9EAE6AE6}" type="datetimeFigureOut">
              <a:rPr lang="ru-RU" smtClean="0"/>
              <a:pPr/>
              <a:t>28.07.2013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B1CC-852B-4BD1-B74B-1A0AACB906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5000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DACB-9E02-4754-821D-B1CB9EAE6AE6}" type="datetimeFigureOut">
              <a:rPr lang="ru-RU" smtClean="0"/>
              <a:pPr/>
              <a:t>28.07.2013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B1CC-852B-4BD1-B74B-1A0AACB906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5000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DACB-9E02-4754-821D-B1CB9EAE6AE6}" type="datetimeFigureOut">
              <a:rPr lang="ru-RU" smtClean="0"/>
              <a:pPr/>
              <a:t>28.07.2013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B1CC-852B-4BD1-B74B-1A0AACB906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5000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DACB-9E02-4754-821D-B1CB9EAE6AE6}" type="datetimeFigureOut">
              <a:rPr lang="ru-RU" smtClean="0"/>
              <a:pPr/>
              <a:t>28.07.2013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B1CC-852B-4BD1-B74B-1A0AACB906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5000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DACB-9E02-4754-821D-B1CB9EAE6AE6}" type="datetimeFigureOut">
              <a:rPr lang="ru-RU" smtClean="0"/>
              <a:pPr/>
              <a:t>28.07.2013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B1CC-852B-4BD1-B74B-1A0AACB906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5000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DACB-9E02-4754-821D-B1CB9EAE6AE6}" type="datetimeFigureOut">
              <a:rPr lang="ru-RU" smtClean="0"/>
              <a:pPr/>
              <a:t>28.07.2013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B1CC-852B-4BD1-B74B-1A0AACB906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5000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DACB-9E02-4754-821D-B1CB9EAE6AE6}" type="datetimeFigureOut">
              <a:rPr lang="ru-RU" smtClean="0"/>
              <a:pPr/>
              <a:t>28.07.2013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B1CC-852B-4BD1-B74B-1A0AACB906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5000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DACB-9E02-4754-821D-B1CB9EAE6AE6}" type="datetimeFigureOut">
              <a:rPr lang="ru-RU" smtClean="0"/>
              <a:pPr/>
              <a:t>28.07.2013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B1CC-852B-4BD1-B74B-1A0AACB906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5000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DACB-9E02-4754-821D-B1CB9EAE6AE6}" type="datetimeFigureOut">
              <a:rPr lang="ru-RU" smtClean="0"/>
              <a:pPr/>
              <a:t>28.07.2013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B1CC-852B-4BD1-B74B-1A0AACB906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5000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DACB-9E02-4754-821D-B1CB9EAE6AE6}" type="datetimeFigureOut">
              <a:rPr lang="ru-RU" smtClean="0"/>
              <a:pPr/>
              <a:t>28.07.2013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B1CC-852B-4BD1-B74B-1A0AACB906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15000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70DACB-9E02-4754-821D-B1CB9EAE6AE6}" type="datetimeFigureOut">
              <a:rPr lang="ru-RU" smtClean="0"/>
              <a:pPr/>
              <a:t>28.07.2013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A8B1CC-852B-4BD1-B74B-1A0AACB906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15000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22850" y="188640"/>
            <a:ext cx="48510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Презентация</a:t>
            </a:r>
            <a:endParaRPr lang="ru-RU" sz="5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15000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567574.jpg (800×539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064896" cy="53053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5877272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Много лет прошло с тех пор. Участники войны в этот славный день надевают </a:t>
            </a:r>
            <a:r>
              <a:rPr lang="ru-RU" dirty="0"/>
              <a:t>свои </a:t>
            </a:r>
            <a:r>
              <a:rPr lang="ru-RU" dirty="0" smtClean="0"/>
              <a:t>ордена и медали. Мы зовем этих людей ветеранами.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0575217"/>
      </p:ext>
    </p:extLst>
  </p:cSld>
  <p:clrMapOvr>
    <a:masterClrMapping/>
  </p:clrMapOvr>
  <p:transition spd="slow" advTm="15000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thumb-big-300x200-6a6f.jpg (300×200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66" y="404664"/>
            <a:ext cx="7884584" cy="52563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6942" y="5877295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День Победы все люди благодарят ветеранов и дарят им цветы.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0575217"/>
      </p:ext>
    </p:extLst>
  </p:cSld>
  <p:clrMapOvr>
    <a:masterClrMapping/>
  </p:clrMapOvr>
  <p:transition spd="slow" advTm="15000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a8c07f6354c4.gif (550×366)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136903" cy="52111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5877272"/>
            <a:ext cx="8136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Каждый год в честь праздника Победы мы приходим к Вечному огню почтить память тех, кто смертью храбрых пал в последнем огненном бою.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0575217"/>
      </p:ext>
    </p:extLst>
  </p:cSld>
  <p:clrMapOvr>
    <a:masterClrMapping/>
  </p:clrMapOvr>
  <p:transition spd="slow" advTm="15000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1210371848 (800×536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8025714" cy="53772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27584" y="5877272"/>
            <a:ext cx="762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Есть такой обычай – чтить память погибших героев минутой молчания.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3121967"/>
      </p:ext>
    </p:extLst>
  </p:cSld>
  <p:clrMapOvr>
    <a:masterClrMapping/>
  </p:clrMapOvr>
  <p:transition spd="slow" advTm="15000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71834760.jpg (1024×768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7920880" cy="56706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5931278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Пусть не будет войны никогда, не коснется нас больше беда.</a:t>
            </a:r>
          </a:p>
          <a:p>
            <a:pPr algn="ctr"/>
            <a:r>
              <a:rPr lang="ru-RU" dirty="0" smtClean="0"/>
              <a:t>В день Победы пусть песни поют, в честь Победы сверкает салют.</a:t>
            </a:r>
          </a:p>
        </p:txBody>
      </p:sp>
    </p:spTree>
    <p:extLst>
      <p:ext uri="{BB962C8B-B14F-4D97-AF65-F5344CB8AC3E}">
        <p14:creationId xmlns:p14="http://schemas.microsoft.com/office/powerpoint/2010/main" val="1451254"/>
      </p:ext>
    </p:extLst>
  </p:cSld>
  <p:clrMapOvr>
    <a:masterClrMapping/>
  </p:clrMapOvr>
  <p:transition spd="slow" advTm="15000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1319117172_5-photo.jpg (1024×768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96944" cy="6179828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43608" y="1606688"/>
            <a:ext cx="7200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Сегодня праздник входит в каждый дом.</a:t>
            </a: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 радость к людям с ним приходит следом.</a:t>
            </a: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Мы поздравляем всех с великим днем, </a:t>
            </a: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С 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д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нем нашей славы,  с Днем Победы!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12160" y="4005064"/>
            <a:ext cx="2448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Автор</a:t>
            </a:r>
          </a:p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Пономарева И.А</a:t>
            </a:r>
          </a:p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Д/с «Ромашка»</a:t>
            </a:r>
          </a:p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гр.  «Золотая рыбка»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47864" y="6027003"/>
            <a:ext cx="2664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г. Михайловка</a:t>
            </a:r>
          </a:p>
          <a:p>
            <a:pPr algn="ctr"/>
            <a:r>
              <a:rPr lang="ru-RU" sz="2400" dirty="0" smtClean="0"/>
              <a:t>2013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0271501"/>
      </p:ext>
    </p:extLst>
  </p:cSld>
  <p:clrMapOvr>
    <a:masterClrMapping/>
  </p:clrMapOvr>
  <p:transition spd="slow" advTm="15000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_128.jpg (839×568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146157" cy="5410200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94233" y="5733256"/>
            <a:ext cx="79914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Много лет прошло с тех пор, как наша доблестная армия и наш великий народ победили фашистскую Германию. Это случилось 9 мая 1945 года. С тех пор каждый год вся страна отмечает этот священный праздник. </a:t>
            </a:r>
            <a:endParaRPr lang="ru-RU" dirty="0"/>
          </a:p>
        </p:txBody>
      </p:sp>
    </p:spTree>
  </p:cSld>
  <p:clrMapOvr>
    <a:masterClrMapping/>
  </p:clrMapOvr>
  <p:transition spd="slow" advTm="15000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volonters.jpg (445×295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57253"/>
            <a:ext cx="8067336" cy="53480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5805264"/>
            <a:ext cx="73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Весь народ встал на защиту своей страны. Каждый хотел защитить свою семью, свою Родину, свое Отечество. Поэтому эту страшную, долгую войну называют Великой Отечественной.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0575217"/>
      </p:ext>
    </p:extLst>
  </p:cSld>
  <p:clrMapOvr>
    <a:masterClrMapping/>
  </p:clrMapOvr>
  <p:transition spd="slow" advTm="15000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1308812979.jpg (800×600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71" y="206642"/>
            <a:ext cx="7752861" cy="55986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5805264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Рвутся на поле снаряды, свистят пули, грохочут танки, строчат пулеметы, ревут в небе самолеты. Храбро сражаются наши воины.</a:t>
            </a:r>
          </a:p>
        </p:txBody>
      </p:sp>
    </p:spTree>
    <p:extLst>
      <p:ext uri="{BB962C8B-B14F-4D97-AF65-F5344CB8AC3E}">
        <p14:creationId xmlns:p14="http://schemas.microsoft.com/office/powerpoint/2010/main" val="2880575217"/>
      </p:ext>
    </p:extLst>
  </p:cSld>
  <p:clrMapOvr>
    <a:masterClrMapping/>
  </p:clrMapOvr>
  <p:transition spd="slow" advTm="15000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1277080986_8286-9_resize.jpg (800×507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08" y="476671"/>
            <a:ext cx="8231352" cy="52166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5805264"/>
            <a:ext cx="76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Даже дети встали на защиту своей Родины.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0575217"/>
      </p:ext>
    </p:extLst>
  </p:cSld>
  <p:clrMapOvr>
    <a:masterClrMapping/>
  </p:clrMapOvr>
  <p:transition spd="slow" advTm="15000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3d-2.jpg (1920×1200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90" y="548680"/>
            <a:ext cx="8029358" cy="51623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5877272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 вот настал долгожданный День Победы! Наш народ разгромил врага, освободил свою землю и земли других народов от фашистов.</a:t>
            </a:r>
          </a:p>
        </p:txBody>
      </p:sp>
    </p:spTree>
    <p:extLst>
      <p:ext uri="{BB962C8B-B14F-4D97-AF65-F5344CB8AC3E}">
        <p14:creationId xmlns:p14="http://schemas.microsoft.com/office/powerpoint/2010/main" val="2880575217"/>
      </p:ext>
    </p:extLst>
  </p:cSld>
  <p:clrMapOvr>
    <a:masterClrMapping/>
  </p:clrMapOvr>
  <p:transition spd="slow" advTm="15000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1353763590-0477191-www.nevsepic.com.ua.jpg (900×618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02" y="332656"/>
            <a:ext cx="8064896" cy="53719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1502" y="5805264"/>
            <a:ext cx="80681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первый мирный день все люди вышли на улицы городов, они плакали и смеялись от счастья, пели, танцевали, обнимали друг друга, дарили воинам цветы.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0575217"/>
      </p:ext>
    </p:extLst>
  </p:cSld>
  <p:clrMapOvr>
    <a:masterClrMapping/>
  </p:clrMapOvr>
  <p:transition spd="slow" advTm="15000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301693749.jpg (1024×684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39" y="332656"/>
            <a:ext cx="8064896" cy="53425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06618" y="5919118"/>
            <a:ext cx="7530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столице нашей Родины-Москве прошел первый победный парад.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0575217"/>
      </p:ext>
    </p:extLst>
  </p:cSld>
  <p:clrMapOvr>
    <a:masterClrMapping/>
  </p:clrMapOvr>
  <p:transition spd="slow" advTm="15000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0d062050eedf.jpg (600×413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7920879" cy="51845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40893" y="5989930"/>
            <a:ext cx="7776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Вечером в честь Победы прогремел первый победный салют.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0575217"/>
      </p:ext>
    </p:extLst>
  </p:cSld>
  <p:clrMapOvr>
    <a:masterClrMapping/>
  </p:clrMapOvr>
  <p:transition spd="slow" advTm="15000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SC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ACF88AE-E414-4060-9A0F-78DF4EFA727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CSC</Template>
  <TotalTime>117</TotalTime>
  <Words>317</Words>
  <Application>Microsoft Office PowerPoint</Application>
  <PresentationFormat>Экран (4:3)</PresentationFormat>
  <Paragraphs>25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CSC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Алексеевна</dc:creator>
  <cp:lastModifiedBy>Ирина Алексеевна</cp:lastModifiedBy>
  <cp:revision>17</cp:revision>
  <dcterms:created xsi:type="dcterms:W3CDTF">2013-07-28T09:32:06Z</dcterms:created>
  <dcterms:modified xsi:type="dcterms:W3CDTF">2013-07-28T11:33:23Z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TC300097399990</vt:lpwstr>
  </property>
</Properties>
</file>