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323" r:id="rId2"/>
    <p:sldId id="333" r:id="rId3"/>
    <p:sldId id="334" r:id="rId4"/>
    <p:sldId id="335" r:id="rId5"/>
    <p:sldId id="331" r:id="rId6"/>
    <p:sldId id="330" r:id="rId7"/>
    <p:sldId id="327" r:id="rId8"/>
    <p:sldId id="340" r:id="rId9"/>
    <p:sldId id="339" r:id="rId10"/>
    <p:sldId id="342" r:id="rId11"/>
    <p:sldId id="32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99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515" autoAdjust="0"/>
    <p:restoredTop sz="93358" autoAdjust="0"/>
  </p:normalViewPr>
  <p:slideViewPr>
    <p:cSldViewPr>
      <p:cViewPr>
        <p:scale>
          <a:sx n="87" d="100"/>
          <a:sy n="87" d="100"/>
        </p:scale>
        <p:origin x="-384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F6914-8D11-4ED3-BB7F-2D9756D882D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8E306-0EED-4447-A659-A05DCD09E6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5700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7CAADC-C5B5-4D76-9D07-B1ADB26ECFEB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7CAADC-C5B5-4D76-9D07-B1ADB26ECFEB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7CAADC-C5B5-4D76-9D07-B1ADB26ECFEB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7CAADC-C5B5-4D76-9D07-B1ADB26ECFEB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7CAADC-C5B5-4D76-9D07-B1ADB26ECFEB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7CAADC-C5B5-4D76-9D07-B1ADB26ECFEB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7CAADC-C5B5-4D76-9D07-B1ADB26ECFEB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7CAADC-C5B5-4D76-9D07-B1ADB26ECFEB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7CAADC-C5B5-4D76-9D07-B1ADB26ECFEB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7CAADC-C5B5-4D76-9D07-B1ADB26ECFEB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7CAADC-C5B5-4D76-9D07-B1ADB26ECFEB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C7CAADC-C5B5-4D76-9D07-B1ADB26ECFEB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490C3FF-9C76-4BB8-BF55-721AABDAC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F:\M2U00438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M2U00323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1268760"/>
            <a:ext cx="5830416" cy="2808311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Я - воспитатель,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я - актёр!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9209712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Ксюша\Desktop\IMG_723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714356"/>
            <a:ext cx="3500462" cy="541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сюша\Desktop\IMG_719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928671"/>
            <a:ext cx="4857784" cy="3643337"/>
          </a:xfrm>
          <a:prstGeom prst="rect">
            <a:avLst/>
          </a:prstGeom>
          <a:noFill/>
        </p:spPr>
      </p:pic>
      <p:pic>
        <p:nvPicPr>
          <p:cNvPr id="5" name="Содержимое 3" descr="C:\Users\Ксюша\Desktop\IMG_7230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1062" y="866756"/>
            <a:ext cx="3500462" cy="541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IMG_29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428736"/>
            <a:ext cx="7643866" cy="50482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714356"/>
            <a:ext cx="56436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sz="40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Евгений\Рабочий стол\опять двойка театр\красный занавес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642918"/>
            <a:ext cx="7358114" cy="59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IMG_71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642918"/>
            <a:ext cx="4857784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мет обед\сказочниц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66"/>
            <a:ext cx="7358114" cy="600079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мет обед\докто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81000"/>
            <a:ext cx="7715304" cy="6096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i.mycdn.me/image?id=834818568478&amp;t=3&amp;plc=WEB&amp;tkn=*TkJWljwbNIGvPvdtd10DYQ40Ey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928670"/>
            <a:ext cx="750099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C:\Users\Ксюша\Desktop\image (1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450059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i.mycdn.me/image?id=834821056798&amp;t=3&amp;plc=WEB&amp;tkn=*pVXuZNyDnmFmhBv19Raow0f-LTs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143248"/>
            <a:ext cx="4714908" cy="317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мет обед\кло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166"/>
            <a:ext cx="7500990" cy="607223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M2U00438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285728"/>
            <a:ext cx="8377261" cy="6261522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2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M2U00323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285728"/>
            <a:ext cx="8382059" cy="6215106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9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для начальной школ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для начальной школы</Template>
  <TotalTime>3229</TotalTime>
  <Words>8</Words>
  <Application>Microsoft Office PowerPoint</Application>
  <PresentationFormat>Экран (4:3)</PresentationFormat>
  <Paragraphs>2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Шаблон для начальной школы</vt:lpstr>
      <vt:lpstr>Я - воспитатель, я - актёр!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Ксюша</cp:lastModifiedBy>
  <cp:revision>244</cp:revision>
  <dcterms:created xsi:type="dcterms:W3CDTF">2012-10-10T10:27:23Z</dcterms:created>
  <dcterms:modified xsi:type="dcterms:W3CDTF">2017-10-17T13:23:03Z</dcterms:modified>
</cp:coreProperties>
</file>