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3" r:id="rId18"/>
    <p:sldId id="27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32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C61DF-3A73-4518-BB8C-2B499E14745E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3E147-AF19-4DA5-A4F1-C4C8E16FBA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830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3E147-AF19-4DA5-A4F1-C4C8E16FBAA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3768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903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566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7368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8889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5873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264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2863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574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2647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7467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113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E8F8C-D163-4657-8B53-473A11DF8040}" type="datetimeFigureOut">
              <a:rPr lang="ru-RU" smtClean="0"/>
              <a:pPr/>
              <a:t>19.05.2016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67890-B6DF-4D02-9863-2F2375A2FF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31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ped-kopilka.ru/upload/blogs/10821_24cff95384c9b40ee70ee81c1eb334f2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8985" y="191068"/>
            <a:ext cx="6223379" cy="6414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2041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Медаль Героя Советского Союза «Золотая звезда»</a:t>
            </a:r>
            <a:r>
              <a:rPr lang="ru-RU" sz="4800" i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616f35e46fdeccf651e27cecae9e43a4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8860" y="1392072"/>
            <a:ext cx="6097990" cy="49999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4914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/>
            </a:r>
            <a:b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Медаль </a:t>
            </a:r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«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Партизан </a:t>
            </a:r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Отечественной войны». </a:t>
            </a:r>
            <a:b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998089e6550347c5ad6a11431cc7e1ac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199" y="1747837"/>
            <a:ext cx="6756779" cy="44291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186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Медаль "За оборону Москвы".</a:t>
            </a:r>
            <a:b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16f6acb7a971a4531323620082f36819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9" y="1333500"/>
            <a:ext cx="6614899" cy="49444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541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Медаль "За оборону Сталинграда"</a:t>
            </a:r>
            <a:r>
              <a:rPr lang="ru-RU" sz="4800" i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16c2750ca10080aab83b89698e829726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1497" y="1241945"/>
            <a:ext cx="4655593" cy="5290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703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Медаль "За оборону Ленинграда"</a:t>
            </a:r>
            <a:b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0df3ce736ed9a98a5d982f91a9852444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9437" y="1195387"/>
            <a:ext cx="6502235" cy="4981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2114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7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Медаль "За взятие Берлина" </a:t>
            </a:r>
            <a:b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</a:b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371534a181df834bd84c69e3d245811c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4268" y="1144588"/>
            <a:ext cx="7369791" cy="49150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6505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190"/>
            <a:ext cx="12192000" cy="64456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97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6190"/>
            <a:ext cx="12192000" cy="6445621"/>
          </a:xfrm>
          <a:prstGeom prst="rect">
            <a:avLst/>
          </a:prstGeom>
        </p:spPr>
      </p:pic>
      <p:sp>
        <p:nvSpPr>
          <p:cNvPr id="3" name="5-конечная звезда 2"/>
          <p:cNvSpPr/>
          <p:nvPr/>
        </p:nvSpPr>
        <p:spPr>
          <a:xfrm>
            <a:off x="4175787" y="1051572"/>
            <a:ext cx="288032" cy="21602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2368208" y="1622988"/>
            <a:ext cx="233885" cy="17541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2255574" y="2101366"/>
            <a:ext cx="233885" cy="17541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2021688" y="2012257"/>
            <a:ext cx="192021" cy="14401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3215680" y="2384792"/>
            <a:ext cx="144016" cy="108012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3" name="5-конечная звезда 12"/>
          <p:cNvSpPr/>
          <p:nvPr/>
        </p:nvSpPr>
        <p:spPr>
          <a:xfrm>
            <a:off x="3695733" y="2384792"/>
            <a:ext cx="288032" cy="21602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3674445" y="1851982"/>
            <a:ext cx="288032" cy="21602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5" name="5-конечная звезда 14"/>
          <p:cNvSpPr/>
          <p:nvPr/>
        </p:nvSpPr>
        <p:spPr>
          <a:xfrm>
            <a:off x="2275897" y="1852129"/>
            <a:ext cx="229577" cy="172183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6" name="5-конечная звезда 15"/>
          <p:cNvSpPr/>
          <p:nvPr/>
        </p:nvSpPr>
        <p:spPr>
          <a:xfrm>
            <a:off x="3071664" y="1622988"/>
            <a:ext cx="234445" cy="17583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7" name="5-конечная звезда 16"/>
          <p:cNvSpPr/>
          <p:nvPr/>
        </p:nvSpPr>
        <p:spPr>
          <a:xfrm>
            <a:off x="9552384" y="2600816"/>
            <a:ext cx="288032" cy="21602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8" name="5-конечная звезда 17"/>
          <p:cNvSpPr/>
          <p:nvPr/>
        </p:nvSpPr>
        <p:spPr>
          <a:xfrm>
            <a:off x="2774659" y="1573562"/>
            <a:ext cx="288032" cy="21602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9" name="5-конечная звезда 18"/>
          <p:cNvSpPr/>
          <p:nvPr/>
        </p:nvSpPr>
        <p:spPr>
          <a:xfrm>
            <a:off x="3983766" y="1267596"/>
            <a:ext cx="192021" cy="14401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0" name="5-конечная звезда 19"/>
          <p:cNvSpPr/>
          <p:nvPr/>
        </p:nvSpPr>
        <p:spPr>
          <a:xfrm>
            <a:off x="2012715" y="1773951"/>
            <a:ext cx="200995" cy="150746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1" name="5-конечная звезда 20"/>
          <p:cNvSpPr/>
          <p:nvPr/>
        </p:nvSpPr>
        <p:spPr>
          <a:xfrm>
            <a:off x="3071665" y="2530844"/>
            <a:ext cx="186593" cy="139945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2" name="5-конечная звезда 21"/>
          <p:cNvSpPr/>
          <p:nvPr/>
        </p:nvSpPr>
        <p:spPr>
          <a:xfrm>
            <a:off x="3359696" y="2209378"/>
            <a:ext cx="20320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3" name="5-конечная звезда 22"/>
          <p:cNvSpPr/>
          <p:nvPr/>
        </p:nvSpPr>
        <p:spPr>
          <a:xfrm>
            <a:off x="3084488" y="2119667"/>
            <a:ext cx="20320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4" name="5-конечная звезда 23"/>
          <p:cNvSpPr/>
          <p:nvPr/>
        </p:nvSpPr>
        <p:spPr>
          <a:xfrm>
            <a:off x="2676401" y="1915606"/>
            <a:ext cx="20320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5" name="5-конечная звезда 24"/>
          <p:cNvSpPr/>
          <p:nvPr/>
        </p:nvSpPr>
        <p:spPr>
          <a:xfrm>
            <a:off x="2807593" y="2155281"/>
            <a:ext cx="144016" cy="108012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6" name="5-конечная звезда 25"/>
          <p:cNvSpPr/>
          <p:nvPr/>
        </p:nvSpPr>
        <p:spPr>
          <a:xfrm>
            <a:off x="3542744" y="1465550"/>
            <a:ext cx="288032" cy="21602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27" name="5-конечная звезда 26"/>
          <p:cNvSpPr/>
          <p:nvPr/>
        </p:nvSpPr>
        <p:spPr>
          <a:xfrm>
            <a:off x="3627576" y="2124711"/>
            <a:ext cx="20320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6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ped-kopilka.ru/upload/blogs/10821_8e1ded44a840f2c3ff379b52f576f403.gi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2966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14438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70245" y="1214438"/>
            <a:ext cx="7583465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Орден в моём </a:t>
            </a:r>
            <a:r>
              <a:rPr lang="ru-RU" sz="88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доме</a:t>
            </a:r>
          </a:p>
        </p:txBody>
      </p:sp>
    </p:spTree>
    <p:extLst>
      <p:ext uri="{BB962C8B-B14F-4D97-AF65-F5344CB8AC3E}">
        <p14:creationId xmlns:p14="http://schemas.microsoft.com/office/powerpoint/2010/main" xmlns="" val="418327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Орден Отечественной войны 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24cff95384c9b40ee70ee81c1eb334f2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463" y="1460310"/>
            <a:ext cx="6086901" cy="5145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9410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Орден </a:t>
            </a:r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Красной Звезды 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8" name="Рисунок 7" descr="http://ped-kopilka.ru/upload/blogs/10821_8fb8bf4b7e87ec6f53c5d79f821cc5ba.jpg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19366"/>
            <a:ext cx="5513696" cy="4995081"/>
          </a:xfrm>
          <a:prstGeom prst="rect">
            <a:avLst/>
          </a:prstGeom>
          <a:solidFill>
            <a:srgbClr val="FFC000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573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Орден </a:t>
            </a:r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"Победа"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aff17cde69d023534485f79897507e53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6406" y="1487607"/>
            <a:ext cx="5038014" cy="5102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3554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Орден Славы.</a:t>
            </a:r>
            <a:r>
              <a:rPr lang="ru-RU" sz="4800" i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4311cacbe4c9eecf00bfd5fe9d5213d3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0637"/>
            <a:ext cx="5943600" cy="4276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9477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Орден </a:t>
            </a:r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Суворова 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3976001a13d092e09b439e5c510d95a4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9500" y="1690688"/>
            <a:ext cx="4953000" cy="4762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321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+mn-lt"/>
                <a:ea typeface="+mn-ea"/>
                <a:cs typeface="+mn-cs"/>
              </a:rPr>
              <a:t>Орден Ушакова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eb672b07412371f8170028c25a6ca18b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8107" y="532263"/>
            <a:ext cx="8393374" cy="55409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4749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i/literatura/Nedorosl/0002-001-Fonvizin-Denis-Ivanovi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http://ped-kopilka.ru/upload/blogs/10821_1a53b201c7cf9f6df5f13f8be3b77916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7858" y="365126"/>
            <a:ext cx="8366076" cy="59264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1794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54</Words>
  <Application>Microsoft Office PowerPoint</Application>
  <PresentationFormat>Произвольный</PresentationFormat>
  <Paragraphs>14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Орден Отечественной войны </vt:lpstr>
      <vt:lpstr>Орден Красной Звезды </vt:lpstr>
      <vt:lpstr>Орден "Победа"</vt:lpstr>
      <vt:lpstr>Орден Славы.  </vt:lpstr>
      <vt:lpstr>Орден Суворова </vt:lpstr>
      <vt:lpstr>Орден Ушакова</vt:lpstr>
      <vt:lpstr>Слайд 9</vt:lpstr>
      <vt:lpstr>Медаль Героя Советского Союза «Золотая звезда»  </vt:lpstr>
      <vt:lpstr> Медаль «Партизан Отечественной войны».  </vt:lpstr>
      <vt:lpstr>Медаль "За оборону Москвы". </vt:lpstr>
      <vt:lpstr>Медаль "За оборону Сталинграда"  </vt:lpstr>
      <vt:lpstr>Медаль "За оборону Ленинграда" </vt:lpstr>
      <vt:lpstr>Медаль "За взятие Берлина"  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МОУ ПСОШ с УИОП</cp:lastModifiedBy>
  <cp:revision>20</cp:revision>
  <dcterms:created xsi:type="dcterms:W3CDTF">2016-04-27T17:52:38Z</dcterms:created>
  <dcterms:modified xsi:type="dcterms:W3CDTF">2016-05-19T07:51:16Z</dcterms:modified>
</cp:coreProperties>
</file>