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323" r:id="rId5"/>
    <p:sldId id="324" r:id="rId6"/>
    <p:sldId id="325" r:id="rId7"/>
    <p:sldId id="327" r:id="rId8"/>
    <p:sldId id="322" r:id="rId9"/>
    <p:sldId id="32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65" d="100"/>
          <a:sy n="65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3A282-66F7-4275-8102-1D88CC32DB1B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2DAF4-5493-4A36-925C-5950850CDD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70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B2DAF4-5493-4A36-925C-5950850CDDB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87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50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314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53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96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66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584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810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04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15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8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6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3E53C-05CA-4C35-BC68-5DEA0512553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64F92-CAF4-49FE-97B7-8BD7E6F01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95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n3jfc4in2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3x55c7wa2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20cmbs0a2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xdw3e7mn2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840197" y="647700"/>
            <a:ext cx="60786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III ВСЕРОССИЙСКИЙ ПЕДАГОГИЧЕСКИЙ КОНКУРС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«ВОСПИТАНИЕ ПАТРИОТА И ГРАЖДАНИНА РОССИИ 21 ВЕКА»</a:t>
            </a:r>
            <a:endParaRPr lang="ru-RU" altLang="ru-RU" sz="14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629844" y="1412776"/>
            <a:ext cx="1931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ВЕБ-КВЕСТ</a:t>
            </a:r>
            <a:endParaRPr lang="ru-RU" altLang="ru-RU" sz="24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782" y="2753324"/>
            <a:ext cx="808206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663300"/>
                </a:solidFill>
                <a:latin typeface="Comic Sans MS" panose="030F0702030302020204" pitchFamily="66" charset="0"/>
              </a:rPr>
              <a:t>«Знатоки 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663300"/>
                </a:solidFill>
                <a:latin typeface="Comic Sans MS" panose="030F0702030302020204" pitchFamily="66" charset="0"/>
              </a:rPr>
              <a:t>р</a:t>
            </a:r>
            <a:r>
              <a:rPr lang="ru-RU" sz="54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663300"/>
                </a:solidFill>
                <a:latin typeface="Comic Sans MS" panose="030F0702030302020204" pitchFamily="66" charset="0"/>
              </a:rPr>
              <a:t>усского быта»</a:t>
            </a:r>
            <a:endParaRPr lang="ru-RU" sz="54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rgbClr val="66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4129" y="5143314"/>
            <a:ext cx="5643603" cy="738664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Автор: </a:t>
            </a: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Новикова Лариса Александровна, 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учитель истории МБОУ ОШ № 12 </a:t>
            </a:r>
            <a:r>
              <a:rPr lang="ru-RU" sz="1400" dirty="0" err="1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Г</a:t>
            </a:r>
            <a:r>
              <a:rPr lang="ru-RU" sz="1400" dirty="0" err="1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аткинского</a:t>
            </a: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 сельского поселения Советско-Гаванского муниципального района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User\Рабочий стол\r новому уроку\588855_predmety-byta-russkogo-naroda-f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070" y="1314077"/>
            <a:ext cx="2733804" cy="1861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User\Рабочий стол\r новому уроку\98505027_large_4809770_i5_1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5" y="1268760"/>
            <a:ext cx="2617752" cy="1963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02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37" y="1587062"/>
            <a:ext cx="8856984" cy="4525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1.	Цель игры для команды – прийти к финишу, набрав наибольшее количество очков в каждом задании.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2.	В игре участвуют несколько команд по 2 - 4 человека в каждой.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3.	В команде должен быть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нетбук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с доступом в Интернет.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4.	Игра состоит из этапов. Необходимо отчитаться о выполнении задания ведущему. Только после этого можно переходить к следующему заданию</a:t>
            </a:r>
          </a:p>
          <a:p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72677" y="647700"/>
            <a:ext cx="75243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Правила веб-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квеста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06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5304" y="4550455"/>
            <a:ext cx="6349415" cy="159298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900" b="1" dirty="0">
                <a:ln w="10541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«Стоит жилище, деревянные </a:t>
            </a:r>
            <a:r>
              <a:rPr lang="ru-RU" sz="2900" b="1" dirty="0" err="1">
                <a:ln w="10541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бочища</a:t>
            </a:r>
            <a:r>
              <a:rPr lang="ru-RU" sz="2900" b="1" dirty="0">
                <a:ln w="10541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buNone/>
            </a:pPr>
            <a:r>
              <a:rPr lang="ru-RU" sz="2900" b="1" dirty="0">
                <a:ln w="10541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Внутри печь, да дрова.</a:t>
            </a:r>
          </a:p>
          <a:p>
            <a:pPr marL="0" indent="0" algn="ctr">
              <a:buNone/>
            </a:pPr>
            <a:r>
              <a:rPr lang="ru-RU" sz="2900" b="1" dirty="0">
                <a:ln w="10541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Это – русская…»</a:t>
            </a:r>
          </a:p>
          <a:p>
            <a:pPr marL="0" indent="0" algn="ctr">
              <a:buNone/>
            </a:pPr>
            <a:r>
              <a:rPr lang="ru-RU" sz="5100" b="1" dirty="0">
                <a:ln w="10541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ru-RU" dirty="0">
              <a:ln w="10541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4770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Отгадайте загадки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824" y="1484784"/>
            <a:ext cx="3917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«Навесили в проеме полотно, </a:t>
            </a:r>
          </a:p>
          <a:p>
            <a:pPr algn="ctr"/>
            <a:r>
              <a:rPr lang="ru-RU" sz="2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Не соткано, не связано оно»</a:t>
            </a:r>
          </a:p>
          <a:p>
            <a:endParaRPr lang="ru-RU" sz="2000" dirty="0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64088" y="1502767"/>
            <a:ext cx="334786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b="1" dirty="0">
                <a:ln w="10541" cmpd="sng">
                  <a:solidFill>
                    <a:srgbClr val="7030A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«Стеклянная дверь, но прохода здесь нет, </a:t>
            </a:r>
          </a:p>
          <a:p>
            <a:pPr lvl="0" algn="ctr">
              <a:spcBef>
                <a:spcPct val="20000"/>
              </a:spcBef>
            </a:pPr>
            <a:r>
              <a:rPr lang="ru-RU" b="1" dirty="0">
                <a:ln w="10541" cmpd="sng">
                  <a:solidFill>
                    <a:srgbClr val="7030A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В ту дверь проникает один только свет».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4914" y="2850828"/>
            <a:ext cx="40501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«Сама в избе, а нос — наружу.</a:t>
            </a:r>
          </a:p>
          <a:p>
            <a:pPr algn="ctr"/>
            <a:r>
              <a:rPr lang="ru-RU" b="1" dirty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Его я грею только в стужу,</a:t>
            </a:r>
          </a:p>
          <a:p>
            <a:pPr algn="ctr"/>
            <a:r>
              <a:rPr lang="ru-RU" b="1" dirty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А вместе с ним и всю семью,</a:t>
            </a:r>
          </a:p>
          <a:p>
            <a:pPr algn="ctr"/>
            <a:r>
              <a:rPr lang="ru-RU" b="1" dirty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Но круглый год семью кормлю» </a:t>
            </a:r>
          </a:p>
          <a:p>
            <a:endParaRPr lang="ru-RU" dirty="0">
              <a:ln>
                <a:solidFill>
                  <a:schemeClr val="accent2">
                    <a:lumMod val="5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22536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47700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Кроссворд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Домашняя утварь»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15566" y="2132857"/>
            <a:ext cx="8219256" cy="1152128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https://learningapps.org/display?v=pn3jfc4in22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https://novgorodsad.uoirbitmo.ru/upload/images/1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21581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8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4770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Викторина «Угадай-ка!»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62372" y="1772816"/>
            <a:ext cx="8435280" cy="1324744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https://learningapps.org/display?v=p3x55c7wa22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 descr="https://ark-eng.ru/800/600/https/st2.depositphotos.com/3038669/7076/i/950/depositphotos_70764373-stock-photo-russian-stove-interior-of-the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35038"/>
            <a:ext cx="4320480" cy="297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06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631723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Игра «Соедините пословицы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»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1600201"/>
            <a:ext cx="8507288" cy="1108720"/>
          </a:xfrm>
        </p:spPr>
        <p:txBody>
          <a:bodyPr/>
          <a:lstStyle/>
          <a:p>
            <a:pPr marL="0" indent="0">
              <a:buNone/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https://learningapps.org/display?v=p20cmbs0a22</a:t>
            </a:r>
            <a:endParaRPr lang="ru-RU" dirty="0"/>
          </a:p>
        </p:txBody>
      </p:sp>
      <p:pic>
        <p:nvPicPr>
          <p:cNvPr id="3074" name="Picture 2" descr="https://avatars.mds.yandex.net/i?id=3355677018738effbbdb06c5246bc5ae-5869993-images-thumbs&amp;n=13&amp;exp=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740" y="2276872"/>
            <a:ext cx="2902435" cy="374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09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4770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Игра «Подберите пару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36612" y="1684337"/>
            <a:ext cx="8686800" cy="1240607"/>
          </a:xfrm>
        </p:spPr>
        <p:txBody>
          <a:bodyPr/>
          <a:lstStyle/>
          <a:p>
            <a:pPr marL="0" indent="0">
              <a:buNone/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https://learningapps.org/display?v=pxdw3e7mn22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dirty="0"/>
          </a:p>
        </p:txBody>
      </p:sp>
      <p:pic>
        <p:nvPicPr>
          <p:cNvPr id="4098" name="Picture 2" descr="https://illustrators.ru/uploads/illustration/image/265051/main_265051_origina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489" y="2708920"/>
            <a:ext cx="4695045" cy="305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97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23928" y="2708920"/>
            <a:ext cx="503375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Поздравляем </a:t>
            </a:r>
          </a:p>
          <a:p>
            <a:pPr lvl="0"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победителей!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Documents and Settings\User\Рабочий стол\r новому уроку\0_a1f61_803ac04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2" y="620688"/>
            <a:ext cx="528421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65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621030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621030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07"/>
          <a:stretch/>
        </p:blipFill>
        <p:spPr bwMode="auto">
          <a:xfrm>
            <a:off x="1" y="0"/>
            <a:ext cx="443484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User\Рабочий стол\r новому уроку\111506330__7da82abfc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r="11534"/>
          <a:stretch/>
        </p:blipFill>
        <p:spPr bwMode="auto">
          <a:xfrm>
            <a:off x="3707904" y="0"/>
            <a:ext cx="543609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4770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Рефлексия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-я узнал(а)….</a:t>
            </a:r>
          </a:p>
          <a:p>
            <a:r>
              <a:rPr lang="ru-RU" dirty="0"/>
              <a:t>-мне было трудно….</a:t>
            </a:r>
          </a:p>
          <a:p>
            <a:r>
              <a:rPr lang="ru-RU" dirty="0"/>
              <a:t>-мне было интересно…</a:t>
            </a:r>
          </a:p>
          <a:p>
            <a:r>
              <a:rPr lang="ru-RU" dirty="0"/>
              <a:t>-я научился(ась)….</a:t>
            </a:r>
          </a:p>
          <a:p>
            <a:r>
              <a:rPr lang="ru-RU" dirty="0"/>
              <a:t>-я познакомился с ...</a:t>
            </a:r>
          </a:p>
          <a:p>
            <a:r>
              <a:rPr lang="ru-RU" dirty="0"/>
              <a:t>-было непросто ...</a:t>
            </a:r>
          </a:p>
          <a:p>
            <a:r>
              <a:rPr lang="ru-RU" dirty="0"/>
              <a:t>-я добился ...</a:t>
            </a:r>
          </a:p>
          <a:p>
            <a:r>
              <a:rPr lang="ru-RU" dirty="0"/>
              <a:t>-у меня получилось ...</a:t>
            </a:r>
          </a:p>
          <a:p>
            <a:r>
              <a:rPr lang="ru-RU" dirty="0"/>
              <a:t>-хотелось бы ...</a:t>
            </a:r>
          </a:p>
          <a:p>
            <a:r>
              <a:rPr lang="ru-RU" dirty="0"/>
              <a:t>-мне запомнилось</a:t>
            </a:r>
          </a:p>
          <a:p>
            <a:r>
              <a:rPr lang="ru-RU" dirty="0"/>
              <a:t>-попробую ...</a:t>
            </a:r>
          </a:p>
          <a:p>
            <a:endParaRPr lang="ru-RU" dirty="0"/>
          </a:p>
        </p:txBody>
      </p:sp>
      <p:pic>
        <p:nvPicPr>
          <p:cNvPr id="5122" name="Picture 2" descr="https://klike.net/uploads/posts/2019-09/1568622621_2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297" y="3429000"/>
            <a:ext cx="3628950" cy="228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75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205</Words>
  <Application>Microsoft Office PowerPoint</Application>
  <PresentationFormat>Экран (4:3)</PresentationFormat>
  <Paragraphs>50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69</cp:revision>
  <dcterms:created xsi:type="dcterms:W3CDTF">2017-10-17T13:13:38Z</dcterms:created>
  <dcterms:modified xsi:type="dcterms:W3CDTF">2023-01-24T21:30:07Z</dcterms:modified>
</cp:coreProperties>
</file>