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63" r:id="rId5"/>
    <p:sldId id="262" r:id="rId6"/>
    <p:sldId id="258" r:id="rId7"/>
    <p:sldId id="264" r:id="rId8"/>
    <p:sldId id="260" r:id="rId9"/>
    <p:sldId id="266" r:id="rId10"/>
    <p:sldId id="267" r:id="rId11"/>
    <p:sldId id="268" r:id="rId12"/>
    <p:sldId id="265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12/7/2022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12/7/2022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" y="4648200"/>
            <a:ext cx="8534400" cy="1470025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Человек трудится – земля не ленится;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человек ленится – земля не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трудится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Федорчук И.А.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Учитель начальных классов 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ГБОУ СОШ пос.Сургут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4800600" y="6857999"/>
            <a:ext cx="1600200" cy="45719"/>
          </a:xfrm>
        </p:spPr>
        <p:txBody>
          <a:bodyPr>
            <a:normAutofit fontScale="25000" lnSpcReduction="20000"/>
          </a:bodyPr>
          <a:lstStyle/>
          <a:p>
            <a:r>
              <a:rPr lang="ru-RU" dirty="0" smtClean="0"/>
              <a:t>Человек </a:t>
            </a:r>
            <a:endParaRPr lang="ru-RU" dirty="0"/>
          </a:p>
        </p:txBody>
      </p:sp>
      <p:pic>
        <p:nvPicPr>
          <p:cNvPr id="1026" name="Picture 2" descr="Стихи о Земле-кормилиц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05400" y="457200"/>
            <a:ext cx="4038600" cy="3028950"/>
          </a:xfrm>
          <a:prstGeom prst="rect">
            <a:avLst/>
          </a:prstGeom>
          <a:noFill/>
        </p:spPr>
      </p:pic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228600" y="1066800"/>
            <a:ext cx="4668586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 счастлив в том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,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досталось мне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Всю жизнь работать на земле,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любовью землю познавать,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душой себя ей отдавать…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Локтионов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Федор)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2" name="Picture 14" descr="http://krasno-sad.ru/media/djcatalog2/images/item/0/trajdent_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0"/>
            <a:ext cx="8382000" cy="54102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Плодопитомник ОАО «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Сургутское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050" name="AutoShape 2" descr="https://ulpressa.ru/wp-content/uploads/old/2026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2" name="AutoShape 4" descr="https://ulpressa.ru/wp-content/uploads/old/2026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4" name="AutoShape 6" descr="https://ulpressa.ru/wp-content/uploads/old/7128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6" name="Picture 8" descr="https://storage.surfingbird.ru/l/16/3/16/9/r2_cs540106.vk.me_jemeCnnRe2c_e98eb6a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0" y="3981450"/>
            <a:ext cx="3835400" cy="2876550"/>
          </a:xfrm>
          <a:prstGeom prst="rect">
            <a:avLst/>
          </a:prstGeom>
          <a:noFill/>
        </p:spPr>
      </p:pic>
      <p:pic>
        <p:nvPicPr>
          <p:cNvPr id="2058" name="Picture 10" descr="http://great.az/uploads/posts/2011-09/1316675515_sok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76600" y="3200400"/>
            <a:ext cx="3367956" cy="3657600"/>
          </a:xfrm>
          <a:prstGeom prst="rect">
            <a:avLst/>
          </a:prstGeom>
          <a:noFill/>
        </p:spPr>
      </p:pic>
      <p:pic>
        <p:nvPicPr>
          <p:cNvPr id="2060" name="Picture 12" descr="http://nasotke.ru/wp-content/uploads/2014/12/kompot-assorti-fruktov-zimu-recepty-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1219200" y="4006681"/>
            <a:ext cx="4727575" cy="285131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fitosauna.ru/blog/htdocs/blog/wp-content/uploads/2016/09/Sbor-trav-768x54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27220" cy="6477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«Самара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Лектравы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» с.Антоновка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://xn--80aebi3bfocr2gf.xn--p1ai/_ph/1/37105409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4140994"/>
            <a:ext cx="4572000" cy="2717006"/>
          </a:xfrm>
          <a:prstGeom prst="rect">
            <a:avLst/>
          </a:prstGeom>
          <a:noFill/>
        </p:spPr>
      </p:pic>
      <p:pic>
        <p:nvPicPr>
          <p:cNvPr id="1030" name="Picture 6" descr="http://diabet-expert.ru/wp-content/uploads/2016/08/lecheniya-diabeta-travami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038600"/>
            <a:ext cx="4699000" cy="2819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://beautypic.ru/uploads/posts/2011-05/thumbs/1306770520_beautipic-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68160" y="0"/>
            <a:ext cx="10494199" cy="7086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tatic9.depositphotos.com/1705350/1192/v/950/depositphotos_11921781-stock-illustration-sheaf-of-wheat-ear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6053"/>
            <a:ext cx="5448300" cy="686405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8200" y="2590800"/>
            <a:ext cx="4191000" cy="1143000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Домашнее задание: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С.</a:t>
            </a:r>
            <a:r>
              <a:rPr lang="ru-RU" sz="3200" dirty="0" smtClean="0"/>
              <a:t> 187-194; </a:t>
            </a:r>
            <a:br>
              <a:rPr lang="ru-RU" sz="3200" dirty="0" smtClean="0"/>
            </a:br>
            <a:r>
              <a:rPr lang="ru-RU" sz="3200" dirty="0" smtClean="0"/>
              <a:t>по выбору: сообщение о культурном растении нашего края</a:t>
            </a:r>
            <a:br>
              <a:rPr lang="ru-RU" sz="3200" dirty="0" smtClean="0"/>
            </a:br>
            <a:r>
              <a:rPr lang="ru-RU" sz="3200" dirty="0" smtClean="0"/>
              <a:t> </a:t>
            </a:r>
            <a:br>
              <a:rPr lang="ru-RU" sz="3200" dirty="0" smtClean="0"/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3962400"/>
            <a:ext cx="8229600" cy="4525963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8" name="Picture 12" descr="http://www.supersadovnik.net/wp-content/uploads/2012/02/plod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3143249"/>
            <a:ext cx="4953000" cy="371475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4338" name="Picture 2" descr="http://www.sergievsk.ru/ufiles/Image/News/2014/may/Veselov%20v%20polyah%20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0"/>
            <a:ext cx="4211376" cy="2994025"/>
          </a:xfrm>
          <a:prstGeom prst="rect">
            <a:avLst/>
          </a:prstGeom>
          <a:noFill/>
        </p:spPr>
      </p:pic>
      <p:pic>
        <p:nvPicPr>
          <p:cNvPr id="14340" name="Picture 4" descr="https://im0-tub-ru.yandex.net/i?id=243bf8ed57f6d6e6bd32e6669a50a020&amp;n=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19600" y="304800"/>
            <a:ext cx="4572000" cy="2381250"/>
          </a:xfrm>
          <a:prstGeom prst="rect">
            <a:avLst/>
          </a:prstGeom>
          <a:noFill/>
        </p:spPr>
      </p:pic>
      <p:pic>
        <p:nvPicPr>
          <p:cNvPr id="14344" name="Picture 8" descr="http://www.sergievsk.ru/ufiles/Image/News/2010/august/ovoshevodstvo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2743200"/>
            <a:ext cx="3505200" cy="2628900"/>
          </a:xfrm>
          <a:prstGeom prst="rect">
            <a:avLst/>
          </a:prstGeom>
          <a:noFill/>
        </p:spPr>
      </p:pic>
      <p:pic>
        <p:nvPicPr>
          <p:cNvPr id="14346" name="Picture 10" descr="https://xn--80a1affa.xn--p1acf/wp-content/uploads/2017/09/ddd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559425" y="4169569"/>
            <a:ext cx="3584575" cy="2688431"/>
          </a:xfrm>
          <a:prstGeom prst="rect">
            <a:avLst/>
          </a:prstGeom>
          <a:noFill/>
        </p:spPr>
      </p:pic>
      <p:pic>
        <p:nvPicPr>
          <p:cNvPr id="14350" name="Picture 14" descr="http://neldekstop.ru/uploads/images/f/o/t/foto_i_tsveti_3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334000" y="2133600"/>
            <a:ext cx="3352800" cy="228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ru-RU" dirty="0" smtClean="0"/>
              <a:t>Сельское хозяйство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525963"/>
          </a:xfrm>
        </p:spPr>
        <p:txBody>
          <a:bodyPr/>
          <a:lstStyle/>
          <a:p>
            <a:r>
              <a:rPr lang="ru-RU" dirty="0" smtClean="0"/>
              <a:t>Растениеводство </a:t>
            </a:r>
          </a:p>
          <a:p>
            <a:r>
              <a:rPr lang="ru-RU" dirty="0" smtClean="0"/>
              <a:t>Животноводство </a:t>
            </a:r>
            <a:endParaRPr lang="ru-RU" dirty="0"/>
          </a:p>
        </p:txBody>
      </p:sp>
      <p:pic>
        <p:nvPicPr>
          <p:cNvPr id="16388" name="Picture 4" descr="http://mcx.samregion.ru/doc/apk/novosti/08.15/0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743200"/>
            <a:ext cx="4419600" cy="3333750"/>
          </a:xfrm>
          <a:prstGeom prst="rect">
            <a:avLst/>
          </a:prstGeom>
          <a:noFill/>
        </p:spPr>
      </p:pic>
      <p:pic>
        <p:nvPicPr>
          <p:cNvPr id="16390" name="Picture 6" descr="https://yarreg.ru/photos/animal/korovy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95800" y="2971800"/>
            <a:ext cx="5494867" cy="30908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s://otvet.imgsmail.ru/download/aac6ca3473dd43253e6101497469ec0f_i-192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600" y="3028949"/>
            <a:ext cx="5715000" cy="382905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Вопросы урока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r>
              <a:rPr lang="ru-RU" dirty="0" smtClean="0"/>
              <a:t>-Что такое растениеводство?</a:t>
            </a:r>
          </a:p>
          <a:p>
            <a:r>
              <a:rPr lang="ru-RU" dirty="0" smtClean="0"/>
              <a:t>На какие отрасли делится растениеводство?</a:t>
            </a:r>
          </a:p>
          <a:p>
            <a:r>
              <a:rPr lang="ru-RU" dirty="0" smtClean="0"/>
              <a:t>Какие отрасли развиты в нашем крае?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458" name="AutoShape 2" descr="https://bigslide.ru/images/33/32056/960/img1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9460" name="Picture 4" descr="https://im0-tub-ru.yandex.net/i?id=12d402e2e4d6ce98cf4e1d437785f53c-l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www.vevivi.ru/best/images/servus/12/69/5056912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83229"/>
            <a:ext cx="4352925" cy="4974771"/>
          </a:xfrm>
          <a:prstGeom prst="rect">
            <a:avLst/>
          </a:prstGeom>
          <a:noFill/>
        </p:spPr>
      </p:pic>
      <p:pic>
        <p:nvPicPr>
          <p:cNvPr id="15364" name="Picture 4" descr="http://gkp-asado.ru/sites/default/files/styles/media_gallery_large/public/roadmaps/serg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62400" y="304800"/>
            <a:ext cx="4914573" cy="56769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81000" y="22860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Поселения Сергиевского района</a:t>
            </a:r>
          </a:p>
          <a:p>
            <a:r>
              <a:rPr lang="ru-RU" dirty="0" smtClean="0"/>
              <a:t>В состав муниципального района Сергиевский Самарской области входят 17 поселений:</a:t>
            </a:r>
            <a:endParaRPr lang="ru-RU" dirty="0"/>
          </a:p>
        </p:txBody>
      </p:sp>
      <p:pic>
        <p:nvPicPr>
          <p:cNvPr id="8194" name="Picture 2" descr="http://museum.samgd.ru/templates/viewer/museum2013/img/mo/sergievsky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153400" y="381000"/>
            <a:ext cx="685800" cy="8286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rushkolnik.ru/tw_files/5059/d-5058589/5058589_html_781dd7d8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0"/>
            <a:ext cx="7333306" cy="302663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://gkp-asado.ru/sites/default/files/styles/media_gallery_large/public/roadmaps/serg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38400" y="2590800"/>
            <a:ext cx="3884330" cy="40072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ilkowo.ucoz.ru/_ph/5/65438427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0"/>
            <a:ext cx="7391400" cy="492623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1600" y="304800"/>
            <a:ext cx="7772400" cy="1470025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ООО «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БиоТон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в Сергиевском районе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4" name="Picture 4" descr="http://agronarod.ru/upload-files/product/l_pr_f_eremina_06281117486005_wm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314426"/>
            <a:ext cx="3174852" cy="2543574"/>
          </a:xfrm>
          <a:prstGeom prst="rect">
            <a:avLst/>
          </a:prstGeom>
          <a:noFill/>
        </p:spPr>
      </p:pic>
      <p:pic>
        <p:nvPicPr>
          <p:cNvPr id="5126" name="Picture 6" descr="https://infobit.me/data/MetaMirrorCache/mixednews.ru_wp_content_uploads_2012_12_origina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1" y="3429000"/>
            <a:ext cx="6095999" cy="3429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4" name="Picture 8" descr="http://media.leverans.ru/product_images/moscow/baloven/_________________50fe89d651b5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43600" y="2895600"/>
            <a:ext cx="3962400" cy="3962400"/>
          </a:xfrm>
          <a:prstGeom prst="rect">
            <a:avLst/>
          </a:prstGeom>
          <a:noFill/>
        </p:spPr>
      </p:pic>
      <p:pic>
        <p:nvPicPr>
          <p:cNvPr id="4098" name="Picture 2" descr="https://i.ytimg.com/vi/qP9OEkEi5MI/sddefaul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096000" cy="4572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72200" y="274638"/>
            <a:ext cx="2514600" cy="1143000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КФХ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100" name="Picture 4" descr="Рецепт Лечо по-домашнему, cостав: На 8 банок емкостью 0,5 л: помидоры, перец, масло растительное, уксус 9%, сахар, соль;, Рецепты вторых блюд, Лечо, Рецепты закусок, Лечо, Пошаговый, С фото, Вегетарианские, Блюда из перца, Блюда из помидоров, Лечо, время приготовления 85 мин., затраты времени 55 мин., на 8 порций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495800"/>
            <a:ext cx="2950784" cy="2209800"/>
          </a:xfrm>
          <a:prstGeom prst="rect">
            <a:avLst/>
          </a:prstGeom>
          <a:noFill/>
        </p:spPr>
      </p:pic>
      <p:pic>
        <p:nvPicPr>
          <p:cNvPr id="4102" name="Picture 6" descr="http://kuhnya.org/uploads/iRecipe/photos/large/Oct-2012/solenye_pomidory_s_gorchicej_4zwf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95600" y="3567112"/>
            <a:ext cx="3648217" cy="32908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409</TotalTime>
  <Words>92</Words>
  <PresentationFormat>Экран (4:3)</PresentationFormat>
  <Paragraphs>21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Office Theme</vt:lpstr>
      <vt:lpstr>Человек трудится – земля не ленится; человек ленится – земля не трудится   Федорчук И.А. Учитель начальных классов  ГБОУ СОШ пос.Сургут  </vt:lpstr>
      <vt:lpstr>Слайд 2</vt:lpstr>
      <vt:lpstr>Сельское хозяйство</vt:lpstr>
      <vt:lpstr>Вопросы урока</vt:lpstr>
      <vt:lpstr>Слайд 5</vt:lpstr>
      <vt:lpstr>Слайд 6</vt:lpstr>
      <vt:lpstr>Слайд 7</vt:lpstr>
      <vt:lpstr>ООО «БиоТон»  в Сергиевском районе</vt:lpstr>
      <vt:lpstr>КФХ</vt:lpstr>
      <vt:lpstr>Плодопитомник ОАО «Сургутское»</vt:lpstr>
      <vt:lpstr>«Самара Лектравы» с.Антоновка</vt:lpstr>
      <vt:lpstr>Слайд 12</vt:lpstr>
      <vt:lpstr>Домашнее задание: С. 187-194;  по выбору: сообщение о культурном растении нашего края  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Человек трудится – земля не ленится; человек ленится – земля не трудится</dc:title>
  <dc:creator>Ирина</dc:creator>
  <cp:lastModifiedBy>Пользователь Windows</cp:lastModifiedBy>
  <cp:revision>45</cp:revision>
  <dcterms:created xsi:type="dcterms:W3CDTF">2017-12-06T17:50:06Z</dcterms:created>
  <dcterms:modified xsi:type="dcterms:W3CDTF">2022-12-07T13:03:18Z</dcterms:modified>
</cp:coreProperties>
</file>