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22.xml" ContentType="application/vnd.ms-office.chartstyle+xml"/>
  <Override PartName="/ppt/charts/colors2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7" r:id="rId5"/>
    <p:sldId id="268" r:id="rId6"/>
    <p:sldId id="269" r:id="rId7"/>
    <p:sldId id="270" r:id="rId8"/>
    <p:sldId id="271" r:id="rId9"/>
    <p:sldId id="272" r:id="rId10"/>
    <p:sldId id="273" r:id="rId11"/>
    <p:sldId id="275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567A"/>
    <a:srgbClr val="0D1D51"/>
    <a:srgbClr val="0072C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88067" autoAdjust="0"/>
  </p:normalViewPr>
  <p:slideViewPr>
    <p:cSldViewPr snapToGrid="0" showGuides="1">
      <p:cViewPr varScale="1">
        <p:scale>
          <a:sx n="72" d="100"/>
          <a:sy n="72" d="100"/>
        </p:scale>
        <p:origin x="-108" y="-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22.xml"/><Relationship Id="rId2" Type="http://schemas.microsoft.com/office/2011/relationships/chartColorStyle" Target="colors22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Смотрите ли вы фильмы на английском языке?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chemeClr val="bg1">
                        <a:lumMod val="9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5 класс</c:v>
                </c:pt>
                <c:pt idx="1">
                  <c:v>8 класс</c:v>
                </c:pt>
                <c:pt idx="2">
                  <c:v>9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41107622947406"/>
          <c:y val="6.7454019728441825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часто вы занимаетесь английским языком?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chemeClr val="bg1">
                        <a:lumMod val="9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5 класс</c:v>
                </c:pt>
                <c:pt idx="1">
                  <c:v>8 класс</c:v>
                </c:pt>
                <c:pt idx="2">
                  <c:v>9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BF404C6-F3CC-4383-8FBC-3F7F856D112C}" type="datetime1">
              <a:rPr lang="ru-RU" smtClean="0"/>
              <a:pPr rtl="0"/>
              <a:t>16.05.2022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18A1656-FDB1-442A-B22F-67D2FDA9ED13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7850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53AFD-DFF1-40C5-A030-1B2F2E9C0365}" type="datetime1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336304E-FDE3-4B4F-A3B7-EBE87F3FA5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851386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69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398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078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404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156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21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22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2.sv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 слайда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rtlCol="0" anchor="b">
            <a:noAutofit/>
          </a:bodyPr>
          <a:lstStyle>
            <a:lvl1pPr algn="l">
              <a:defRPr sz="54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xmlns="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xmlns="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312605"/>
            <a:ext cx="1745251" cy="67336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50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3AE61224-6208-4388-840A-2A613B842650}"/>
              </a:ext>
            </a:extLst>
          </p:cNvPr>
          <p:cNvGrpSpPr/>
          <p:nvPr userDrawn="1"/>
        </p:nvGrpSpPr>
        <p:grpSpPr>
          <a:xfrm>
            <a:off x="-1871180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1" name="Полилиния 5">
              <a:extLst>
                <a:ext uri="{FF2B5EF4-FFF2-40B4-BE49-F238E27FC236}">
                  <a16:creationId xmlns:a16="http://schemas.microsoft.com/office/drawing/2014/main" xmlns="" id="{9C262CDC-D38F-428C-A15E-DDD5A48CA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">
              <a:extLst>
                <a:ext uri="{FF2B5EF4-FFF2-40B4-BE49-F238E27FC236}">
                  <a16:creationId xmlns:a16="http://schemas.microsoft.com/office/drawing/2014/main" xmlns="" id="{6CA70729-6AED-407B-8058-1348C4E2E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849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 rtlCol="0"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адрес электронной почты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xmlns="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xmlns="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844881"/>
            <a:ext cx="1745251" cy="67336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4E0FBE0E-A6B0-483E-93DD-5C20DA069D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/>
            </a:lvl1pPr>
          </a:lstStyle>
          <a:p>
            <a:pPr marL="228600" lvl="0" indent="-228600" rtl="0"/>
            <a:r>
              <a:rPr lang="ru-RU" noProof="0" dirty="0"/>
              <a:t>Место для URL-адреса веб-сайта</a:t>
            </a:r>
          </a:p>
        </p:txBody>
      </p:sp>
      <p:pic>
        <p:nvPicPr>
          <p:cNvPr id="17" name="Графический объект 16" descr="Конверт">
            <a:extLst>
              <a:ext uri="{FF2B5EF4-FFF2-40B4-BE49-F238E27FC236}">
                <a16:creationId xmlns:a16="http://schemas.microsoft.com/office/drawing/2014/main" xmlns="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18" name="Графический объект 17" descr="Сеть">
            <a:extLst>
              <a:ext uri="{FF2B5EF4-FFF2-40B4-BE49-F238E27FC236}">
                <a16:creationId xmlns:a16="http://schemas.microsoft.com/office/drawing/2014/main" xmlns="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E9908F-CF81-43F9-880A-401D0C0F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429000"/>
            <a:ext cx="5011410" cy="651448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37136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xmlns="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xmlns="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7C312F4-62C2-4903-8C4B-423A8717E481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Графический объект 18" descr="Конверт">
            <a:extLst>
              <a:ext uri="{FF2B5EF4-FFF2-40B4-BE49-F238E27FC236}">
                <a16:creationId xmlns:a16="http://schemas.microsoft.com/office/drawing/2014/main" xmlns="" id="{A686352B-226C-4579-B831-0DC14EC389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20" name="Графический объект 19" descr="Сеть">
            <a:extLst>
              <a:ext uri="{FF2B5EF4-FFF2-40B4-BE49-F238E27FC236}">
                <a16:creationId xmlns:a16="http://schemas.microsoft.com/office/drawing/2014/main" xmlns="" id="{460C8169-012B-451A-A6C2-6FEC0DC82A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1" name="Подзаголовок 2">
            <a:extLst>
              <a:ext uri="{FF2B5EF4-FFF2-40B4-BE49-F238E27FC236}">
                <a16:creationId xmlns:a16="http://schemas.microsoft.com/office/drawing/2014/main" xmlns="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 rtlCol="0"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адрес электронной почты</a:t>
            </a:r>
          </a:p>
        </p:txBody>
      </p:sp>
      <p:sp>
        <p:nvSpPr>
          <p:cNvPr id="22" name="Текст 6">
            <a:extLst>
              <a:ext uri="{FF2B5EF4-FFF2-40B4-BE49-F238E27FC236}">
                <a16:creationId xmlns:a16="http://schemas.microsoft.com/office/drawing/2014/main" xmlns="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ru-RU" noProof="0" dirty="0"/>
              <a:t>Место для URL-адреса веб-сайта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525B5135-F466-4A63-A42C-3BB2BAA7D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158641"/>
            <a:ext cx="5011410" cy="921807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1010702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1F54E98B-AC75-484D-9121-68498EB888AA}"/>
              </a:ext>
            </a:extLst>
          </p:cNvPr>
          <p:cNvSpPr/>
          <p:nvPr userDrawn="1"/>
        </p:nvSpPr>
        <p:spPr>
          <a:xfrm>
            <a:off x="754010" y="708293"/>
            <a:ext cx="5334029" cy="5334029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rtlCol="0"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xmlns="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xmlns="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05788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 9">
            <a:extLst>
              <a:ext uri="{FF2B5EF4-FFF2-40B4-BE49-F238E27FC236}">
                <a16:creationId xmlns:a16="http://schemas.microsoft.com/office/drawing/2014/main" xmlns="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rtlCol="0"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5FC40B0-ED27-47E5-A3C2-32A841856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8" y="6260507"/>
            <a:ext cx="1075427" cy="414929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AD5251EA-F450-4DD1-995B-DC89513424C8}"/>
              </a:ext>
            </a:extLst>
          </p:cNvPr>
          <p:cNvGrpSpPr/>
          <p:nvPr userDrawn="1"/>
        </p:nvGrpSpPr>
        <p:grpSpPr>
          <a:xfrm rot="16200000">
            <a:off x="1637386" y="1473117"/>
            <a:ext cx="8917229" cy="10769768"/>
            <a:chOff x="-1728305" y="-2049517"/>
            <a:chExt cx="8917229" cy="10769768"/>
          </a:xfrm>
        </p:grpSpPr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44882F4E-E8C8-46FE-A9C8-7B79782767F6}"/>
                </a:ext>
              </a:extLst>
            </p:cNvPr>
            <p:cNvSpPr/>
            <p:nvPr userDrawn="1"/>
          </p:nvSpPr>
          <p:spPr>
            <a:xfrm>
              <a:off x="754010" y="708293"/>
              <a:ext cx="5334029" cy="5334029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xmlns="" id="{965CD13B-04FB-40D5-AF62-2F43CF49BA9B}"/>
                </a:ext>
              </a:extLst>
            </p:cNvPr>
            <p:cNvGrpSpPr/>
            <p:nvPr userDrawn="1"/>
          </p:nvGrpSpPr>
          <p:grpSpPr>
            <a:xfrm>
              <a:off x="-1728305" y="-2049517"/>
              <a:ext cx="8917229" cy="10769768"/>
              <a:chOff x="11114088" y="2241550"/>
              <a:chExt cx="1905000" cy="2354263"/>
            </a:xfrm>
            <a:solidFill>
              <a:schemeClr val="bg1">
                <a:alpha val="16000"/>
              </a:schemeClr>
            </a:solidFill>
          </p:grpSpPr>
          <p:sp>
            <p:nvSpPr>
              <p:cNvPr id="19" name="Полилиния 5">
                <a:extLst>
                  <a:ext uri="{FF2B5EF4-FFF2-40B4-BE49-F238E27FC236}">
                    <a16:creationId xmlns:a16="http://schemas.microsoft.com/office/drawing/2014/main" xmlns="" id="{01876F8F-C11E-4FB2-8150-1F0602752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241550"/>
                <a:ext cx="1905000" cy="2354263"/>
              </a:xfrm>
              <a:custGeom>
                <a:avLst/>
                <a:gdLst>
                  <a:gd name="T0" fmla="*/ 0 w 447"/>
                  <a:gd name="T1" fmla="*/ 264 h 553"/>
                  <a:gd name="T2" fmla="*/ 141 w 447"/>
                  <a:gd name="T3" fmla="*/ 48 h 553"/>
                  <a:gd name="T4" fmla="*/ 414 w 447"/>
                  <a:gd name="T5" fmla="*/ 67 h 553"/>
                  <a:gd name="T6" fmla="*/ 438 w 447"/>
                  <a:gd name="T7" fmla="*/ 98 h 553"/>
                  <a:gd name="T8" fmla="*/ 391 w 447"/>
                  <a:gd name="T9" fmla="*/ 111 h 553"/>
                  <a:gd name="T10" fmla="*/ 94 w 447"/>
                  <a:gd name="T11" fmla="*/ 149 h 553"/>
                  <a:gd name="T12" fmla="*/ 107 w 447"/>
                  <a:gd name="T13" fmla="*/ 424 h 553"/>
                  <a:gd name="T14" fmla="*/ 383 w 447"/>
                  <a:gd name="T15" fmla="*/ 453 h 553"/>
                  <a:gd name="T16" fmla="*/ 393 w 447"/>
                  <a:gd name="T17" fmla="*/ 446 h 553"/>
                  <a:gd name="T18" fmla="*/ 433 w 447"/>
                  <a:gd name="T19" fmla="*/ 449 h 553"/>
                  <a:gd name="T20" fmla="*/ 421 w 447"/>
                  <a:gd name="T21" fmla="*/ 485 h 553"/>
                  <a:gd name="T22" fmla="*/ 194 w 447"/>
                  <a:gd name="T23" fmla="*/ 531 h 553"/>
                  <a:gd name="T24" fmla="*/ 0 w 447"/>
                  <a:gd name="T25" fmla="*/ 264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553">
                    <a:moveTo>
                      <a:pt x="0" y="264"/>
                    </a:moveTo>
                    <a:cubicBezTo>
                      <a:pt x="5" y="176"/>
                      <a:pt x="49" y="96"/>
                      <a:pt x="141" y="48"/>
                    </a:cubicBezTo>
                    <a:cubicBezTo>
                      <a:pt x="235" y="0"/>
                      <a:pt x="327" y="9"/>
                      <a:pt x="414" y="67"/>
                    </a:cubicBezTo>
                    <a:cubicBezTo>
                      <a:pt x="425" y="75"/>
                      <a:pt x="439" y="82"/>
                      <a:pt x="438" y="98"/>
                    </a:cubicBezTo>
                    <a:cubicBezTo>
                      <a:pt x="437" y="120"/>
                      <a:pt x="413" y="127"/>
                      <a:pt x="391" y="111"/>
                    </a:cubicBezTo>
                    <a:cubicBezTo>
                      <a:pt x="294" y="40"/>
                      <a:pt x="166" y="56"/>
                      <a:pt x="94" y="149"/>
                    </a:cubicBezTo>
                    <a:cubicBezTo>
                      <a:pt x="30" y="231"/>
                      <a:pt x="36" y="349"/>
                      <a:pt x="107" y="424"/>
                    </a:cubicBezTo>
                    <a:cubicBezTo>
                      <a:pt x="180" y="502"/>
                      <a:pt x="296" y="514"/>
                      <a:pt x="383" y="453"/>
                    </a:cubicBezTo>
                    <a:cubicBezTo>
                      <a:pt x="386" y="451"/>
                      <a:pt x="390" y="449"/>
                      <a:pt x="393" y="446"/>
                    </a:cubicBezTo>
                    <a:cubicBezTo>
                      <a:pt x="407" y="433"/>
                      <a:pt x="420" y="433"/>
                      <a:pt x="433" y="449"/>
                    </a:cubicBezTo>
                    <a:cubicBezTo>
                      <a:pt x="447" y="467"/>
                      <a:pt x="433" y="477"/>
                      <a:pt x="421" y="485"/>
                    </a:cubicBezTo>
                    <a:cubicBezTo>
                      <a:pt x="353" y="537"/>
                      <a:pt x="277" y="553"/>
                      <a:pt x="194" y="531"/>
                    </a:cubicBezTo>
                    <a:cubicBezTo>
                      <a:pt x="79" y="501"/>
                      <a:pt x="1" y="397"/>
                      <a:pt x="0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0" name="Полилиния 6">
                <a:extLst>
                  <a:ext uri="{FF2B5EF4-FFF2-40B4-BE49-F238E27FC236}">
                    <a16:creationId xmlns:a16="http://schemas.microsoft.com/office/drawing/2014/main" xmlns="" id="{08A1D05F-5F61-4156-8C83-1A002AA1E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2538" y="2590800"/>
                <a:ext cx="835025" cy="1673225"/>
              </a:xfrm>
              <a:custGeom>
                <a:avLst/>
                <a:gdLst>
                  <a:gd name="T0" fmla="*/ 0 w 196"/>
                  <a:gd name="T1" fmla="*/ 198 h 393"/>
                  <a:gd name="T2" fmla="*/ 157 w 196"/>
                  <a:gd name="T3" fmla="*/ 8 h 393"/>
                  <a:gd name="T4" fmla="*/ 192 w 196"/>
                  <a:gd name="T5" fmla="*/ 22 h 393"/>
                  <a:gd name="T6" fmla="*/ 167 w 196"/>
                  <a:gd name="T7" fmla="*/ 56 h 393"/>
                  <a:gd name="T8" fmla="*/ 48 w 196"/>
                  <a:gd name="T9" fmla="*/ 198 h 393"/>
                  <a:gd name="T10" fmla="*/ 170 w 196"/>
                  <a:gd name="T11" fmla="*/ 339 h 393"/>
                  <a:gd name="T12" fmla="*/ 193 w 196"/>
                  <a:gd name="T13" fmla="*/ 372 h 393"/>
                  <a:gd name="T14" fmla="*/ 160 w 196"/>
                  <a:gd name="T15" fmla="*/ 387 h 393"/>
                  <a:gd name="T16" fmla="*/ 0 w 196"/>
                  <a:gd name="T17" fmla="*/ 19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393">
                    <a:moveTo>
                      <a:pt x="0" y="198"/>
                    </a:moveTo>
                    <a:cubicBezTo>
                      <a:pt x="0" y="103"/>
                      <a:pt x="64" y="26"/>
                      <a:pt x="157" y="8"/>
                    </a:cubicBezTo>
                    <a:cubicBezTo>
                      <a:pt x="171" y="6"/>
                      <a:pt x="188" y="0"/>
                      <a:pt x="192" y="22"/>
                    </a:cubicBezTo>
                    <a:cubicBezTo>
                      <a:pt x="196" y="41"/>
                      <a:pt x="190" y="52"/>
                      <a:pt x="167" y="56"/>
                    </a:cubicBezTo>
                    <a:cubicBezTo>
                      <a:pt x="95" y="70"/>
                      <a:pt x="47" y="129"/>
                      <a:pt x="48" y="198"/>
                    </a:cubicBezTo>
                    <a:cubicBezTo>
                      <a:pt x="48" y="267"/>
                      <a:pt x="97" y="325"/>
                      <a:pt x="170" y="339"/>
                    </a:cubicBezTo>
                    <a:cubicBezTo>
                      <a:pt x="191" y="343"/>
                      <a:pt x="195" y="354"/>
                      <a:pt x="193" y="372"/>
                    </a:cubicBezTo>
                    <a:cubicBezTo>
                      <a:pt x="190" y="393"/>
                      <a:pt x="174" y="389"/>
                      <a:pt x="160" y="387"/>
                    </a:cubicBezTo>
                    <a:cubicBezTo>
                      <a:pt x="70" y="375"/>
                      <a:pt x="0" y="293"/>
                      <a:pt x="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</p:grpSp>
      <p:sp>
        <p:nvSpPr>
          <p:cNvPr id="21" name="Текст 2">
            <a:extLst>
              <a:ext uri="{FF2B5EF4-FFF2-40B4-BE49-F238E27FC236}">
                <a16:creationId xmlns:a16="http://schemas.microsoft.com/office/drawing/2014/main" xmlns="" id="{4D77C47B-CC1E-41DA-9146-5DFD63065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153348"/>
            <a:ext cx="10515600" cy="648543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2654412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>
            <a:extLst>
              <a:ext uri="{FF2B5EF4-FFF2-40B4-BE49-F238E27FC236}">
                <a16:creationId xmlns:a16="http://schemas.microsoft.com/office/drawing/2014/main" xmlns="" id="{60E0B501-22AA-4685-BE9B-A267F6F675A7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4" name="Полилиния 5">
              <a:extLst>
                <a:ext uri="{FF2B5EF4-FFF2-40B4-BE49-F238E27FC236}">
                  <a16:creationId xmlns:a16="http://schemas.microsoft.com/office/drawing/2014/main" xmlns="" id="{5D0E179E-CA3D-4874-9ACD-F8990F48F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noProof="0" dirty="0"/>
            </a:p>
          </p:txBody>
        </p:sp>
        <p:sp>
          <p:nvSpPr>
            <p:cNvPr id="25" name="Полилиния 6">
              <a:extLst>
                <a:ext uri="{FF2B5EF4-FFF2-40B4-BE49-F238E27FC236}">
                  <a16:creationId xmlns:a16="http://schemas.microsoft.com/office/drawing/2014/main" xmlns="" id="{A9C53936-B93A-4CF6-8766-2FA93ACFE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noProof="0" dirty="0"/>
            </a:p>
          </p:txBody>
        </p:sp>
        <p:sp>
          <p:nvSpPr>
            <p:cNvPr id="26" name="Полилиния 7">
              <a:extLst>
                <a:ext uri="{FF2B5EF4-FFF2-40B4-BE49-F238E27FC236}">
                  <a16:creationId xmlns:a16="http://schemas.microsoft.com/office/drawing/2014/main" xmlns="" id="{5776DEA2-5422-4F51-B359-652B7127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noProof="0" dirty="0"/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en-US" noProof="0" smtClean="0"/>
              <a:pPr rtl="0"/>
              <a:t>‹#›</a:t>
            </a:fld>
            <a:endParaRPr lang="en-US" noProof="0" dirty="0"/>
          </a:p>
        </p:txBody>
      </p:sp>
      <p:sp>
        <p:nvSpPr>
          <p:cNvPr id="27" name="Объект 2">
            <a:extLst>
              <a:ext uri="{FF2B5EF4-FFF2-40B4-BE49-F238E27FC236}">
                <a16:creationId xmlns:a16="http://schemas.microsoft.com/office/drawing/2014/main" xmlns="" id="{1A1F33A2-66F7-4D85-99DD-7B00F265A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1825625"/>
            <a:ext cx="10837862" cy="43513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C2DFD46-BF74-47BA-A496-92ED1979C3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3" name="Заголовок 1">
            <a:extLst>
              <a:ext uri="{FF2B5EF4-FFF2-40B4-BE49-F238E27FC236}">
                <a16:creationId xmlns:a16="http://schemas.microsoft.com/office/drawing/2014/main" xmlns="" id="{EF788279-D710-447A-9E71-4D1344575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" noProof="0"/>
          </a:p>
        </p:txBody>
      </p:sp>
    </p:spTree>
    <p:extLst>
      <p:ext uri="{BB962C8B-B14F-4D97-AF65-F5344CB8AC3E}">
        <p14:creationId xmlns:p14="http://schemas.microsoft.com/office/powerpoint/2010/main" val="3789758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C2A6B906-ACDA-40FD-8AC8-0B693AB1279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9" name="Полилиния 5">
              <a:extLst>
                <a:ext uri="{FF2B5EF4-FFF2-40B4-BE49-F238E27FC236}">
                  <a16:creationId xmlns:a16="http://schemas.microsoft.com/office/drawing/2014/main" xmlns="" id="{717F7366-5A99-4065-90C2-AE7DF5DD0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6">
              <a:extLst>
                <a:ext uri="{FF2B5EF4-FFF2-40B4-BE49-F238E27FC236}">
                  <a16:creationId xmlns:a16="http://schemas.microsoft.com/office/drawing/2014/main" xmlns="" id="{90A089CA-63B9-4456-B0B1-17C75EBFB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7">
              <a:extLst>
                <a:ext uri="{FF2B5EF4-FFF2-40B4-BE49-F238E27FC236}">
                  <a16:creationId xmlns:a16="http://schemas.microsoft.com/office/drawing/2014/main" xmlns="" id="{8D36B2D1-BCFE-43FC-8743-7B7A30E1A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4" name="Объект 2">
            <a:extLst>
              <a:ext uri="{FF2B5EF4-FFF2-40B4-BE49-F238E27FC236}">
                <a16:creationId xmlns:a16="http://schemas.microsoft.com/office/drawing/2014/main" xmlns="" id="{079DA8F4-EDD3-4D62-A90B-8C3C1AFB0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503862" cy="43513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7" name="Объект 3">
            <a:extLst>
              <a:ext uri="{FF2B5EF4-FFF2-40B4-BE49-F238E27FC236}">
                <a16:creationId xmlns:a16="http://schemas.microsoft.com/office/drawing/2014/main" xmlns="" id="{DA0DA994-B4A9-447A-BEBF-3EA31D375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32150F9-14BF-4DCB-884D-49596914C2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21" name="Заголовок 1">
            <a:extLst>
              <a:ext uri="{FF2B5EF4-FFF2-40B4-BE49-F238E27FC236}">
                <a16:creationId xmlns:a16="http://schemas.microsoft.com/office/drawing/2014/main" xmlns="" id="{19DEF115-82C2-4E9D-A22C-8DA561FB3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92934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616F52B4-215E-4237-893C-E22B23804744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2" name="Полилиния 5">
              <a:extLst>
                <a:ext uri="{FF2B5EF4-FFF2-40B4-BE49-F238E27FC236}">
                  <a16:creationId xmlns:a16="http://schemas.microsoft.com/office/drawing/2014/main" xmlns="" id="{B7C40C77-B795-4B07-B92D-2E8A5663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6">
              <a:extLst>
                <a:ext uri="{FF2B5EF4-FFF2-40B4-BE49-F238E27FC236}">
                  <a16:creationId xmlns:a16="http://schemas.microsoft.com/office/drawing/2014/main" xmlns="" id="{6E703A1E-5F10-4BB5-9D52-77CB6F599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7">
              <a:extLst>
                <a:ext uri="{FF2B5EF4-FFF2-40B4-BE49-F238E27FC236}">
                  <a16:creationId xmlns:a16="http://schemas.microsoft.com/office/drawing/2014/main" xmlns="" id="{22CEE04C-09CE-41CF-937D-EC2D3C23E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4" name="Текст 2">
            <a:extLst>
              <a:ext uri="{FF2B5EF4-FFF2-40B4-BE49-F238E27FC236}">
                <a16:creationId xmlns:a16="http://schemas.microsoft.com/office/drawing/2014/main" xmlns="" id="{774CF4BA-8DCB-42CF-A2C4-D6AF95EE3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7" name="Объект 3">
            <a:extLst>
              <a:ext uri="{FF2B5EF4-FFF2-40B4-BE49-F238E27FC236}">
                <a16:creationId xmlns:a16="http://schemas.microsoft.com/office/drawing/2014/main" xmlns="" id="{67BA8B6E-A28D-4658-8C91-6CA7BD539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157787" cy="368458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8" name="Текст 4">
            <a:extLst>
              <a:ext uri="{FF2B5EF4-FFF2-40B4-BE49-F238E27FC236}">
                <a16:creationId xmlns:a16="http://schemas.microsoft.com/office/drawing/2014/main" xmlns="" id="{F73B3215-82DB-4DBF-9E77-3AE2308C6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Объект 5">
            <a:extLst>
              <a:ext uri="{FF2B5EF4-FFF2-40B4-BE49-F238E27FC236}">
                <a16:creationId xmlns:a16="http://schemas.microsoft.com/office/drawing/2014/main" xmlns="" id="{8DFD34E8-36CC-4FFE-926B-C170208FED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03383C6B-3BE4-4380-AF26-1C21492FCE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25" name="Заголовок 1">
            <a:extLst>
              <a:ext uri="{FF2B5EF4-FFF2-40B4-BE49-F238E27FC236}">
                <a16:creationId xmlns:a16="http://schemas.microsoft.com/office/drawing/2014/main" xmlns="" id="{AE3770E9-CB74-47B0-8229-91F6F7560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61794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исунок 21">
            <a:extLst>
              <a:ext uri="{FF2B5EF4-FFF2-40B4-BE49-F238E27FC236}">
                <a16:creationId xmlns:a16="http://schemas.microsoft.com/office/drawing/2014/main" xmlns="" id="{C57825D7-DD33-4B70-BBBE-D46E7A5352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768485"/>
            <a:ext cx="5305662" cy="5305662"/>
          </a:xfrm>
          <a:custGeom>
            <a:avLst/>
            <a:gdLst>
              <a:gd name="connsiteX0" fmla="*/ 2652831 w 5305662"/>
              <a:gd name="connsiteY0" fmla="*/ 0 h 5305662"/>
              <a:gd name="connsiteX1" fmla="*/ 5305662 w 5305662"/>
              <a:gd name="connsiteY1" fmla="*/ 2652831 h 5305662"/>
              <a:gd name="connsiteX2" fmla="*/ 2652831 w 5305662"/>
              <a:gd name="connsiteY2" fmla="*/ 5305662 h 5305662"/>
              <a:gd name="connsiteX3" fmla="*/ 0 w 5305662"/>
              <a:gd name="connsiteY3" fmla="*/ 2652831 h 5305662"/>
              <a:gd name="connsiteX4" fmla="*/ 2652831 w 5305662"/>
              <a:gd name="connsiteY4" fmla="*/ 0 h 530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662" h="5305662">
                <a:moveTo>
                  <a:pt x="2652831" y="0"/>
                </a:moveTo>
                <a:cubicBezTo>
                  <a:pt x="4117949" y="0"/>
                  <a:pt x="5305662" y="1187713"/>
                  <a:pt x="5305662" y="2652831"/>
                </a:cubicBezTo>
                <a:cubicBezTo>
                  <a:pt x="5305662" y="4117949"/>
                  <a:pt x="4117949" y="5305662"/>
                  <a:pt x="2652831" y="5305662"/>
                </a:cubicBezTo>
                <a:cubicBezTo>
                  <a:pt x="1187713" y="5305662"/>
                  <a:pt x="0" y="4117949"/>
                  <a:pt x="0" y="2652831"/>
                </a:cubicBezTo>
                <a:cubicBezTo>
                  <a:pt x="0" y="1187713"/>
                  <a:pt x="1187713" y="0"/>
                  <a:pt x="26528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0DC2055F-AE3F-46BE-B57E-A0F1A86D1C36}"/>
              </a:ext>
            </a:extLst>
          </p:cNvPr>
          <p:cNvGrpSpPr/>
          <p:nvPr userDrawn="1"/>
        </p:nvGrpSpPr>
        <p:grpSpPr>
          <a:xfrm flipH="1">
            <a:off x="5400786" y="-2003509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xmlns="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xmlns="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xmlns="" id="{19A1397F-1946-4CBE-9EC5-159C3CBC7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C535F2AB-153E-44A9-97BE-00553BEC1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6298D65-1027-4897-A948-DCEEF8FC3D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85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9F866E5C-B8AA-4805-B232-831BA01AAF1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0" name="Полилиния 5">
              <a:extLst>
                <a:ext uri="{FF2B5EF4-FFF2-40B4-BE49-F238E27FC236}">
                  <a16:creationId xmlns:a16="http://schemas.microsoft.com/office/drawing/2014/main" xmlns="" id="{F98614F0-2DA3-4F29-8CB3-D61424AC8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6">
              <a:extLst>
                <a:ext uri="{FF2B5EF4-FFF2-40B4-BE49-F238E27FC236}">
                  <a16:creationId xmlns:a16="http://schemas.microsoft.com/office/drawing/2014/main" xmlns="" id="{66D52F08-13EC-4AB4-BB79-89A5395A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7">
              <a:extLst>
                <a:ext uri="{FF2B5EF4-FFF2-40B4-BE49-F238E27FC236}">
                  <a16:creationId xmlns:a16="http://schemas.microsoft.com/office/drawing/2014/main" xmlns="" id="{2544236D-8C3A-41EF-9A68-C84A8A7D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4" name="Заголовок 1">
            <a:extLst>
              <a:ext uri="{FF2B5EF4-FFF2-40B4-BE49-F238E27FC236}">
                <a16:creationId xmlns:a16="http://schemas.microsoft.com/office/drawing/2014/main" xmlns="" id="{9009D5C6-6206-4291-8037-67DC025F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7" name="Текст 3">
            <a:extLst>
              <a:ext uri="{FF2B5EF4-FFF2-40B4-BE49-F238E27FC236}">
                <a16:creationId xmlns:a16="http://schemas.microsoft.com/office/drawing/2014/main" xmlns="" id="{BEB643FD-AA85-4A43-8EBD-AFD10DD98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Объект 2">
            <a:extLst>
              <a:ext uri="{FF2B5EF4-FFF2-40B4-BE49-F238E27FC236}">
                <a16:creationId xmlns:a16="http://schemas.microsoft.com/office/drawing/2014/main" xmlns="" id="{9001F313-F798-43BE-AFF0-A68C84C36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1881DEA-0ECB-4310-ADF5-4337ACB43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1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 слайда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rtlCol="0"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xmlns="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xmlns="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504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14083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333" userDrawn="1">
          <p15:clr>
            <a:srgbClr val="FBAE40"/>
          </p15:clr>
        </p15:guide>
        <p15:guide id="4" pos="36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rtlCol="0"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CB5603-8A62-4D45-B6EF-0D7E2D5FC4F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39388" y="1154832"/>
            <a:ext cx="7900525" cy="764460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Место для замещающего текста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5FC40B0-ED27-47E5-A3C2-32A841856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8" y="6260507"/>
            <a:ext cx="1075427" cy="414929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B5A30B6B-EEDB-4142-8138-D50F5A307D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93041" y="2270376"/>
            <a:ext cx="6206400" cy="4587625"/>
          </a:xfrm>
          <a:custGeom>
            <a:avLst/>
            <a:gdLst>
              <a:gd name="connsiteX0" fmla="*/ 3103200 w 6206400"/>
              <a:gd name="connsiteY0" fmla="*/ 0 h 4587625"/>
              <a:gd name="connsiteX1" fmla="*/ 6206400 w 6206400"/>
              <a:gd name="connsiteY1" fmla="*/ 3103200 h 4587625"/>
              <a:gd name="connsiteX2" fmla="*/ 5831861 w 6206400"/>
              <a:gd name="connsiteY2" fmla="*/ 4582370 h 4587625"/>
              <a:gd name="connsiteX3" fmla="*/ 5828668 w 6206400"/>
              <a:gd name="connsiteY3" fmla="*/ 4587625 h 4587625"/>
              <a:gd name="connsiteX4" fmla="*/ 377733 w 6206400"/>
              <a:gd name="connsiteY4" fmla="*/ 4587625 h 4587625"/>
              <a:gd name="connsiteX5" fmla="*/ 374540 w 6206400"/>
              <a:gd name="connsiteY5" fmla="*/ 4582370 h 4587625"/>
              <a:gd name="connsiteX6" fmla="*/ 0 w 6206400"/>
              <a:gd name="connsiteY6" fmla="*/ 3103200 h 4587625"/>
              <a:gd name="connsiteX7" fmla="*/ 3103200 w 6206400"/>
              <a:gd name="connsiteY7" fmla="*/ 0 h 458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6400" h="4587625">
                <a:moveTo>
                  <a:pt x="3103200" y="0"/>
                </a:moveTo>
                <a:cubicBezTo>
                  <a:pt x="4817050" y="0"/>
                  <a:pt x="6206400" y="1389350"/>
                  <a:pt x="6206400" y="3103200"/>
                </a:cubicBezTo>
                <a:cubicBezTo>
                  <a:pt x="6206400" y="3638778"/>
                  <a:pt x="6070721" y="4142667"/>
                  <a:pt x="5831861" y="4582370"/>
                </a:cubicBezTo>
                <a:lnTo>
                  <a:pt x="5828668" y="4587625"/>
                </a:lnTo>
                <a:lnTo>
                  <a:pt x="377733" y="4587625"/>
                </a:lnTo>
                <a:lnTo>
                  <a:pt x="374540" y="4582370"/>
                </a:lnTo>
                <a:cubicBezTo>
                  <a:pt x="135679" y="4142667"/>
                  <a:pt x="0" y="3638778"/>
                  <a:pt x="0" y="3103200"/>
                </a:cubicBezTo>
                <a:cubicBezTo>
                  <a:pt x="0" y="1389350"/>
                  <a:pt x="1389350" y="0"/>
                  <a:pt x="310320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504955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 и содержимое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 2">
            <a:extLst>
              <a:ext uri="{FF2B5EF4-FFF2-40B4-BE49-F238E27FC236}">
                <a16:creationId xmlns:a16="http://schemas.microsoft.com/office/drawing/2014/main" xmlns="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 rtlCol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42E17FB3-B5C4-4B3A-A57B-C6493A9D0C66}"/>
              </a:ext>
            </a:extLst>
          </p:cNvPr>
          <p:cNvGrpSpPr/>
          <p:nvPr userDrawn="1"/>
        </p:nvGrpSpPr>
        <p:grpSpPr>
          <a:xfrm rot="8650774">
            <a:off x="5037655" y="4336093"/>
            <a:ext cx="1905000" cy="2354263"/>
            <a:chOff x="11114088" y="2241550"/>
            <a:chExt cx="1905000" cy="2354263"/>
          </a:xfrm>
          <a:solidFill>
            <a:schemeClr val="bg2"/>
          </a:solidFill>
        </p:grpSpPr>
        <p:sp>
          <p:nvSpPr>
            <p:cNvPr id="11" name="Полилиния 5">
              <a:extLst>
                <a:ext uri="{FF2B5EF4-FFF2-40B4-BE49-F238E27FC236}">
                  <a16:creationId xmlns:a16="http://schemas.microsoft.com/office/drawing/2014/main" xmlns="" id="{DCA6C454-F761-4265-BB5E-DFD947CC3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">
              <a:extLst>
                <a:ext uri="{FF2B5EF4-FFF2-40B4-BE49-F238E27FC236}">
                  <a16:creationId xmlns:a16="http://schemas.microsoft.com/office/drawing/2014/main" xmlns="" id="{6B853B2F-9E1C-4AC4-9344-8610498D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7">
              <a:extLst>
                <a:ext uri="{FF2B5EF4-FFF2-40B4-BE49-F238E27FC236}">
                  <a16:creationId xmlns:a16="http://schemas.microsoft.com/office/drawing/2014/main" xmlns="" id="{B7FCC84B-2235-4948-8277-8363DFC69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xmlns="" id="{26619E66-5354-4D60-8529-27917AC037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4648" y="0"/>
            <a:ext cx="6307353" cy="5780372"/>
          </a:xfrm>
          <a:custGeom>
            <a:avLst/>
            <a:gdLst>
              <a:gd name="connsiteX0" fmla="*/ 760444 w 6307353"/>
              <a:gd name="connsiteY0" fmla="*/ 0 h 5780372"/>
              <a:gd name="connsiteX1" fmla="*/ 6307353 w 6307353"/>
              <a:gd name="connsiteY1" fmla="*/ 0 h 5780372"/>
              <a:gd name="connsiteX2" fmla="*/ 6307353 w 6307353"/>
              <a:gd name="connsiteY2" fmla="*/ 4515612 h 5780372"/>
              <a:gd name="connsiteX3" fmla="*/ 6110746 w 6307353"/>
              <a:gd name="connsiteY3" fmla="*/ 4731934 h 5780372"/>
              <a:gd name="connsiteX4" fmla="*/ 3579592 w 6307353"/>
              <a:gd name="connsiteY4" fmla="*/ 5780372 h 5780372"/>
              <a:gd name="connsiteX5" fmla="*/ 0 w 6307353"/>
              <a:gd name="connsiteY5" fmla="*/ 2200780 h 5780372"/>
              <a:gd name="connsiteX6" fmla="*/ 611338 w 6307353"/>
              <a:gd name="connsiteY6" fmla="*/ 199396 h 57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7353" h="5780372">
                <a:moveTo>
                  <a:pt x="760444" y="0"/>
                </a:moveTo>
                <a:lnTo>
                  <a:pt x="6307353" y="0"/>
                </a:lnTo>
                <a:lnTo>
                  <a:pt x="6307353" y="4515612"/>
                </a:lnTo>
                <a:lnTo>
                  <a:pt x="6110746" y="4731934"/>
                </a:lnTo>
                <a:cubicBezTo>
                  <a:pt x="5462967" y="5379713"/>
                  <a:pt x="4568069" y="5780372"/>
                  <a:pt x="3579592" y="5780372"/>
                </a:cubicBezTo>
                <a:cubicBezTo>
                  <a:pt x="1602638" y="5780372"/>
                  <a:pt x="0" y="4177734"/>
                  <a:pt x="0" y="2200780"/>
                </a:cubicBezTo>
                <a:cubicBezTo>
                  <a:pt x="0" y="1459422"/>
                  <a:pt x="225371" y="770703"/>
                  <a:pt x="611338" y="19939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2E646B4F-6CCB-724C-9D5E-6D577002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 rtlCol="0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9620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 rtlCol="0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 rtlCol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D415693-E2CB-4DB4-B07C-2F96B0CAB302}"/>
              </a:ext>
            </a:extLst>
          </p:cNvPr>
          <p:cNvSpPr/>
          <p:nvPr userDrawn="1"/>
        </p:nvSpPr>
        <p:spPr>
          <a:xfrm>
            <a:off x="7854462" y="988536"/>
            <a:ext cx="4329129" cy="488092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14C1BF67-E354-4E04-8F94-BABF2B7D1AFB}"/>
              </a:ext>
            </a:extLst>
          </p:cNvPr>
          <p:cNvSpPr/>
          <p:nvPr userDrawn="1"/>
        </p:nvSpPr>
        <p:spPr>
          <a:xfrm>
            <a:off x="5107816" y="633613"/>
            <a:ext cx="5571908" cy="5571906"/>
          </a:xfrm>
          <a:prstGeom prst="ellipse">
            <a:avLst/>
          </a:prstGeom>
          <a:solidFill>
            <a:schemeClr val="bg2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Рисунок 5">
            <a:extLst>
              <a:ext uri="{FF2B5EF4-FFF2-40B4-BE49-F238E27FC236}">
                <a16:creationId xmlns:a16="http://schemas.microsoft.com/office/drawing/2014/main" xmlns="" id="{FF6AC390-6F85-4B64-AE7A-E8E0D8FC89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55212" y="988536"/>
            <a:ext cx="4884848" cy="488484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699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12E4E194-63F1-4D43-AC02-75733DF045E9}"/>
              </a:ext>
            </a:extLst>
          </p:cNvPr>
          <p:cNvSpPr/>
          <p:nvPr userDrawn="1"/>
        </p:nvSpPr>
        <p:spPr>
          <a:xfrm>
            <a:off x="8308181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E799E3E2-888B-2343-9A63-F84C03265CB5}"/>
              </a:ext>
            </a:extLst>
          </p:cNvPr>
          <p:cNvSpPr>
            <a:spLocks noChangeAspect="1"/>
          </p:cNvSpPr>
          <p:nvPr userDrawn="1"/>
        </p:nvSpPr>
        <p:spPr>
          <a:xfrm>
            <a:off x="9833702" y="1823757"/>
            <a:ext cx="832104" cy="83210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3" name="Рисунок 11">
            <a:extLst>
              <a:ext uri="{FF2B5EF4-FFF2-40B4-BE49-F238E27FC236}">
                <a16:creationId xmlns:a16="http://schemas.microsoft.com/office/drawing/2014/main" xmlns="" id="{8FEDE8EF-5B7A-A741-9A56-D365CAE01B6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98318" y="1988373"/>
            <a:ext cx="502873" cy="502873"/>
          </a:xfrm>
          <a:prstGeom prst="rect">
            <a:avLst/>
          </a:prstGeom>
          <a:noFill/>
        </p:spPr>
        <p:txBody>
          <a:bodyPr lIns="0" rIns="0" rtlCol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значок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755C1FB-E61C-4BBC-8179-D34908DEA1B6}"/>
              </a:ext>
            </a:extLst>
          </p:cNvPr>
          <p:cNvSpPr/>
          <p:nvPr userDrawn="1"/>
        </p:nvSpPr>
        <p:spPr>
          <a:xfrm>
            <a:off x="0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8C1E0992-271E-4948-9461-C7AA54AF8FEA}"/>
              </a:ext>
            </a:extLst>
          </p:cNvPr>
          <p:cNvSpPr>
            <a:spLocks noChangeAspect="1"/>
          </p:cNvSpPr>
          <p:nvPr userDrawn="1"/>
        </p:nvSpPr>
        <p:spPr>
          <a:xfrm>
            <a:off x="1526011" y="1823757"/>
            <a:ext cx="832104" cy="83210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26" y="3207024"/>
            <a:ext cx="3445566" cy="2504663"/>
          </a:xfrm>
        </p:spPr>
        <p:txBody>
          <a:bodyPr lIns="0" tIns="0" rIns="0" bIns="0" rtlCol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35B71D50-AA4B-4E0C-8F6A-0F64F2C8A8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3819" y="1630018"/>
            <a:ext cx="4424362" cy="4373217"/>
          </a:xfrm>
          <a:solidFill>
            <a:schemeClr val="bg2">
              <a:lumMod val="90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xmlns="" id="{147C9C38-5B17-467D-B581-EF28ECB11E8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527490" y="3207024"/>
            <a:ext cx="3445200" cy="2504663"/>
          </a:xfrm>
        </p:spPr>
        <p:txBody>
          <a:bodyPr lIns="0" tIns="0" rIns="0" bIns="0" rtlCol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0" name="Объект 2">
            <a:extLst>
              <a:ext uri="{FF2B5EF4-FFF2-40B4-BE49-F238E27FC236}">
                <a16:creationId xmlns:a16="http://schemas.microsoft.com/office/drawing/2014/main" xmlns="" id="{FEB88DD7-AEB5-4718-AF2D-28B5B91ED71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19126" y="2711636"/>
            <a:ext cx="3445566" cy="495389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1" name="Объект 2">
            <a:extLst>
              <a:ext uri="{FF2B5EF4-FFF2-40B4-BE49-F238E27FC236}">
                <a16:creationId xmlns:a16="http://schemas.microsoft.com/office/drawing/2014/main" xmlns="" id="{F694448B-800C-40EF-8F61-18C018E8374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527124" y="2711636"/>
            <a:ext cx="3445566" cy="495389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483B974E-5202-4EAD-9D55-4129C84BAE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90627" y="1988373"/>
            <a:ext cx="502873" cy="502873"/>
          </a:xfrm>
          <a:prstGeom prst="rect">
            <a:avLst/>
          </a:prstGeom>
          <a:noFill/>
        </p:spPr>
        <p:txBody>
          <a:bodyPr lIns="0" rIns="0" rtlCol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значок</a:t>
            </a:r>
          </a:p>
        </p:txBody>
      </p:sp>
    </p:spTree>
    <p:extLst>
      <p:ext uri="{BB962C8B-B14F-4D97-AF65-F5344CB8AC3E}">
        <p14:creationId xmlns:p14="http://schemas.microsoft.com/office/powerpoint/2010/main" val="174103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сравн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1B6EB0C6-606C-4AFB-8FF8-AB43606B95BD}"/>
              </a:ext>
            </a:extLst>
          </p:cNvPr>
          <p:cNvSpPr/>
          <p:nvPr userDrawn="1"/>
        </p:nvSpPr>
        <p:spPr>
          <a:xfrm>
            <a:off x="6599236" y="4707908"/>
            <a:ext cx="5592763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5CE6D5A-A5C0-4B12-A26A-691D5743FA5C}"/>
              </a:ext>
            </a:extLst>
          </p:cNvPr>
          <p:cNvSpPr/>
          <p:nvPr userDrawn="1"/>
        </p:nvSpPr>
        <p:spPr>
          <a:xfrm>
            <a:off x="-82063" y="1648186"/>
            <a:ext cx="5709139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074002" cy="2846648"/>
          </a:xfrm>
        </p:spPr>
        <p:txBody>
          <a:bodyPr lIns="0" tIns="0" rIns="0" bIns="0" rtlCol="0">
            <a:noAutofit/>
          </a:bodyPr>
          <a:lstStyle>
            <a:lvl1pPr marL="0" indent="0" algn="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accent2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0" name="Объект 2">
            <a:extLst>
              <a:ext uri="{FF2B5EF4-FFF2-40B4-BE49-F238E27FC236}">
                <a16:creationId xmlns:a16="http://schemas.microsoft.com/office/drawing/2014/main" xmlns="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09370" y="1903728"/>
            <a:ext cx="3445566" cy="495389"/>
          </a:xfrm>
        </p:spPr>
        <p:txBody>
          <a:bodyPr lIns="0" tIns="0" rIns="0" bIns="0" rtlCol="0" anchor="ctr">
            <a:noAutofit/>
          </a:bodyPr>
          <a:lstStyle>
            <a:lvl1pPr marL="0" indent="0" algn="r">
              <a:buNone/>
              <a:defRPr sz="1800" b="1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/>
              <a:t>Место для раздела 01</a:t>
            </a:r>
          </a:p>
        </p:txBody>
      </p:sp>
      <p:sp>
        <p:nvSpPr>
          <p:cNvPr id="23" name="Объект 2">
            <a:extLst>
              <a:ext uri="{FF2B5EF4-FFF2-40B4-BE49-F238E27FC236}">
                <a16:creationId xmlns:a16="http://schemas.microsoft.com/office/drawing/2014/main" xmlns="" id="{E5123CE7-2F8A-489B-BD99-0C2A33ADF49A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327918" y="1648186"/>
            <a:ext cx="4074002" cy="2834508"/>
          </a:xfrm>
        </p:spPr>
        <p:txBody>
          <a:bodyPr lIns="0" tIns="0" rIns="0" bIns="0" rtlCol="0" anchor="b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5" name="Объект 2">
            <a:extLst>
              <a:ext uri="{FF2B5EF4-FFF2-40B4-BE49-F238E27FC236}">
                <a16:creationId xmlns:a16="http://schemas.microsoft.com/office/drawing/2014/main" xmlns="" id="{07730BCF-AC2A-4FEC-8F01-63964DB444CF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475709" y="4963450"/>
            <a:ext cx="3445566" cy="495389"/>
          </a:xfrm>
        </p:spPr>
        <p:txBody>
          <a:bodyPr lIns="0" tIns="0" rIns="0" bIns="0" rtlCol="0" anchor="ctr"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/>
              <a:t>Место для раздела 02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919C8692-230B-D543-A7F7-4FD61B04D1C6}"/>
              </a:ext>
            </a:extLst>
          </p:cNvPr>
          <p:cNvSpPr>
            <a:spLocks noChangeAspect="1"/>
          </p:cNvSpPr>
          <p:nvPr userDrawn="1"/>
        </p:nvSpPr>
        <p:spPr>
          <a:xfrm>
            <a:off x="5084763" y="1652762"/>
            <a:ext cx="1001899" cy="100189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4" name="Рисунок 11">
            <a:extLst>
              <a:ext uri="{FF2B5EF4-FFF2-40B4-BE49-F238E27FC236}">
                <a16:creationId xmlns:a16="http://schemas.microsoft.com/office/drawing/2014/main" xmlns="" id="{E150BFC7-A11D-CC46-B5A2-8BD93C26950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82969" y="1850968"/>
            <a:ext cx="605487" cy="605487"/>
          </a:xfrm>
          <a:prstGeom prst="rect">
            <a:avLst/>
          </a:prstGeom>
          <a:noFill/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значок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F95B55F4-B501-3440-8904-A1C7F049CBE8}"/>
              </a:ext>
            </a:extLst>
          </p:cNvPr>
          <p:cNvSpPr>
            <a:spLocks noChangeAspect="1"/>
          </p:cNvSpPr>
          <p:nvPr userDrawn="1"/>
        </p:nvSpPr>
        <p:spPr>
          <a:xfrm>
            <a:off x="6100576" y="4707907"/>
            <a:ext cx="1001899" cy="1001899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Рисунок 11">
            <a:extLst>
              <a:ext uri="{FF2B5EF4-FFF2-40B4-BE49-F238E27FC236}">
                <a16:creationId xmlns:a16="http://schemas.microsoft.com/office/drawing/2014/main" xmlns="" id="{F2116994-BE3E-6A43-9C15-E71BA8EC821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298782" y="4906113"/>
            <a:ext cx="605487" cy="605487"/>
          </a:xfrm>
          <a:prstGeom prst="rect">
            <a:avLst/>
          </a:prstGeom>
          <a:noFill/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значок</a:t>
            </a:r>
          </a:p>
        </p:txBody>
      </p:sp>
    </p:spTree>
    <p:extLst>
      <p:ext uri="{BB962C8B-B14F-4D97-AF65-F5344CB8AC3E}">
        <p14:creationId xmlns:p14="http://schemas.microsoft.com/office/powerpoint/2010/main" val="89140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4B31150-A166-4DB3-A898-2154C9665891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Полилиния 5">
              <a:extLst>
                <a:ext uri="{FF2B5EF4-FFF2-40B4-BE49-F238E27FC236}">
                  <a16:creationId xmlns:a16="http://schemas.microsoft.com/office/drawing/2014/main" xmlns="" id="{1C1A95BC-42CA-4166-918D-DF4306881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6">
              <a:extLst>
                <a:ext uri="{FF2B5EF4-FFF2-40B4-BE49-F238E27FC236}">
                  <a16:creationId xmlns:a16="http://schemas.microsoft.com/office/drawing/2014/main" xmlns="" id="{4B4D5F91-2158-4A30-B83C-5CC9CC6E5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">
              <a:extLst>
                <a:ext uri="{FF2B5EF4-FFF2-40B4-BE49-F238E27FC236}">
                  <a16:creationId xmlns:a16="http://schemas.microsoft.com/office/drawing/2014/main" xmlns="" id="{C509E5D6-79CC-4E1D-AAF4-C6F28F3C1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6" name="Заголовок 1">
            <a:extLst>
              <a:ext uri="{FF2B5EF4-FFF2-40B4-BE49-F238E27FC236}">
                <a16:creationId xmlns:a16="http://schemas.microsoft.com/office/drawing/2014/main" xmlns="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xmlns="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476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групп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431CD316-21C7-4FA9-A45A-374D6AE71ED5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36" name="Полилиния 5">
              <a:extLst>
                <a:ext uri="{FF2B5EF4-FFF2-40B4-BE49-F238E27FC236}">
                  <a16:creationId xmlns:a16="http://schemas.microsoft.com/office/drawing/2014/main" xmlns="" id="{E107D9FB-3967-4583-A9DA-6787AF712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6">
              <a:extLst>
                <a:ext uri="{FF2B5EF4-FFF2-40B4-BE49-F238E27FC236}">
                  <a16:creationId xmlns:a16="http://schemas.microsoft.com/office/drawing/2014/main" xmlns="" id="{138D5FEB-37FF-4F26-B625-CE2BE91F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7">
              <a:extLst>
                <a:ext uri="{FF2B5EF4-FFF2-40B4-BE49-F238E27FC236}">
                  <a16:creationId xmlns:a16="http://schemas.microsoft.com/office/drawing/2014/main" xmlns="" id="{6C2B67E8-673C-422C-B021-296E2E2B9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687010E4-ADF2-486D-8DF7-B0FF38C6DADF}"/>
              </a:ext>
            </a:extLst>
          </p:cNvPr>
          <p:cNvSpPr/>
          <p:nvPr userDrawn="1"/>
        </p:nvSpPr>
        <p:spPr>
          <a:xfrm>
            <a:off x="954140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9159AA79-2237-4A27-BBC2-D44032158D19}"/>
              </a:ext>
            </a:extLst>
          </p:cNvPr>
          <p:cNvSpPr/>
          <p:nvPr userDrawn="1"/>
        </p:nvSpPr>
        <p:spPr>
          <a:xfrm>
            <a:off x="3807539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0272B962-9566-42D2-B4C3-E7AA81884A83}"/>
              </a:ext>
            </a:extLst>
          </p:cNvPr>
          <p:cNvSpPr/>
          <p:nvPr userDrawn="1"/>
        </p:nvSpPr>
        <p:spPr>
          <a:xfrm>
            <a:off x="6646275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xmlns="" id="{19733285-016C-4C38-816C-83D30C075C70}"/>
              </a:ext>
            </a:extLst>
          </p:cNvPr>
          <p:cNvSpPr/>
          <p:nvPr userDrawn="1"/>
        </p:nvSpPr>
        <p:spPr>
          <a:xfrm>
            <a:off x="9498658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0" name="Полилиния: Форма 19">
            <a:extLst>
              <a:ext uri="{FF2B5EF4-FFF2-40B4-BE49-F238E27FC236}">
                <a16:creationId xmlns:a16="http://schemas.microsoft.com/office/drawing/2014/main" xmlns="" id="{EF40DBA4-AB63-4B47-B37F-BCC3D59B5392}"/>
              </a:ext>
            </a:extLst>
          </p:cNvPr>
          <p:cNvSpPr/>
          <p:nvPr userDrawn="1"/>
        </p:nvSpPr>
        <p:spPr>
          <a:xfrm>
            <a:off x="4011967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Полилиния: Форма 20">
            <a:extLst>
              <a:ext uri="{FF2B5EF4-FFF2-40B4-BE49-F238E27FC236}">
                <a16:creationId xmlns:a16="http://schemas.microsoft.com/office/drawing/2014/main" xmlns="" id="{33EF0AFB-D099-4FF1-8963-7DA87268867F}"/>
              </a:ext>
            </a:extLst>
          </p:cNvPr>
          <p:cNvSpPr/>
          <p:nvPr userDrawn="1"/>
        </p:nvSpPr>
        <p:spPr>
          <a:xfrm>
            <a:off x="6850703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2" name="Полилиния: фигура 21">
            <a:extLst>
              <a:ext uri="{FF2B5EF4-FFF2-40B4-BE49-F238E27FC236}">
                <a16:creationId xmlns:a16="http://schemas.microsoft.com/office/drawing/2014/main" xmlns="" id="{6872C96E-9AF3-4FA0-8180-C213C7F2209E}"/>
              </a:ext>
            </a:extLst>
          </p:cNvPr>
          <p:cNvSpPr/>
          <p:nvPr userDrawn="1"/>
        </p:nvSpPr>
        <p:spPr>
          <a:xfrm>
            <a:off x="9703086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3A08BE29-CFA5-4E0D-9DBE-A430AE1B8072}"/>
              </a:ext>
            </a:extLst>
          </p:cNvPr>
          <p:cNvSpPr/>
          <p:nvPr userDrawn="1"/>
        </p:nvSpPr>
        <p:spPr>
          <a:xfrm>
            <a:off x="1158568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Заголовок 1">
            <a:extLst>
              <a:ext uri="{FF2B5EF4-FFF2-40B4-BE49-F238E27FC236}">
                <a16:creationId xmlns:a16="http://schemas.microsoft.com/office/drawing/2014/main" xmlns="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xmlns="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 rtlCol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1B995BE-66C2-4379-885F-4BE069DA39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3638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xmlns="" id="{9B56B6C6-9F3C-4E80-BBAD-280E697B89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57037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xmlns="" id="{54704160-1ED7-4B90-8963-0F887C73E9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5773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xmlns="" id="{36610597-6A76-4A06-82A5-A8FFC5BAEA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48156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7" name="Объект 2">
            <a:extLst>
              <a:ext uri="{FF2B5EF4-FFF2-40B4-BE49-F238E27FC236}">
                <a16:creationId xmlns:a16="http://schemas.microsoft.com/office/drawing/2014/main" xmlns="" id="{FF56D2E5-86E4-473A-A62F-B7029E5B2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54" y="4052306"/>
            <a:ext cx="2588705" cy="1749005"/>
          </a:xfrm>
        </p:spPr>
        <p:txBody>
          <a:bodyPr lIns="0" tIns="0" rIns="0" bIns="0" rtlCol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8" name="Объект 2">
            <a:extLst>
              <a:ext uri="{FF2B5EF4-FFF2-40B4-BE49-F238E27FC236}">
                <a16:creationId xmlns:a16="http://schemas.microsoft.com/office/drawing/2014/main" xmlns="" id="{93934E34-6CC7-492D-9515-EBEC72EFF4CB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24454" y="3539268"/>
            <a:ext cx="2588705" cy="495389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dirty="0"/>
              <a:t>Исполнительный блок 01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xmlns="" id="{E4E27467-A1AA-4773-AAB5-A96267FBD71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77853" y="4052306"/>
            <a:ext cx="2588705" cy="1749005"/>
          </a:xfrm>
        </p:spPr>
        <p:txBody>
          <a:bodyPr lIns="0" tIns="0" rIns="0" bIns="0" rtlCol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xmlns="" id="{6CABD5EB-4A8B-448B-8ED1-B8B420815B2D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377853" y="3539268"/>
            <a:ext cx="2588705" cy="495389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dirty="0"/>
              <a:t>Исполнительный блок 01</a:t>
            </a:r>
          </a:p>
        </p:txBody>
      </p:sp>
      <p:sp>
        <p:nvSpPr>
          <p:cNvPr id="31" name="Объект 2">
            <a:extLst>
              <a:ext uri="{FF2B5EF4-FFF2-40B4-BE49-F238E27FC236}">
                <a16:creationId xmlns:a16="http://schemas.microsoft.com/office/drawing/2014/main" xmlns="" id="{0D86883C-E501-47FF-AE1A-E9CE8B71B42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16589" y="4052306"/>
            <a:ext cx="2588705" cy="1749005"/>
          </a:xfrm>
        </p:spPr>
        <p:txBody>
          <a:bodyPr lIns="0" tIns="0" rIns="0" bIns="0" rtlCol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2" name="Объект 2">
            <a:extLst>
              <a:ext uri="{FF2B5EF4-FFF2-40B4-BE49-F238E27FC236}">
                <a16:creationId xmlns:a16="http://schemas.microsoft.com/office/drawing/2014/main" xmlns="" id="{3683A037-F698-4CC9-904D-F377D71F690F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216589" y="3539268"/>
            <a:ext cx="2588705" cy="495389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dirty="0"/>
              <a:t>Исполнительный блок 01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xmlns="" id="{0A095594-2B82-44ED-8C9B-DA7C4D3D2872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068972" y="4052306"/>
            <a:ext cx="2588705" cy="1749005"/>
          </a:xfrm>
        </p:spPr>
        <p:txBody>
          <a:bodyPr lIns="0" tIns="0" rIns="0" bIns="0" rtlCol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xmlns="" id="{54CDD46A-22ED-48F5-9B5F-13B1B5C4B32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9068972" y="3539268"/>
            <a:ext cx="2588705" cy="495389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 rtl="0"/>
            <a:r>
              <a:rPr lang="ru-RU" noProof="0" dirty="0"/>
              <a:t>Исполнительный блок 01</a:t>
            </a:r>
          </a:p>
        </p:txBody>
      </p:sp>
    </p:spTree>
    <p:extLst>
      <p:ext uri="{BB962C8B-B14F-4D97-AF65-F5344CB8AC3E}">
        <p14:creationId xmlns:p14="http://schemas.microsoft.com/office/powerpoint/2010/main" val="387650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C4D7FA-B85E-4477-8C62-94955B340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1F1226BB-3E56-4E7F-8172-7EC03C9F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5D08EF-72FB-4F19-9916-65815A9CA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A4B3A73-9DD3-4028-87DB-C033F5E3B44F}" type="datetime1">
              <a:rPr lang="ru-RU" noProof="0" smtClean="0"/>
              <a:pPr rtl="0"/>
              <a:t>16.05.2022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65084D-BC85-4A55-BD80-93876AD10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45FDEF23-A140-4DD6-A0D0-A86BD4DF3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EC71654-96A5-4280-94F3-931C61A9F92C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470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0" r:id="rId4"/>
    <p:sldLayoutId id="2147483661" r:id="rId5"/>
    <p:sldLayoutId id="2147483662" r:id="rId6"/>
    <p:sldLayoutId id="2147483663" r:id="rId7"/>
    <p:sldLayoutId id="2147483654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8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66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2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0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microsoft.com/en-u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Изучение английского языка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AFF0EFE-C50F-44EB-8978-B97795477C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По фильмам и сериалам.</a:t>
            </a:r>
            <a:endParaRPr lang="ru-RU" dirty="0"/>
          </a:p>
        </p:txBody>
      </p:sp>
      <p:pic>
        <p:nvPicPr>
          <p:cNvPr id="10" name="Рисунок 9" descr="Городской пейзаж&#10;">
            <a:extLst>
              <a:ext uri="{FF2B5EF4-FFF2-40B4-BE49-F238E27FC236}">
                <a16:creationId xmlns:a16="http://schemas.microsoft.com/office/drawing/2014/main" xmlns="" id="{CF143FEA-6E93-4548-8A9B-318F437CD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64C2A7-EC84-4D8C-9CA2-F6AE46F5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Актуальность темы проекта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6960426-AAA6-4126-93AF-30F7DEE01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r>
              <a:rPr lang="ru-RU" dirty="0" smtClean="0"/>
              <a:t>Английский язык – неотъемлемая часть современного общества. Он считается самым распространённым и употребляемым языком. Этот язык считается родным для более 335 млн. людей, говорящих на нём – свыше 1,3 млрд. человек.</a:t>
            </a:r>
          </a:p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66E959E-B23F-467A-9B6E-30F9EE969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C71654-96A5-4280-94F3-931C61A9F92C}" type="slidenum">
              <a:rPr lang="ru-RU" smtClean="0"/>
              <a:pPr rtl="0"/>
              <a:t>2</a:t>
            </a:fld>
            <a:endParaRPr lang="ru-RU"/>
          </a:p>
        </p:txBody>
      </p:sp>
      <p:pic>
        <p:nvPicPr>
          <p:cNvPr id="11" name="Рисунок 10" descr="силуэт города">
            <a:extLst>
              <a:ext uri="{FF2B5EF4-FFF2-40B4-BE49-F238E27FC236}">
                <a16:creationId xmlns:a16="http://schemas.microsoft.com/office/drawing/2014/main" xmlns="" id="{9D82A855-CCB0-4075-B5EE-5CC6FD176D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753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52A9C73-06ED-419B-81B5-491CBFC22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80" y="1991360"/>
            <a:ext cx="5008399" cy="7802880"/>
          </a:xfrm>
        </p:spPr>
        <p:txBody>
          <a:bodyPr rtlCol="0"/>
          <a:lstStyle/>
          <a:p>
            <a:pPr marL="0" indent="0">
              <a:buNone/>
            </a:pPr>
            <a:r>
              <a:rPr lang="ru-RU" dirty="0" smtClean="0"/>
              <a:t>При изучении английского языка многие сталкиваются с трудностями в отсутствии языковой практики. Поэтому английский язык для них становиться чем-то не достижимым. Но обучаться иностранным языкам можно с лёгкостью и интересом. Одним из таких способов является просмотр фильмов. Поэтому я решила рассмотреть тему: «Изучение английского языка через просмотр фильмов и сериалов».</a:t>
            </a:r>
          </a:p>
          <a:p>
            <a:pPr marL="0" indent="0" rtl="0">
              <a:buNone/>
            </a:pPr>
            <a:endParaRPr lang="ru-RU" sz="1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B5C6BAC-F3F8-4AA0-B332-02F663571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C71654-96A5-4280-94F3-931C61A9F92C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7" name="Рисунок 6" descr="небоскребы">
            <a:extLst>
              <a:ext uri="{FF2B5EF4-FFF2-40B4-BE49-F238E27FC236}">
                <a16:creationId xmlns:a16="http://schemas.microsoft.com/office/drawing/2014/main" xmlns="" id="{A241642C-CB49-4AA1-9EAD-3BCEA280B5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C50832-0B36-43C5-98EC-4CD165D78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Почему я решила взять именно эту тему</a:t>
            </a:r>
            <a:r>
              <a:rPr lang="en-US" dirty="0" smtClean="0"/>
              <a:t>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56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3A9A18-93E0-4615-B7AA-B8C8FBB14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Цель моей работы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91B32C0-5E61-447F-9557-57AF415D6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151027" cy="4351338"/>
          </a:xfrm>
        </p:spPr>
        <p:txBody>
          <a:bodyPr rtlCol="0"/>
          <a:lstStyle/>
          <a:p>
            <a:pPr marL="0" indent="0">
              <a:buNone/>
            </a:pPr>
            <a:r>
              <a:rPr lang="ru-RU" dirty="0" smtClean="0"/>
              <a:t>Подбор и анализ информации об одном из способов изучения английского языка через фильмы, мультфильмы и сериалы на английском языке, изготовление буклета с инструкцией по изучению английского языка через  фильмы и сериалы, подбор фильмов и сериалов, подходящих для изучения английского языка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BDDBFEE-BC50-46CF-AB8F-D145B99B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C71654-96A5-4280-94F3-931C61A9F92C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7" name="Рисунок 6" descr="небоскребы">
            <a:extLst>
              <a:ext uri="{FF2B5EF4-FFF2-40B4-BE49-F238E27FC236}">
                <a16:creationId xmlns:a16="http://schemas.microsoft.com/office/drawing/2014/main" xmlns="" id="{29305ED8-D39E-4A20-A7CB-7EC58B3E32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17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BB985D-7833-4E74-AA1C-E9A4BC3CC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Факторы изучения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548D1D-2547-44FC-BACD-2BCD769E2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26" y="3207023"/>
            <a:ext cx="3445566" cy="4587861"/>
          </a:xfrm>
        </p:spPr>
        <p:txBody>
          <a:bodyPr rtlCol="0"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 обучаетесь и развлекаетесь одновременно. Просмотр фильмов и сериалов в оригинале будет хорошим мотиватором, ведь смотреть увлекательные видео можно в перерыве между однообразными упражнениями на грамматику и зубрежкой.</a:t>
            </a:r>
          </a:p>
          <a:p>
            <a:pPr rtl="0"/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B5E3677-5FC4-4712-BA70-5DBE574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C71654-96A5-4280-94F3-931C61A9F92C}" type="slidenum">
              <a:rPr lang="ru-RU" smtClean="0"/>
              <a:pPr rtl="0"/>
              <a:t>5</a:t>
            </a:fld>
            <a:endParaRPr lang="ru-RU"/>
          </a:p>
        </p:txBody>
      </p:sp>
      <p:pic>
        <p:nvPicPr>
          <p:cNvPr id="22" name="Рисунок 21" descr="центр города в сумерки">
            <a:extLst>
              <a:ext uri="{FF2B5EF4-FFF2-40B4-BE49-F238E27FC236}">
                <a16:creationId xmlns:a16="http://schemas.microsoft.com/office/drawing/2014/main" xmlns="" id="{900B31E0-725B-4414-BD86-F34DA10467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CD639B0-7991-4B2B-9E50-32064EB9125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rtlCol="0"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 развиваете навык восприятия английского языка на слух. Просмотр видео на английском - один из лучших способов улучшения восприятия английского языка на слух. </a:t>
            </a:r>
          </a:p>
          <a:p>
            <a:pPr rt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2E37A9B0-8DFC-4474-9F0A-612E661EF4EC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 rtlCol="0"/>
          <a:lstStyle/>
          <a:p>
            <a:pPr rtl="0"/>
            <a:r>
              <a:rPr lang="ru-RU" dirty="0" smtClean="0"/>
              <a:t>1) Это интересно.</a:t>
            </a:r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D78F2DCC-A50E-40A1-81F9-70371D4AA42F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 rtlCol="0"/>
          <a:lstStyle/>
          <a:p>
            <a:pPr rtl="0"/>
            <a:r>
              <a:rPr lang="ru-RU" dirty="0" smtClean="0"/>
              <a:t>2)Восприятие на слух</a:t>
            </a:r>
            <a:endParaRPr lang="ru-RU" dirty="0"/>
          </a:p>
        </p:txBody>
      </p:sp>
      <p:pic>
        <p:nvPicPr>
          <p:cNvPr id="85" name="Рисунок 84" descr="Одна шестерня">
            <a:extLst>
              <a:ext uri="{FF2B5EF4-FFF2-40B4-BE49-F238E27FC236}">
                <a16:creationId xmlns:a16="http://schemas.microsoft.com/office/drawing/2014/main" xmlns="" id="{65FBD7DF-30E8-9042-8A0D-0F64C33E0B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Рисунок 82" descr="Линейчатая диаграмма">
            <a:extLst>
              <a:ext uri="{FF2B5EF4-FFF2-40B4-BE49-F238E27FC236}">
                <a16:creationId xmlns:a16="http://schemas.microsoft.com/office/drawing/2014/main" xmlns="" id="{C881BE4E-5D69-E447-A036-5172F657074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026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63C2D9-0850-4620-BE32-11F44A927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Изготовление учебных пособий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1C0347-C2C9-46A2-B7A6-9653B525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C71654-96A5-4280-94F3-931C61A9F92C}" type="slidenum">
              <a:rPr lang="ru-RU" smtClean="0"/>
              <a:pPr rtl="0"/>
              <a:t>6</a:t>
            </a:fld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93A6F33C-3AFE-474E-AC15-C00F368C3C6A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буклет</a:t>
            </a:r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A1EE8A19-6968-4C81-B180-20FEF61ADEE1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Обучающее видео</a:t>
            </a:r>
            <a:endParaRPr lang="ru-RU" dirty="0"/>
          </a:p>
        </p:txBody>
      </p:sp>
      <p:pic>
        <p:nvPicPr>
          <p:cNvPr id="29" name="Рисунок 28" descr="Карандаш">
            <a:extLst>
              <a:ext uri="{FF2B5EF4-FFF2-40B4-BE49-F238E27FC236}">
                <a16:creationId xmlns:a16="http://schemas.microsoft.com/office/drawing/2014/main" xmlns="" id="{F0E35123-11A3-CD40-A44F-8A81B91056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Рисунок 30" descr="Ноутбук">
            <a:extLst>
              <a:ext uri="{FF2B5EF4-FFF2-40B4-BE49-F238E27FC236}">
                <a16:creationId xmlns:a16="http://schemas.microsoft.com/office/drawing/2014/main" xmlns="" id="{6BF407E9-98AE-2B40-90E3-1B14FC14FDB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ходе моей работы был сделан обучающий буклет. В нём говорится о том, как нужно анализировать фильмы , плюсы и минусы изучения английского языка через фильмы.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 сделан обучающий ролик. Я подобрала некоторые фразы из фильма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чтобы понимать , как учить английский язык с помощью фильмов или сериалов.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0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32B532-EB3E-428B-9224-EFA237D16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Анкетирование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EB5F9B50-CED9-4961-91E8-058BE2567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C71654-96A5-4280-94F3-931C61A9F92C}" type="slidenum">
              <a:rPr lang="ru-RU" smtClean="0"/>
              <a:pPr rtl="0"/>
              <a:t>7</a:t>
            </a:fld>
            <a:endParaRPr lang="ru-RU" dirty="0"/>
          </a:p>
        </p:txBody>
      </p:sp>
      <p:graphicFrame>
        <p:nvGraphicFramePr>
          <p:cNvPr id="9" name="Диаграмма 8" descr="круговая диаграмма">
            <a:extLst>
              <a:ext uri="{FF2B5EF4-FFF2-40B4-BE49-F238E27FC236}">
                <a16:creationId xmlns:a16="http://schemas.microsoft.com/office/drawing/2014/main" xmlns="" id="{DCCB6637-D8E6-4BF1-9EF6-E5654DE57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238990"/>
              </p:ext>
            </p:extLst>
          </p:nvPr>
        </p:nvGraphicFramePr>
        <p:xfrm>
          <a:off x="6085314" y="1603524"/>
          <a:ext cx="6106686" cy="407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869430" y="1109273"/>
          <a:ext cx="5306517" cy="4706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6993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xmlns="" id="{10F9F51E-A3D5-4726-BACE-D5CDD8A464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17635" y="4611757"/>
            <a:ext cx="4624935" cy="376101"/>
          </a:xfrm>
        </p:spPr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10" name="Рисунок 9" descr="Городской пейзаж">
            <a:extLst>
              <a:ext uri="{FF2B5EF4-FFF2-40B4-BE49-F238E27FC236}">
                <a16:creationId xmlns:a16="http://schemas.microsoft.com/office/drawing/2014/main" xmlns="" id="{3A7EDB62-3E60-F44C-AE34-9495623E00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5841" y="758526"/>
            <a:ext cx="5305661" cy="5305661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91501E1-4EA1-44EB-AF62-6F74678A23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ru-RU" dirty="0">
              <a:hlinkClick r:id="rId4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39B0EC6D-03DD-4CEE-9979-34A964DCA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Спасибо</a:t>
            </a:r>
          </a:p>
        </p:txBody>
      </p:sp>
    </p:spTree>
    <p:extLst>
      <p:ext uri="{BB962C8B-B14F-4D97-AF65-F5344CB8AC3E}">
        <p14:creationId xmlns:p14="http://schemas.microsoft.com/office/powerpoint/2010/main" val="292880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34076243_win32">
  <a:themeElements>
    <a:clrScheme name="Contoso v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567A"/>
      </a:accent1>
      <a:accent2>
        <a:srgbClr val="0072C7"/>
      </a:accent2>
      <a:accent3>
        <a:srgbClr val="0D1D51"/>
      </a:accent3>
      <a:accent4>
        <a:srgbClr val="666666"/>
      </a:accent4>
      <a:accent5>
        <a:srgbClr val="3C76A6"/>
      </a:accent5>
      <a:accent6>
        <a:srgbClr val="1E44BC"/>
      </a:accent6>
      <a:hlink>
        <a:srgbClr val="0563C1"/>
      </a:hlink>
      <a:folHlink>
        <a:srgbClr val="954F72"/>
      </a:folHlink>
    </a:clrScheme>
    <a:fontScheme name="Contoso v1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30740512_TF34076243" id="{94C2722F-8848-4209-9C4C-09427914FB00}" vid="{8B6D946A-4E88-4114-B5AD-CF66231E8EA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0" ma:contentTypeDescription="Create a new document." ma:contentTypeScope="" ma:versionID="e39e7e9e36de66d473ce04bb4ab2dbb8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dc5994665da46609c24125788630d8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A4C31332-3081-4BD9-AD6F-078B4521F3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F4E1AF-DB5E-4764-961C-6F82B33E9E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19797F-2510-4681-A59B-FCD8F3733FE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tf34076243_win32</Template>
  <TotalTime>0</TotalTime>
  <Words>319</Words>
  <Application>Microsoft Office PowerPoint</Application>
  <PresentationFormat>Произвольный</PresentationFormat>
  <Paragraphs>37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tf34076243_win32</vt:lpstr>
      <vt:lpstr>Изучение английского языка</vt:lpstr>
      <vt:lpstr>Актуальность темы проекта</vt:lpstr>
      <vt:lpstr>Почему я решила взять именно эту тему? </vt:lpstr>
      <vt:lpstr>Цель моей работы</vt:lpstr>
      <vt:lpstr>Факторы изучения</vt:lpstr>
      <vt:lpstr>Изготовление учебных пособий</vt:lpstr>
      <vt:lpstr>Анкетирование</vt:lpstr>
      <vt:lpstr>Спасибо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2022-04-14T12:40:46Z</dcterms:created>
  <dcterms:modified xsi:type="dcterms:W3CDTF">2022-05-16T05:51:41Z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