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6396F-316B-4D8F-AB89-4234738C3247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C408E-2891-40A7-87B2-607633AE9C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224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C408E-2891-40A7-87B2-607633AE9C0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650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C408E-2891-40A7-87B2-607633AE9C0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623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C408E-2891-40A7-87B2-607633AE9C0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337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5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018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908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407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42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099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86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44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4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306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0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9B7CB-4B2A-4D65-9775-8D2EB9256A45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6228D-33A5-41A5-99AD-08075D321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35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38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720" y="0"/>
            <a:ext cx="7648280" cy="55151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65987" y="1464901"/>
            <a:ext cx="52884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Покормите птиц зимой!!!</a:t>
            </a:r>
            <a:endParaRPr lang="ru-RU" sz="54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99802" y="5344998"/>
            <a:ext cx="1753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Автор: воспитатель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Веряева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Ольга Юрьевна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0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85" y="0"/>
            <a:ext cx="10220104" cy="680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0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47618" cy="34440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086" y="0"/>
            <a:ext cx="5415914" cy="35971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641" y="3261538"/>
            <a:ext cx="6393710" cy="359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7" t="32875"/>
          <a:stretch/>
        </p:blipFill>
        <p:spPr>
          <a:xfrm>
            <a:off x="9734849" y="129301"/>
            <a:ext cx="2290754" cy="25440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 t="30892"/>
          <a:stretch/>
        </p:blipFill>
        <p:spPr>
          <a:xfrm>
            <a:off x="0" y="0"/>
            <a:ext cx="3489347" cy="28026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59" y="1135589"/>
            <a:ext cx="1773933" cy="12193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479" y="1135589"/>
            <a:ext cx="1414958" cy="1414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2" y="4323461"/>
            <a:ext cx="1286539" cy="1279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329" y="5027539"/>
            <a:ext cx="2646433" cy="15135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914" y="3496509"/>
            <a:ext cx="1984740" cy="14664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622" y="282110"/>
            <a:ext cx="2754063" cy="27217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702" y="2673377"/>
            <a:ext cx="1424296" cy="66104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11094" y="4597970"/>
            <a:ext cx="941395" cy="10044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7767">
            <a:off x="2255507" y="3672529"/>
            <a:ext cx="1293832" cy="17479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12638">
            <a:off x="5971781" y="2060906"/>
            <a:ext cx="1131382" cy="108506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679" y="4279492"/>
            <a:ext cx="1704319" cy="15274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40" y="773570"/>
            <a:ext cx="1422289" cy="125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4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11111E-6 L 0.03972 -0.464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-2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33333E-6 L -0.34687 -0.3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44" y="-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96296E-6 L 0.19597 -0.144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-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05755 -0.4099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-2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0.19296 -0.4562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8" y="-2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45651 0.0611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26" y="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41" y="1850067"/>
            <a:ext cx="3965944" cy="27261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97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613" y="1190848"/>
            <a:ext cx="4423144" cy="44231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-10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8075" y="183014"/>
            <a:ext cx="2603218" cy="17923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1326" y="4257582"/>
            <a:ext cx="3779431" cy="23642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76841" y="379945"/>
            <a:ext cx="3723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Игра «Найди тень»</a:t>
            </a:r>
            <a:endParaRPr lang="ru-RU" sz="2800" b="1" u="sng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057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-0.52188 0.31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94" y="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854" y="4247707"/>
            <a:ext cx="2700651" cy="19776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63" y="3179135"/>
            <a:ext cx="3576830" cy="31366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65197" y="361507"/>
            <a:ext cx="4524154" cy="45241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76651" y="182646"/>
            <a:ext cx="43153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u="sng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Игра «Третий лишний»</a:t>
            </a:r>
            <a:endParaRPr lang="ru-RU" sz="3200" b="1" u="sng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406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978" y="978195"/>
            <a:ext cx="1999298" cy="26687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63" y="1298922"/>
            <a:ext cx="4886460" cy="52609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03218" y="743838"/>
            <a:ext cx="2388781" cy="29219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776" y="4125433"/>
            <a:ext cx="1780741" cy="17807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15072" y="6011918"/>
            <a:ext cx="73404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Игра «Четвёртый лишний»</a:t>
            </a:r>
            <a:endParaRPr lang="ru-RU" sz="40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940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42862"/>
            <a:ext cx="952500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5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43" y="0"/>
            <a:ext cx="9699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16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10" y="518474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6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504020" cy="65044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038" y="2100712"/>
            <a:ext cx="1828804" cy="18288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74" y="1116530"/>
            <a:ext cx="1417312" cy="23378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172" y="1615970"/>
            <a:ext cx="1840953" cy="12654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913" y="4274207"/>
            <a:ext cx="3031304" cy="26582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7487" y="3400050"/>
            <a:ext cx="4310049" cy="431004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42" y="564280"/>
            <a:ext cx="1436168" cy="105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8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8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3" b="3144"/>
          <a:stretch/>
        </p:blipFill>
        <p:spPr>
          <a:xfrm>
            <a:off x="1105787" y="0"/>
            <a:ext cx="10407328" cy="686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600" y="0"/>
            <a:ext cx="960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20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603" y="-18608"/>
            <a:ext cx="9168811" cy="687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7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595" y="0"/>
            <a:ext cx="89008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17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28</Words>
  <Application>Microsoft Office PowerPoint</Application>
  <PresentationFormat>Широкоэкранный</PresentationFormat>
  <Paragraphs>8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2024-01-11T16:18:11Z</dcterms:created>
  <dcterms:modified xsi:type="dcterms:W3CDTF">2024-01-11T19:41:35Z</dcterms:modified>
</cp:coreProperties>
</file>