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4" r:id="rId2"/>
    <p:sldId id="298" r:id="rId3"/>
    <p:sldId id="263" r:id="rId4"/>
    <p:sldId id="270" r:id="rId5"/>
    <p:sldId id="272" r:id="rId6"/>
    <p:sldId id="289" r:id="rId7"/>
    <p:sldId id="273" r:id="rId8"/>
    <p:sldId id="274" r:id="rId9"/>
    <p:sldId id="275" r:id="rId10"/>
    <p:sldId id="276" r:id="rId11"/>
    <p:sldId id="279" r:id="rId12"/>
    <p:sldId id="285" r:id="rId13"/>
    <p:sldId id="277" r:id="rId14"/>
    <p:sldId id="280" r:id="rId15"/>
    <p:sldId id="278" r:id="rId16"/>
    <p:sldId id="282" r:id="rId17"/>
    <p:sldId id="295" r:id="rId18"/>
    <p:sldId id="283" r:id="rId19"/>
    <p:sldId id="288" r:id="rId20"/>
    <p:sldId id="296" r:id="rId21"/>
    <p:sldId id="29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0" autoAdjust="0"/>
    <p:restoredTop sz="94660"/>
  </p:normalViewPr>
  <p:slideViewPr>
    <p:cSldViewPr snapToGrid="0">
      <p:cViewPr varScale="1">
        <p:scale>
          <a:sx n="52" d="100"/>
          <a:sy n="52" d="100"/>
        </p:scale>
        <p:origin x="-90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70F9E-15B9-492C-98F4-361855C644C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653C48-C9FC-4259-A52B-838EA7EB8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297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929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38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84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708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52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70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930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61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78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1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53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B0ADE-6D31-474B-BB7B-0E5E954DB781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34729-8C57-4503-A30F-124DDCFB8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44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0" y="360"/>
            <a:ext cx="12192000" cy="685764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2244000" y="1296000"/>
            <a:ext cx="7770240" cy="28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4114800" y="5445361"/>
            <a:ext cx="6332220" cy="1383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spc="-1" dirty="0" smtClean="0">
                <a:solidFill>
                  <a:srgbClr val="000000"/>
                </a:solidFill>
                <a:latin typeface="Gabriola"/>
              </a:rPr>
              <a:t>КМДОУ детский сад №1</a:t>
            </a:r>
            <a:endParaRPr lang="ru-RU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800" spc="-1" dirty="0" smtClean="0">
                <a:solidFill>
                  <a:srgbClr val="000000"/>
                </a:solidFill>
                <a:latin typeface="Gabriola"/>
              </a:rPr>
              <a:t>Воспитатель: </a:t>
            </a:r>
            <a:r>
              <a:rPr lang="ru-RU" sz="2800" spc="-1" dirty="0" err="1" smtClean="0">
                <a:solidFill>
                  <a:srgbClr val="000000"/>
                </a:solidFill>
                <a:latin typeface="Gabriola"/>
              </a:rPr>
              <a:t>Кочупалова</a:t>
            </a:r>
            <a:r>
              <a:rPr lang="ru-RU" sz="2800" spc="-1" dirty="0" smtClean="0">
                <a:solidFill>
                  <a:srgbClr val="000000"/>
                </a:solidFill>
                <a:latin typeface="Gabriola"/>
              </a:rPr>
              <a:t> Ольга Николаевна</a:t>
            </a:r>
            <a:endParaRPr lang="ru-RU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800" spc="-1" dirty="0" smtClean="0">
                <a:solidFill>
                  <a:srgbClr val="000000"/>
                </a:solidFill>
                <a:latin typeface="Gabriola"/>
              </a:rPr>
              <a:t>2022 </a:t>
            </a:r>
            <a:r>
              <a:rPr lang="ru-RU" sz="2800" spc="-1" dirty="0" smtClean="0">
                <a:solidFill>
                  <a:srgbClr val="000000"/>
                </a:solidFill>
                <a:latin typeface="Gabriola"/>
              </a:rPr>
              <a:t>г.</a:t>
            </a:r>
            <a:endParaRPr lang="ru-RU" sz="28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686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10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СГИБАНИЕ И РАЗГИБАНИЕ РУК В УПОРЕ ЛЕЖА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24" y="1306180"/>
            <a:ext cx="7124132" cy="4903551"/>
          </a:xfrm>
        </p:spPr>
      </p:pic>
    </p:spTree>
    <p:extLst>
      <p:ext uri="{BB962C8B-B14F-4D97-AF65-F5344CB8AC3E}">
        <p14:creationId xmlns:p14="http://schemas.microsoft.com/office/powerpoint/2010/main" val="393223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105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ПРЫЖКИ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160" y="1287065"/>
            <a:ext cx="5280660" cy="4793695"/>
          </a:xfrm>
        </p:spPr>
      </p:pic>
    </p:spTree>
    <p:extLst>
      <p:ext uri="{BB962C8B-B14F-4D97-AF65-F5344CB8AC3E}">
        <p14:creationId xmlns:p14="http://schemas.microsoft.com/office/powerpoint/2010/main" val="57980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105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НАКЛОН ИЗ ПОЛОЖЕНИЯ СТОЯ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293" y="1306180"/>
            <a:ext cx="5568286" cy="4870783"/>
          </a:xfrm>
        </p:spPr>
      </p:pic>
    </p:spTree>
    <p:extLst>
      <p:ext uri="{BB962C8B-B14F-4D97-AF65-F5344CB8AC3E}">
        <p14:creationId xmlns:p14="http://schemas.microsoft.com/office/powerpoint/2010/main" val="33794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105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ПОДТЯГИВАНИЯ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743" y="1306179"/>
            <a:ext cx="8488908" cy="4944495"/>
          </a:xfrm>
        </p:spPr>
      </p:pic>
    </p:spTree>
    <p:extLst>
      <p:ext uri="{BB962C8B-B14F-4D97-AF65-F5344CB8AC3E}">
        <p14:creationId xmlns:p14="http://schemas.microsoft.com/office/powerpoint/2010/main" val="106136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105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БЕГ НА ЛЫЖАХ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140" y="1306180"/>
            <a:ext cx="5349240" cy="4888880"/>
          </a:xfrm>
        </p:spPr>
      </p:pic>
    </p:spTree>
    <p:extLst>
      <p:ext uri="{BB962C8B-B14F-4D97-AF65-F5344CB8AC3E}">
        <p14:creationId xmlns:p14="http://schemas.microsoft.com/office/powerpoint/2010/main" val="50842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105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МЕТАНИЕ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140" y="1306180"/>
            <a:ext cx="7772400" cy="4888880"/>
          </a:xfrm>
        </p:spPr>
      </p:pic>
    </p:spTree>
    <p:extLst>
      <p:ext uri="{BB962C8B-B14F-4D97-AF65-F5344CB8AC3E}">
        <p14:creationId xmlns:p14="http://schemas.microsoft.com/office/powerpoint/2010/main" val="24092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ГТО может сдать любой желающий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 возрасте от 6 до 70 лет и старше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80"/>
          <a:stretch/>
        </p:blipFill>
        <p:spPr>
          <a:xfrm>
            <a:off x="2715904" y="1690688"/>
            <a:ext cx="6974006" cy="4519043"/>
          </a:xfrm>
        </p:spPr>
      </p:pic>
    </p:spTree>
    <p:extLst>
      <p:ext uri="{BB962C8B-B14F-4D97-AF65-F5344CB8AC3E}">
        <p14:creationId xmlns:p14="http://schemas.microsoft.com/office/powerpoint/2010/main" val="141798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1620" y="500061"/>
            <a:ext cx="9944100" cy="176307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хорошие результаты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получают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значок ГТО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590" y="2263140"/>
            <a:ext cx="5223669" cy="4460875"/>
          </a:xfrm>
        </p:spPr>
      </p:pic>
    </p:spTree>
    <p:extLst>
      <p:ext uri="{BB962C8B-B14F-4D97-AF65-F5344CB8AC3E}">
        <p14:creationId xmlns:p14="http://schemas.microsoft.com/office/powerpoint/2010/main" val="225706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Значки, как и медали, бывают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золотыми, серебряными и бронзовыми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779" y="2019869"/>
            <a:ext cx="7233314" cy="3370997"/>
          </a:xfrm>
        </p:spPr>
      </p:pic>
    </p:spTree>
    <p:extLst>
      <p:ext uri="{BB962C8B-B14F-4D97-AF65-F5344CB8AC3E}">
        <p14:creationId xmlns:p14="http://schemas.microsoft.com/office/powerpoint/2010/main" val="374032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0"/>
          <p:cNvPicPr/>
          <p:nvPr/>
        </p:nvPicPr>
        <p:blipFill>
          <a:blip r:embed="rId2"/>
          <a:stretch/>
        </p:blipFill>
        <p:spPr>
          <a:xfrm>
            <a:off x="0" y="0"/>
            <a:ext cx="12230520" cy="685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430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6172200" y="1600201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avatars.mds.yandex.net/get-zen_doc/1893760/pub_5dcaa0349ed2982a511bc7eb_5dd7dacef30b6a4cdd453775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4583" y="2428868"/>
            <a:ext cx="5858994" cy="38992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47800" y="357166"/>
            <a:ext cx="9052560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Arial Black" pitchFamily="34" charset="0"/>
              </a:rPr>
              <a:t>Для здоровья важен спорт,</a:t>
            </a:r>
            <a:br>
              <a:rPr lang="ru-RU" sz="2800" dirty="0">
                <a:latin typeface="Arial Black" pitchFamily="34" charset="0"/>
              </a:rPr>
            </a:br>
            <a:r>
              <a:rPr lang="ru-RU" sz="2800" dirty="0">
                <a:latin typeface="Arial Black" pitchFamily="34" charset="0"/>
              </a:rPr>
              <a:t>Чтоб болезням дать отпор.</a:t>
            </a:r>
            <a:br>
              <a:rPr lang="ru-RU" sz="2800" dirty="0">
                <a:latin typeface="Arial Black" pitchFamily="34" charset="0"/>
              </a:rPr>
            </a:br>
            <a:r>
              <a:rPr lang="ru-RU" sz="2800" dirty="0">
                <a:latin typeface="Arial Black" pitchFamily="34" charset="0"/>
              </a:rPr>
              <a:t>Нужно спортом заниматься,</a:t>
            </a:r>
            <a:br>
              <a:rPr lang="ru-RU" sz="2800" dirty="0">
                <a:latin typeface="Arial Black" pitchFamily="34" charset="0"/>
              </a:rPr>
            </a:br>
            <a:r>
              <a:rPr lang="ru-RU" sz="2800" dirty="0">
                <a:latin typeface="Arial Black" pitchFamily="34" charset="0"/>
              </a:rPr>
              <a:t>И здоровым оставаться!</a:t>
            </a:r>
          </a:p>
        </p:txBody>
      </p:sp>
    </p:spTree>
    <p:extLst>
      <p:ext uri="{BB962C8B-B14F-4D97-AF65-F5344CB8AC3E}">
        <p14:creationId xmlns:p14="http://schemas.microsoft.com/office/powerpoint/2010/main" val="162922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820400" cy="581183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3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" y="365125"/>
            <a:ext cx="11041380" cy="603567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2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Быть здоровым – это хорошо!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049"/>
          <a:stretch/>
        </p:blipFill>
        <p:spPr>
          <a:xfrm>
            <a:off x="4334411" y="1809860"/>
            <a:ext cx="3233037" cy="4351338"/>
          </a:xfrm>
        </p:spPr>
      </p:pic>
    </p:spTree>
    <p:extLst>
      <p:ext uri="{BB962C8B-B14F-4D97-AF65-F5344CB8AC3E}">
        <p14:creationId xmlns:p14="http://schemas.microsoft.com/office/powerpoint/2010/main" val="308176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Занятия физкультурой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важны в любом возрасте!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5" b="11656"/>
          <a:stretch/>
        </p:blipFill>
        <p:spPr>
          <a:xfrm>
            <a:off x="2811440" y="1528549"/>
            <a:ext cx="6687402" cy="4599296"/>
          </a:xfrm>
        </p:spPr>
      </p:pic>
    </p:spTree>
    <p:extLst>
      <p:ext uri="{BB962C8B-B14F-4D97-AF65-F5344CB8AC3E}">
        <p14:creationId xmlns:p14="http://schemas.microsoft.com/office/powerpoint/2010/main" val="422340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2955"/>
            <a:ext cx="10515600" cy="1583141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В 2014 году наш президент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В.В.Путин</a:t>
            </a:r>
            <a:r>
              <a:rPr lang="ru-RU" sz="3200" b="1" i="1" dirty="0" smtClean="0">
                <a:solidFill>
                  <a:srgbClr val="C00000"/>
                </a:solidFill>
              </a:rPr>
              <a:t> подписал Указ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«О Всероссийском физкультурно-спортивном комплексе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«Готов к труду и обороне» (ГТО)»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110" y="1978924"/>
            <a:ext cx="6745620" cy="4107977"/>
          </a:xfrm>
        </p:spPr>
      </p:pic>
    </p:spTree>
    <p:extLst>
      <p:ext uri="{BB962C8B-B14F-4D97-AF65-F5344CB8AC3E}">
        <p14:creationId xmlns:p14="http://schemas.microsoft.com/office/powerpoint/2010/main" val="399308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F:\Воспитатель года\Картинки презентация\97729007b7c5a2323b549f6e42c2b26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9776" y="3210878"/>
            <a:ext cx="4929222" cy="3134109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881158" y="785794"/>
            <a:ext cx="8229600" cy="1143000"/>
          </a:xfrm>
        </p:spPr>
        <p:txBody>
          <a:bodyPr/>
          <a:lstStyle/>
          <a:p>
            <a:r>
              <a:rPr lang="ru-RU" dirty="0" smtClean="0"/>
              <a:t>человека.</a:t>
            </a:r>
            <a:endParaRPr lang="ru-RU" dirty="0"/>
          </a:p>
        </p:txBody>
      </p:sp>
      <p:sp>
        <p:nvSpPr>
          <p:cNvPr id="5128" name="AutoShape 8" descr="data:image/jpeg;base64,/9j/4AAQSkZJRgABAQAAAQABAAD/2wCEAAkGBxITERUSEhASFhUWGBUYFxgYFRcVGxUbFhYXFxUYGhgaHyggGBslGxcZITMhJSorLi4uGB8zODMtNyotLisBCgoKDg0OGxAQGy8lICY1Ly0vKzUvLjUtLy0tLS0tLS0tLy0tLS0tLS0tLy0tLS0tLS0tLS0tLS0tLS0tLS0tLf/AABEIAN0A5AMBEQACEQEDEQH/xAAcAAEAAQUBAQAAAAAAAAAAAAAABQECAwQGBwj/xABLEAACAQIDBQUDBwkFBQkAAAABAgMAEQQSIQUGEzFBIlFhcYEHMpEUI0JSgqGxM1NicpKTssHRFUNUosIlNESz0hYXJFVjc8Pw8f/EABsBAQACAwEBAAAAAAAAAAAAAAADBAECBQYH/8QAOREAAgECBAIGCQQCAgMBAAAAAAECAxEEEiExQVEFEyJhcZEUMkJSgaGx0fAVM8HhI/EGJBZigkP/2gAMAwEAAhEDEQA/APcaAUAoBQCgFAYpsQihmZlAUFmJNgoAJJPcLA6+FZSb2MNpasi9obW0vDJBbhGUs+ewjPuygqLOBY9m4vcajrsoa6ru+JHKp7rXP4cyp3gjKxGNJZWlDMiKAHKoQHJzlQgBIHaI1IHOs9W7u+ljHXKya1uJt4Y0Yo8cokCQsI7KzMZjIFjUKxBccNr65QBe9rkFTbV1t9jLrJOz3+5mxG24YxKZGKiHJnuL2Li6qMt8zajQX51hQk7W4mXVjG9+BZitsAaxqJMqB3GdYyiuGMbnPYBTla+txbkawoviHU5ElFIGUMCCCAQQbgg6gg9RWpuncsjxKs7IDdky5h3ZhdfurNhdXsZqwZFAKAUAoBQCgFAKAUAoBQCgFAKAUAoBQGLE4hY0LuwVVFyT0rKTbsjDaSuyEx+80YjcxhhIpiGWVHisJpFjSQhgCYwWuSO4jQ1IqTur7fYhlXVnbf7mLbfEUQCeR3iztx2jVk0Knh5ghLCLNz17rm16zCzvbfga1LrLm242/NjWmwXFnjMCN8nkRI5WIKALhpOIi2exZXzMlwCLE1lSyxebdbfEw45pLLs9/gyuG3alvhlZkEcSvHILkl0WZZMOBpysi5gelxresusnm5vX7mI0JXjyWnz0NuDd6SPI0c6rLGcQAWjLo0c0xlyMmZTdbLYhhyPfatXVT0a00+Ssbqi1Zxeqv83cri92uK8kryLxmjiVJFjymF4zIc6domxLi631C2JN6Ks0lFba/OwlQzNyb158jBtDdd5DimMwLTIwiGUqsTthxAXOpubA27gzc71mNbKopLb73MSw93Jt7/axg2nu/O5xRGUqyLwYwdZGjhyxiQtYBVfM1r2JIJ5WOY1YrL+cTWdGbzfLyJHbSPFhY0jZlVWhSRkHaSIEK7L3aC1+gJPStINOTb7/ADJKl400l3eRz2xNqpEzypKXR/lMsylzKUji7GHcuxLBmVAACdQ36NTTg5dlrkvPcr0qijeSe92/BbHQ7O3iDvDCyEyurGQprHG6KDImYm5ykhTa9iQDa9QypWTlwLEa12o8fkSuDx0ct+G4bKbMORU2uAynVTbXWo2mtyWMk9jZrBsKAUAoBQCgFAKAUAoBQCgFAKApegOf2lvGOG/yYZ5QjPGrK6rMEtn4TkWksPqk9OhvUsaWqzbFedbRqG/18CJmjM5jihxzTLOmclsr8NoissU1lAyrnUKU5G4taxqRPLdtWt+WIms9kpXv8uNybi2U8svFxSwm0Tw8NLurLIys5YsBe+RbLbTXU30izqKtHxJ1TcpXnysb+z9lww34UYUkAE6kkC9hmJJsLmw5C9ayk5bm8YRjsjcrU3FAYMdjEhjaWRsqICzHnYDw6+VZjFydkazkoxcnsiC2DvvhcVLwUMiub5Q6gZ7C5ykEjlrY2OhqerhalNXZXo4ylVlljudLVctCgLZFuCNRcEXHMX7qGGjR/seH5OMMU+aCqlrkEhLZe0tjfQa1vnlmzcTTqo5MltDXfZPDfiwKmZY1iSM9hFUOWcKVF1LdnWx9xaZ7qz8THV2d4+Bz0+Bxa5lSN+LPIO0ZnJWDDgOI2mAIRmdmUW1tISbkE1MpQe70XdxZXcaivZavv4Il9lbYkYYdnZHGJVpBlQx8JVjDWILNmNyATcc6jnTSvbgSwqt5W+JMYHHxyqHjcMpvYi9mymxIvzF+o0NRyTi7MmjJSV0bVYNhQCgFAKAUAoBQCgFAKAitpbejiLDJI+SxlKKGEIPJnJI6a2F2tra1bxg2RTqqP89xq4jaA+WNHLMI0SJXVSQolzF1kYseYSyiwIsWub6Wyodi6XE1c+3Zuyt5mpu5smRFQpKhjGXLKVYyvEv5OOz9mNbAAlfeFzYE5q2qTT4a8uFzSjTkrWenPjYmNj7KGH4gUjI8jOq5QMmaxZb9RmzEd2a3StJzcrXJqdNQvYkq0JBQCgFAcz7R43OzpglvoFv1VkUtb4fjVjCNKtG5UxyboSseZ+zrDM+0ISq3CZnbplUKVv8AFgPWupjZJUnficfARbrprge4iuGejK0AoClAVoChFAc5Nu6ZXXi8MRRK6xwxBlVlYqbSHqvYXsAAc73BtUyq5Vpu+JWdDM1fZcF/JH7T2dKWUyBRiZSqRGJmyYOKPtSOr2W5te9wAxKLYgGt4yjstl82aThLd7vbkkiY2NvAkqyuSFRO0pYlS8QH5Y3AGQkNYi4sOh0qOpTcWl+X5EtOspXfL6cyajcMAQQQRcEG4IPIg9aiJ73LqAUAoBQCgFAKAUAoDmt4tiEkzxKzBsvyiAHKMSq8vtjT9YDK2lTU6nsv4PkVq1K/aXxXMy7A2Kiq5bDoiPJxIoWVTwBkVdBqEYlSxC6DNbvNYnUbe/x5m1KmkndeC5E/aoicrQGriiS6xhioIZiRzspUZQel83Pw9QBSEFZMmYspUsLm5WxAtc6kG+l+4620AG3QGrtLHxwRtLKwVEFyfuAA6kmwA6k1tGLk8sdzSc4wi5S2PJ96vaBJiFeGJAkLCxLC7sOvWy+Wp8a61DAqDUpPU4mJ6QdROMFoc9u/t2bByGSErcjKwYXDC4Nj1HLmDVqtQjVjaRUoYiVGV4nsO5+9SY5GshSRLZkJzaG9mU6XGh8reVcXEYeVF2eqZ38Lio11pozoqrlooaA8Ym3pxTYrirO9uJ2UDnh5b2Clb2It1PnXMdaee9z2UejsOsNlcdbb8b7ns4rpnjStAKAxYiBXVkdQysCrA8iCLEH0om07ow0mrMgcXsWSLt4eSR5AnBhEhQph0dkzvooaTKEU2YsTlA6k1Kpp6S238SB0nHWO+y7kY8KseBkjgRyIuE8kzSOSFyZVDAk2RnZyTbQ5Tpesu9ROXHgYio0WorbdnQYPFpIodCSGFxcFTY8jZgCOXdUTTTsyxGSkroz1gyKAUAoBQCgFAKAUAoBQFksgUFmNgP8A76nwoDVs7ujZMoUk3J7RBUi1hyFyDqfojSgDZkdnKllbLqtyVCjkU6i5Y3Fz2uWlAbaOCAQQQdQRqCDyNAee+17aiiKPDBu2WEjDuRQwF/Njp+qa6HR9O83N7HL6TqpQUFueWkW0NddHDZSsmDsvZ7jThMcIplyiZVTXoXAeI+twPtCufjIqrSzR4HTwMnRrZJcfxHslcc7xw21vaNEjMkMLSFSRmLBUNuZFrkj4XqpPFJOyR28P0HVmlKcrJ8OJwmycVCMWss6DhZ2ZlUaC9yoC/VDEadwqpCSz3kegxNKp6M6dJ9q1r/nNHt+FxCSKHRgysLgg3B9a6qaaujw0oODyyVmZqyaigFAWSpcEAkXBFxa4v1F7i9DDOcx2ykh/8Q6zYufsJHnyntXOTsooRACxOci4BOvSplNy7OyK86aj2n2mRWFkyspWSRtoPLHx1BcKFV7SBkPZWFY82VrXNwQSTUjs7+6tvzmRRdtV6/H85cjsNnbQjmTPGSUuwDWIDZTYlSfeW/JhoarSi4uzLkJqaujbrBsKAUAoBQCgFAKApQFaA053BfU2SMZ27rm+X4AFv2TQGzFIGUMORAI6aHUaGgKTzKilmNgOZ/8AygNfCnKzJ0PbTyJ7Q9GN/J1HSgPL9592doT7QkkSEkFxkcsmUKAAvM6Wtytfnzrq0MRRhRytnExGGrzruSXgzktt4J4cRJFIwZ1Y5mGuYntX1771eozU4Jx2OfXhKFRxluaNSkJ3ewMHJtPGpOyZIMOsS6f+kAVS/Ulrk9wPlXMqyWHpOC1budajF4mqp2slb5Hab+bYaGARR3405yJbmOQYjx7QA8WFcOvNxjZbs9b0XhlVq5p+rHVnle1dnNh5OE9s4VSwGuUsobLfqQCK504ODsz12GxEa8Osjtrb4cTUNak53vs6d8PjJsJKcpK3y3uM62Nx5o1/EAd1XMM3GbgzzfTChXoQxEPC/wCeB6TV484KAUAoBQGptTZ6zxmJ2cISMwU5cwBuUJ55TyNrXGlbRk4u6NJwU1ZnMQiWHEKipLkzS/J8MJFACqAsksj/AEYQWGSPtWzjTQBZ3llG734v848yqrwnZfBfnDkjp9m44ShuyVZGKOpIJVgA1rjQgqysD3MOXKoJRsW4SzG3WpsKAUAoBQCgK0AoBQEPiWylh14gexBPFBAAFxyymw62yLcaigN/Zt+DHf6i/wAIoC3aLWUaH305Ak6MG5Dvtb1oDXwiG6KP7ssWtyXMGtED1tdfRF0FxQEkaA+c9rYnizyy3uHkkcHXkzEjn4GvR0Y5YJdx5OtLNUk+81alIj3/AHPUDAYW35mI+pQXrzlf92Xieqw37UfAhPaNBlGGxWpEEy5gPqsykn4oB9qqOJW0uTO/0RNt1KK9qLt4nn+9GMWbFzSo2ZWYZT3gKqj7hVKtJSm2j0fR9J0sNCElZ8fM1Nlxq08SvfKZEDW7iwv91aws5K5LiZONGbjvZnZYXFnaG04psPGYxDlMjEi5UMeYHVgSoFzpfuq0pdbVTjpY4U6SwWClTqu7lsu89Lq8ecK0AoBQCgFAaG0dncRldJGjkQMFdQp7L2zKQwIKkqp81GtbRlbR7GkoX1TsyNitgb8R80Uhu0jaytM3eq+/mUABUXs5LWIOm7vU2/qxHpR3ej87kxgMdHMuaNrgGxBBVlPOzKwDKdRoQOYqOUXF2ZLGSkro2awbCgFAKAUAoBQCgMGOYiNrGxIsD3FuyD8TQGVVAAA0A0FAYcZeyqCRmYAkaG1iTY9NBa/OgMsMQUWUWH9Tck95J1v1vQCZrKT3An7qIw9j5qXkPKvTo8g9ytAfRGwIAmFgQC2WKMd/0RXm6ks02z1lKOWCXcWbf2ZHiIHikLBTYkqQCMpzC1wR0qGpFSjZlvDV50KqnDf7nhINcg+gGxgGtLGe50PwYVmPrIirq9Ka7n9D3nD4SNCzJGqlzdyAAWPK5I5muwklsfP5TlJJSd7bGesmooBQCgFAKAUBG7VwTO0MqZc0LlgGvZgylHGlyGs1wbcxbrW0ZWTXMjnG7T5ENLteRM2NMKxYYZQ/EBWaVb2EmU+4FvcIbswuLA2BlUE+xe7+RC6jj27WXzZ1KMCAR1qAtF1AKAUAoBQCgFAa+0PyTnuBYea9ofeKAxbRmK8Kx0aVVPkQ1vvtQGXEavGO4s3oFKn73FAbFAWutwR30uGfPmzdmt8sjwxF2EyxsP1Xyt6WBr0M6n+Fz7jy8KT69QfMx47BXxTwR6/PNGnj84UT+VZjO1JSfI1nC9ZxXP8Ak+hoYwqhRyAAHoLV529z1KVlYuIoZPBcZGoxLrYhBM62XmFEhFl8baCuO127d576lKXo6lfXLf42N/YWB/2jHENck/3ROWJPolb04/5bd5Xxdb/pOb4x+v8As9rArqniStAKAUAoBQCgFAKA5vejBWZJ83bzxxoZO1Fhy7WMwTQGTUKC3Ury1vNSlvH/AGyvWj7X+l3mzsfFMJ5MO2IM+REcuQgZCxYZGyALqBcC17XvfStZLsqVrGacu04XuTdRk4oBQCgFAKAUBSgIefWPCj9KJj4AC1/2mUetASEesrH6oCjwJ7Tfdk+FAbNAUNAeIbR2osW15cQELCOaQ5eVygZefQZhz7q7cKblh1DmedqVVDFOfJm37O9kS4jGDEkDhxuzu2mrkEhQO+7A9wA8q0xlWMKXVrckwNKVSr1j2PZa453ihoDybEbBmG1QOC5RsQJM2U5SnEEjHNy0Bt56VznSl1u3E9XDG0n0f62uW1uN7WNvcpLbXnBIJHynXv8AnRy+NbUf3n8fqRdIu/R9P/5+h6fV88yKAUAoBQCgFAKAUBr7QvwntFxeyfm7qM+nu3bTXxrK3NZbbXOHMccRdcVNHhTGyvBBAFRCSqssirlviXz3Xla6+6LirV3K2VX5t/mhSso3zu3JL81Z2ex8W0kSF8olCpxUBvw5CiuyHuIzDTuIqtJWehchK6134m7WpuKAUBaWF7X1PId9uf40BWgFAKAhsSbJAvVZo4z9k6H1ChvUUBI4TnJ+vr+wgH3WoDYoBQHje19mCLa8ysLq64mUdcwfDyuf82YeldeFTNhlzVl8zhVKWXFNPZ3fyJj2N4hr4iP6Pzb+ROZT8QB+zUfSMVeL4k3RUnaUT0yuYdcUAoDzf2eYI/L8VJz4fETzLynX4IfjVLDR/wAkmej6Wq/9SjDnZ+S/s9Iq6ecFAVoBQCgFAKAUBSgFAa20VkyHgiPifRMl8q3OpNtTpfQWvyuOdZja+uxpNO2m5z2x5AuKOTES4l3BE7Kg4SMvuHMCFjsMy5BmY5hflepp+rqrcuZBTdp6O748jqqgLQoBQGrjYlJQsLi9vLNyI6g5gouO+gLsrryOde46MPJuR8j6mgL4sQpNuTfVOh+HUeI0oDNQEbinCvI2UMURZLHTtASC97aEqLX8BQG3hYiLlrZmOY25DQAAd9gAL9eenKgM9AKA8y3+x2TauF4dg6BATobiSRlKnwyk+jV0sLC9Cd9vscnGTtiIW3+53uyNi4fDBlgiCBjdrEm56aknQdByFUJ1JVNZO50qdKFNWirEhWhIKAsmkyqWPQE/AXrDMpXdjhvZVic8eIJ99pA7HvzC/PzzfGquEd0ztdOQyTppbJW8jvKtnEFAKAUAoBQCgFAKAUBSgOI3hwMMLZeImEhsSOC0nHktq/DjSyoBfVrP36VapylLvffsUq0Yw45V3b/A6nZGOEqHsyIUOVlksHBsCCbEjVSrevfcVXnHKy1TlmRv1qbigLJo8ylT1Hw8R40BZhpcy6+8NGHcRz9DzHgRQF8sSsLMAR4/j50Bi4DD3HNu5u19/vfEmgNaWC+bPG/b97I91ItbUEg8hbQUBs/LF/THnG4HxIoCvyuP66/GgKfLE6EnyVm/AUBA7T3awU83HkhmMhy3I4yhsoAFxoOQHdyqeGIqQjlT0K88LSnPPJak98ob81J/kH4teoCwOLIeUdv1mA/hDUBUNL9WMfbY/wCkUBTJL9eP9hj/AKqACJ/rqPJLfiTQFeC351vgn9KAZJOki+qX/BhQFC8g5orD9FrE+hFv81AU+WKNGuh/SFh5ZvdJ8jQGzQCgFAKAUAoBQETvBhCycVHyPGr2bhGa6sPnEMYsXBsDYG91XnyO9N2dmRVY3V1uRm6RKs8aQSoihM7zyEysQiiO0euVMoPNhY6W52krc2/IiobtJP47nU1AWhQCgNWdSrcQAkcnA1uByYDqR947yAKA2EYEAggg6gjW9+VAXUAoBQCgFAWTBipCkBrGxIuAehIuL+VxQwzh93dtY/FS4iITYdDA2W/AZs/adeXEGX3PHnV2tSpU4xlZu/f/AEc6hWrVZSjdK3d/Z1GzsVImHz41okdSwdgwVLByFYEnQFbHWqsknK0C7CUlC9SyNvD46J04iSxsmvaVgy6c+0DatXFp2aN1OMldPQwLtnDEgDEwEnQASpqe7nW3Vy5Mx1sOaMmM2lDFbizRR5uWd1S/lc61iMZS2QlUjH1nYyT42JAGeVFU8izKoOl9CTrpWFFvRGXJJXbLcNtCGS4jmjcjnldWt8DWXGS3QjOMtmX4nFxxi8kiICbAswUE91z10rCTexlyS3ZhO04Oz89F29F7a9vXL2de1rppWcsuRjPHmX/Jbfkzk8Oa/s9PS1amxUYmxtIMvQHmp9eh8D6XoDYoBQCgFAKAoaA4fGrbEs/DnxEqyRx5pJFw8EbXzwoQgu9uILEq2r8xerSfYtdJebKMv3L2bd7ckdwtVS8VoBQFKAg4trImJfD+647XDNhnVteJEeTdbrzuD9rfq5Zc3AjVWOfI9yZhlVhdTf8Al3gjofA1oSGSgFAKAUBSgPP/AGbf75tH/wBwf82er+M/bp+H2OXgP3Knj9zb3tudpbPWT8jmYgH3TJrlv0vfJbzNaULdTO2/8EmJ/fp32/kw4DDh9r42EC8DxKJlGilisdr26m7/ABaknbDwb3vp4GIRviZxW1tfEt2bs6J9rY+Jo1KGKIZbWt2IuVvdPW4sRWZzaw8HfizFKEXiaityL9gANtHaPykAkBQM/SHt8r/Ry5L+dKv7NPJ+MUda9TP+IgcIXO782e5USoIr/U4sN7eGfP8AfU7t6Wrb8fIrJyeClfnp4XJDA2j2lgmlCZngVYxDpa6MLyqRc6E6g9PCopXdGduet/4JodmvDNy0t/J0ntFH+zp/KP8A5qVBhP3olrHfsSIDYeNkjxmFXFKmWXDIMMRqIjlW6gn6bAC57ygGlTVIRdOThwepXpTcasVUW607j0OqJ0wygixFxQGrkaP3bsn1eq/q94/R+HIAgbEUgYXBuDQF9AKAUAoDlN68OFljlEkUdyLmR5SGdNY7YdCBM4FyDfTKNDYWnpNtNWv+c+BVrxs1K9vP6ElsXaQKIHed2Z2UNJA0JfQvcJlGVABYE9w1JOsc42f9ktOemt/ImK0JStAUoDlPaDu4cVAJIx8/D2ktoWHNkv36XHiPE1awtfq5Wez3KeMw/WQvH1lscJsLf2eIgTgygaZwcsoA7ydJLdzj1q9VwMZaw0+hzqHSM4dmpr9T0LY29+HnsEkQsfoEiOTyyObN5qxrm1MPUp7o6tLFUqvqsnPlqdWy/rAp/EBf0qEsGdWBFwQR4a0BWgLZYwylWFwQQR3g6EUDVyMw+xMHAwkSCGNhezABSLix18qklVnJWbIoUKcHeMUjNjPk0y5JOFIv1TlceBtrrWkZOLumbyhGStJXKYKOCFcsUWRSbkJCwBPebLqaSk5bsRhGPqqxZDgsOshmTCgSG5LiIKxzc7sQDrWXOTVr6GFTgpZktS3H7PhmIMuDEhGgLLESB3XLcvCkZyjs7GJ0oTd5JMvxOEikQRvhAyLayMsRUW5WUtYWopSTumZlTi1ZrQswWzoImzRYFI271SFT8Q1ZlUlLdmI0oRd4pIzY2FJlyTYXOt72cRMLjkbFq1UnF3TNpQjNWkrmvJszCFVV8GhCCygwBwoJvYWBAF+6tlUmtmaOjTdrpaG+MZGObBf1gU/itWhKZ1YEXBBHhQFaA15oipzoNfpLyD/0bx68j0IAywyhhccvhy0II6EHS1AX0AoBQGjtnB8WIqIoZGuColvlBvq2gJBAva3XqOdbQlZ3uR1I5la1zQ2PsJ4yTPNxBdWRLPliZb6oZHd+RtztbpW86ieysaU6Tj6zuTtRE5WgFAUoDy32lbo5S2MgXsnWZQPdPWQDuPXuOvU26eCxP/5zfgcbpDCW/wAkF4/c87NdSxyCU2dvFi4NIsTKo6DNmUeStdR8Khnh6U94k8MVVhtImIfaBih78WFk7y0Wp9VIH3VXl0fT4NlqPSdVbpEhF7SSOeBh9GK/dlNR/py94mXSr4xMh9pS/wDl0R85L/8Ax1j9N/8Ab5Gf1X/1+YHtOYe5gYV+2f5KKz+mr3vkY/VX7pnO/e03AaPADKQCDwZ3BB5EEEAitPQ6K3n9Db07ENXjD6mjj9+dqoLyQiIHQE4d0BPOwLk3NSQweHk7J3+KIp47Ex1cbfAipN+9on/iiPKOIf6L1OsFRXAgfSFd8TWk3ux554uX0IX8AK29Eo+6aPG137RrtvFjD/xmJ9JnH4Gt/R6Xuo0eKrP2mW/2/i/8Ziv38n/VTqKXuryMekVfefmZE3kxo5YzEesrn8TWHhqT9lGVi6y9pm1FvptBeWLf1CN/EprR4Oj7pIsdXXtEhh/aRj15tE/60dv4CtRywFJ7XJY9JVlvZklhfaUL/O4JL9Wjco3ppf8AzVBLo73ZFiHSvvROj2Xv1hJLAYhoj9WddP3gP3sx8qrTwdWHC/gW6ePoz428TqY8YLAsAARcMDmQ+OYch4kCqpdTvsJUyniJrf3wNcw6MP0h9406CwGwjggEG4OoI6g8qAuoBQFri4Njbx7vjQHH7NjnM/F4mKxEKMqAu4hJbVZJBEoRJIhccxfskjNpViTjltZJlSClnvq1+X+B2Iqui2VoBQCgKML6GgPKN+dxGjLYjCqTHqXjGpj7yg6p4cx5curhcZfsVPM4uMwDTz01pyOArpnJFDAoBQChk7/2Z7Tmmx54kjECBgFuQqhWjChU5AAVzMbSjCkrLidbo+tOdZ5nwOb2hjJpJpcM0xyNO3vlmVGDsoYaEroSNBrerMIRjBTS1SKlSc5zdNvS5NHc3DjF/ImxcgmKgqREMubJmIYlgdbEgDoB2r6VX9LqZOsy6Fj0KmqnVOWpo7N3XWRMUpkcT4XPmjCgh8pYdlr3Oq93Ud9SzxLi4u2kuJHTwkZKSbeaPAiJsHGuGjlzPxJGcBbLlyoQC2a99SbcuatUynJ1HHgv5IHTiqSk93/BO4DdnDSiUrPODFAk7AxpqrxiQKCH52I5iq8sTUja6WrsWqeEpTvZvRXNLZOwYp8JiJ0lk4kClmjyLYjUqwa/KwN9Oh8KkqV5QqRi0rPiRUsPCpTlNN3XAj8Zg40ghfM/ElzNlKqAFVima976sCBp9E+FSxnJza4IhnThGnGV9Wb2wtiRz4fEztI6nDqGICqQwYNaxJFj2T8RUdatKE4xSWpLh8PCpTlJt6Gbae7QhwMWKd5A8jKvDKr2SVZrk3uAVW4Fr6i9q1p4lzquC2RtVwqp0VUd7vgc3VwoktsLePE4RrwyHL1jbVG+z0PiLGq9bDwqLVa8yxRxVSk+y/gepbq70xYoWitFMBdoWPZbvKG34DvuDoa49fDTpb7czu4bFwrLk+R0EE4DdQrHUHQxueh6Wbv5X5E5hVctm/QCgKGgOG2hhe1MDhsQ+NZ5DBMEcqoLEwFZR2I0VcoZTa+Vrhr62oy0Wqy8UUZR1d083B/T+zuRVUvIrQCgFAKApQHEb37hwzZpomWGTmb6RuSfpD6JJ6jv1Bq5QxsqektUUMR0fGrrDRnl+2Niz4Zss8TJ3HmrfqsND5c661KtCouyziVcPUpO0kaFSkIrJgUMnVez3aeHw2IaeebIMjIFyOxbMVN+yCABl61SxsJ1I5Yov4CpTpTcpuxEYxkOMLRyB1abMGysvvPmtZgDcXqWN1RtJW0IJ5XWvF3Vzut4cVhsPtY4qWZi0aAiFY2JZjEVWz+7azX1I1FUKUak6GRLR8Tp15U6eI6yT1S2OX3Z28U2kMQ2gmkYSAai0zcvEBrH7NWq9FdRkXD+Clh679Izvj/JZtzCpLjjhoWWOKLNErMeyix53lYkdM3EPwpRbhRzy1b1+wrxVSv1cdEtPuTmz9qYJJMVbF6TwiBLwyKEAThoWNuVgL6d9QTp1nGPZ213LVOrRUpdr1lbYi9zcQcJtHgyWIdmw8ltVbM2VSO8ZguvcTU2JSq0cy8SthG6NfLLwZEbySocQyx34cVoY769mIZQb9bkFvtVPh4tQTe718yDFSTqNLZaL4EzudtmDDwYpZWXPMFCKyO63QOQXsNVuw08DVfFUZ1JxstEWMHWhThLM9WWbS2xFJs2OAzM04mMz3Vu0X4lxmtbN2792htWadGUazklpawq1oTw6i32r3OWq8c4UBfDMyMGRirKQQQbEEciCOVayipKzNoycXdHre528i46PhSkLiUXnyEq9TYfeByNiLdOJisN1Tutj0ODxarRs/WOu2diCwKt76HKwPPwPqPTnaqheNugFAcPvaiLOWlbhREAtIk3znK2kbyBUFhzVHJ8DVqje3Z1fhoUq9lLXReOv1Ot2VLG0EbRMWjKKUJvcrYZSc2t7d+tVpJptMtwacU1sbdYNhQCgFAKAxYmBXRkdQysCrA8iCLEfCsNJqzMxk4tSW6PJ8dtDFYCV8K7CaH6KTLxFdD7vPUd1r2uDpVB1KlCVkz1MMHhekaPWNWfG3PvRoSybNm1fDzYZj1hYSJ6o9iB4LXQpdMTj62pxMV/xG7vSa+n9Gud3YG/I7Sw58Jkkg+8giuhT6YpPc4db/jGMp7K/wCd1yq7k4lvycmFk/UnQ/jarMekqD4lCfQ+KjvEHcPaPTDX8pYf+upPTqPMgfR+IXsl+H3L2kjq4wdypBF5ISNOVxn1rWWLoyVrmYYKvGV1E29sbubWxUnEmwgz2sWDQLe1gL2fW1q0pV8PTVovT4klbD4mq7yjqZdl7v7YgRo4oAFYhjmbDtZl911uxysOhFYqV8NUacn9TNKhi6acYrfwND/sBtHnwB+9j9fpVKsbQ5/Ii/T8Re9vmV/7vdofmV/ep/Wnp9Hv8h+nV+S8yTwG7m2IYmijRArNn96FirZcuZWOqtYWuOXS1QTrYabTdyxDD4qEXFW+REtuBtEf8Nfyli/m1TrG0eZWfR9fl80YX3J2gOeEf0aM/gxrZYyjzNXga69k05928YnvYPEekbN/CDW6xNJ7SRHLC1o7xZHzwOmjoyn9JSv41KpxezIpU5R3RjrJqKyYM2CxbxSLLGxV0IZT3EfiOhHUE1pUgpxyskpzcJKSPdd2dox4uNMUnZYrkkUHkRqVPfYm4Pc5768/WpOnNxZ6fD1lVgpInKiJhQHN7cyLPnOOwuHbKukkcRfmdczsDbwt0NSwu1s2V6llK7kl5EnsDFNLho5GcOWBuwsA1iRcW0sbVrUVpNIkpScoJska0JBQCgFAKAUBz2+W7oxcOlhKlzGT481PgbehsahrUlUj3l/o/GvC1b+y90eOTRMjFWUqykgg8wRzBrltNOzPbQnGcVKLumWUNihUd1AXI5HukjyJH4UTaNXCL3S8iWwWExjpxVkkWO9s7z8JSe4M7C/pU0Y1Grp/Mo1qmEpyySinLko3fyRTaBxsBAllxC5hdTxmKsO9WViD05HrWJdZHds2oeh11/jjF81ZXXyL9mptCe/BbFOBzIlcAeGYsBfwpFVZbXNa7wND9xRT8F9jBj8Ri4nMck8wdbZhxma1wDa4Yi+tYk5xdm35klGnhq0FOEFZ9y+xrf2jP/iJv3r/ANa16yXNkvotD3F5Ip8vm/Py/vH/AK0zy5mfR6PuLyQ+Xzfn5f3j/wBaZ5cx6PS9xeS+xVdpTjliJv3r/wBaZ5czHo1H3F5IzR7bxS8sViP3rn8TWVUmuJrLBYeW8F5G3HvZjRp8pZh3MqOD+0prdYiouJXn0ThJ7w+pd/bsT/7zgMNJfmyKYH88yc/hVql0lWhxOXiP+MYWp6uj/PAzw7vYDFaYbFPBIeUU4BBPcrj+rHwrqUOl82kvseYx3/GalDVbc9190Qe3N2sThD89EQvIOvaQ/a6eRsa61LEQq+q/gedrYWpS9Zacya9mO2+BiuCx+bnsvk49w+uq+o7qgx1HNDMt0WOjq+Spkez+p7LXGO+VoDld4sXHHPc43BxMUW8eIjD6AtZ1OdGW9yDqRoOXWenFuPqt+BVqtKXrJeJMbv4oy4aOQ5O0CewLKdSAVFzYEa8zzqOossmiak7wTZJVoSFKAUAoBQCgFAcnvpuiMSOLFZZwPISAcg3ce4+h8K9ehn1W51ejeknhnknrH6eB5RPCyMUdSrKbMpFiD4iuc007M9hCcZxUou6ZZWDYujW5AJsCQL91za9Fuazk1FtHa+1BQj4aFRaNI2yqOQ1C/goq3itMqOD0F2lUqPdtfyVwyCTYUmf+5dihPSzA2H7TL60Svh9eBib6vpVZfatf4obYgSA4WGR5+G6qFWKThLGDlDSsLHiSM7M2tgBpWZpRyxZphZTrqrVio3Wrur330XJJI0o9zv8AxssDynhRJxWcAZmQ8gAdAxIbX9E1p6P22nsWpdLf9WNSEe03ltwTX4jT/smKbByYqASIYWAeN2D3U2swYKLHXUeBrTJGUHKPAmWKq0cTGhVs82zStryN3E7KwUC4NpFnk+UIGJzCOwbIbkC+oDgZQe+5OlbunTjlvrcrwxWLrOrkaWTuvtf7GU7mr8vkgMjCGOMTE6Zsp0C917g625Cs+jrrGuBr+rS9EjUt228vd4/PYj02VDPhJsTAjRNAe0hfiBkIve5AIYC/hp41pkjODktLFn0mtQxMKNVqSlxtaz+xtYjd5ThMNPDh5ZHkuXAckAKbaaaX+6tnSWWMktyGOOmq9SnUmko7acTPjt1IjtFMHEWVMnEdi2Zra3tcWB0A9azKhHrFFGlLpKqsJKvPV3slY0tq7GhEMsiZYnieyocRHKZkuBmspurDnatZ045W1o18ybDYytKrGEu0pLfK1lfLvRzRFVzsHV7t75PEODiLzQHsnN2mQHTr76/on07qs0cS4aM4mP6Hp1k5UtHy4P7GTezc9BGMbs9rx++VU3yW1zx9bA816elh6PC41TWWb34nz3HdHSoycoKzW6PR93tpDE4aKcW7aAm3Rho49GBHpVCrDJNxOjRqdZBS5khWhKcnt/FyiRmbFNhokljiByx5WzRcVnYupzanIALaqeZOk9NK1rXZVrOV73sjotkzM8ETuuVmRWZbEWJUEix1GvQ1FJWbRPTd4ps261NxQCgFAKAUAoBQEHvJuxDi17YyyAdmRRqPA/WXwPpaoqlGNRal3B46rhZXjtxXD/Z5bt7dnEYUkyJmTpItyvr1U+fxNc+pRlDwPV4XpKhiFZOz5P8ANSFNRHQOkxu3IsVDGmK4qyxAhZY1V86m186My66DUHnfvtU7qRmkp7ricing6uFqSlh7OMvZbtbwZi2pt1ThkweHR1hU3dntnla+bUDRRfW1zyHdridROGSOxJh8FJV3iazTlwS2Rln23DOuGOIEwfD2U5FVhMqkEC5ZcjdnU2PM1l1Yyy5t0RRwVai6io2cZ876fW+5mh3xb5ZLiHjvHKnDZAdQg92xPNhqftGsrEdtyezNZdEr0aNKL7UXe/e9/wCDT/teKLCSYXD8VuK13eRVSyi1kVVZr8tTfqdO7V1Ixg4x4kywlWriY161ll2S1158Ca27Lh1g2Y0wmOWBGAjyEMFWIlWzEW1A1F+ulTVXBKDdyhhYV5VMRGlbVtO9+/kR0W+D/LXxTRgpIvDaO/0NLANb3hzv4nlfSNYh53J7FuXRMfRlRT1TvfvNb+2YosLJhsMsvzzAu8mUEKLWQBSb8tSe86d2rqJRcY8SVYOrUxEa1drs7JX35u42ltaGXC4fD5ZRwSbtlQ5s3vWGbQjp/KkqkZQjHkaUcJXp16lXs9rvf2NvaG9YOOjxkKMCqhGR7WYC9xcX5g+hA51tKv21NGlHotrDSw9RrV3TXMjdrYvCO0kkMUwaQk2kK5YyxuxTLqx52voL8jpWk5QbbSLOGpYqCjGpJWjyvd22vciaiL4oDp9yN5DhpeHI3zEh7V/7tjyceHf4a9KsYerkdnscjpXAKvDPBdpfNcj0fYGAGHaaFfyefixDoqyDtIPAOrHyYV1ak89m9zxVKnkvFbEwa0JTjdqTYgzNJDLjEhViJWaOMqpuFBiSSMs6ggliDa2oJqxHKo2aV+H9lKo557q9uO3y0OxQaC5v/Oq5dRdQCgFAKAUAoBQCgFAUK3oDmtrbj4Oa5CGJj1j7PxW2X7qgnh4SOlh+lcTR0vdcn+XOZxfs0lH5LERsO51ZfvF/wqB4R8GdSn0/H24eTI5/Z9jRyEJ8pD/NRWjwsyyunMM+fl/ZZ/2Cx35uP94tY9FqG363heb8gNwcd+bj/eCnotQx+t4Xv8jIvs+xvdCPOQ/yWnotQ1fTmG5Py/skMTubtKVVWWeAqvugs3Z8BaPQeFSPD1ZaNlal0pgaMnKnB3/O8wr7NcT1mgHlnP8ApFY9ElzJP1+l7j+RkHszm/xMX7LU9DfM1/8AIIe4/P8Aou/7s5f8VH+w39aehvmP/IIe4/P+i0+zSfpiIv2WFPQ5czK6fp+4/M1pfZxjByfDt9px+K1q8JPg0SR6ew73i15fcj8TuVjk/uMw/QdG+69/urV4aouBYh0xhJe1bxRC4vCSRG0sboe51K38rjWoXFrdF6nWp1PUkn4Mw1glPW/Z1tbj4bIxu8NkJPMrbsH4Aj7NdLDTzQ14HjOl8L1Fe62lr9zqzVg5Zy6bEkRIZryHFGSEzESuykO68dSpOXhhC2UW0yrapusTunt+WKvVNJSXrX5+Z1AqEtFaAUAoBQCgFAKAUAoBQCgFAUoBQCgFAVoBQCgFAKAUBS1AWTQq4KsqsDzBAIPoaw1cym07pnH7f9n8EgLYe0L93923hb6Pp8DVaphoy9XQ7GE6ZrUnap2o/Pz+5z+4fEw20Th5VKs6spU9SozqQeosrWPjUOHvCplZ0elnDEYRVqbvZ/0/4PU66B5UUBWgFAKAUAoBQCgFAKAUAoBQCgFAKAUAoBQCgFAKAUAoBQCgFAQu3NkiSXDzqPnIZF1HVGOVwfABs3oe+o5wu1Lii1QxDhCdN7SXz4MmRUhVK0AoBQCgFAKAUAoBQCgFAKAUAoBQCgFAKAUAoBQCgKUAoBQCgFAVoBQCgFAf/9k="/>
          <p:cNvSpPr>
            <a:spLocks noChangeAspect="1" noChangeArrowheads="1"/>
          </p:cNvSpPr>
          <p:nvPr/>
        </p:nvSpPr>
        <p:spPr bwMode="auto">
          <a:xfrm>
            <a:off x="1668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data:image/jpeg;base64,/9j/4AAQSkZJRgABAQAAAQABAAD/2wCEAAkGBxITERUSEhASFhUWGBUYFxgYFRcVGxUbFhYXFxUYGhgaHyggGBslGxcZITMhJSorLi4uGB8zODMtNyotLisBCgoKDg0OGxAQGy8lICY1Ly0vKzUvLjUtLy0tLS0tLS0tLy0tLS0tLS0tLy0tLS0tLS0tLS0tLS0tLS0tLS0tLf/AABEIAN0A5AMBEQACEQEDEQH/xAAcAAEAAQUBAQAAAAAAAAAAAAAABQECAwQGBwj/xABLEAACAQIDBQUDBwkFBQkAAAABAgMAEQQSIQUGEzFBIlFhcYEHMpEUI0JSgqGxM1NicpKTssHRFUNUosIlNESz0hYXJFVjc8Pw8f/EABsBAQACAwEBAAAAAAAAAAAAAAADBAECBQYH/8QAOREAAgECBAIGCQQCAgMBAAAAAAECAxEEEiExQVEFEyJhcZEUMkJSgaGx0fAVM8HhI/EGJBZigkP/2gAMAwEAAhEDEQA/APcaAUAoBQCgFAYpsQihmZlAUFmJNgoAJJPcLA6+FZSb2MNpasi9obW0vDJBbhGUs+ewjPuygqLOBY9m4vcajrsoa6ru+JHKp7rXP4cyp3gjKxGNJZWlDMiKAHKoQHJzlQgBIHaI1IHOs9W7u+ljHXKya1uJt4Y0Yo8cokCQsI7KzMZjIFjUKxBccNr65QBe9rkFTbV1t9jLrJOz3+5mxG24YxKZGKiHJnuL2Li6qMt8zajQX51hQk7W4mXVjG9+BZitsAaxqJMqB3GdYyiuGMbnPYBTla+txbkawoviHU5ElFIGUMCCCAQQbgg6gg9RWpuncsjxKs7IDdky5h3ZhdfurNhdXsZqwZFAKAUAoBQCgFAKAUAoBQCgFAKAUAoBQGLE4hY0LuwVVFyT0rKTbsjDaSuyEx+80YjcxhhIpiGWVHisJpFjSQhgCYwWuSO4jQ1IqTur7fYhlXVnbf7mLbfEUQCeR3iztx2jVk0Knh5ghLCLNz17rm16zCzvbfga1LrLm242/NjWmwXFnjMCN8nkRI5WIKALhpOIi2exZXzMlwCLE1lSyxebdbfEw45pLLs9/gyuG3alvhlZkEcSvHILkl0WZZMOBpysi5gelxresusnm5vX7mI0JXjyWnz0NuDd6SPI0c6rLGcQAWjLo0c0xlyMmZTdbLYhhyPfatXVT0a00+Ssbqi1Zxeqv83cri92uK8kryLxmjiVJFjymF4zIc6domxLi631C2JN6Ks0lFba/OwlQzNyb158jBtDdd5DimMwLTIwiGUqsTthxAXOpubA27gzc71mNbKopLb73MSw93Jt7/axg2nu/O5xRGUqyLwYwdZGjhyxiQtYBVfM1r2JIJ5WOY1YrL+cTWdGbzfLyJHbSPFhY0jZlVWhSRkHaSIEK7L3aC1+gJPStINOTb7/ADJKl400l3eRz2xNqpEzypKXR/lMsylzKUji7GHcuxLBmVAACdQ36NTTg5dlrkvPcr0qijeSe92/BbHQ7O3iDvDCyEyurGQprHG6KDImYm5ykhTa9iQDa9QypWTlwLEa12o8fkSuDx0ct+G4bKbMORU2uAynVTbXWo2mtyWMk9jZrBsKAUAoBQCgFAKAUAoBQCgFAKApegOf2lvGOG/yYZ5QjPGrK6rMEtn4TkWksPqk9OhvUsaWqzbFedbRqG/18CJmjM5jihxzTLOmclsr8NoissU1lAyrnUKU5G4taxqRPLdtWt+WIms9kpXv8uNybi2U8svFxSwm0Tw8NLurLIys5YsBe+RbLbTXU30izqKtHxJ1TcpXnysb+z9lww34UYUkAE6kkC9hmJJsLmw5C9ayk5bm8YRjsjcrU3FAYMdjEhjaWRsqICzHnYDw6+VZjFydkazkoxcnsiC2DvvhcVLwUMiub5Q6gZ7C5ykEjlrY2OhqerhalNXZXo4ylVlljudLVctCgLZFuCNRcEXHMX7qGGjR/seH5OMMU+aCqlrkEhLZe0tjfQa1vnlmzcTTqo5MltDXfZPDfiwKmZY1iSM9hFUOWcKVF1LdnWx9xaZ7qz8THV2d4+Bz0+Bxa5lSN+LPIO0ZnJWDDgOI2mAIRmdmUW1tISbkE1MpQe70XdxZXcaivZavv4Il9lbYkYYdnZHGJVpBlQx8JVjDWILNmNyATcc6jnTSvbgSwqt5W+JMYHHxyqHjcMpvYi9mymxIvzF+o0NRyTi7MmjJSV0bVYNhQCgFAKAUAoBQCgFAKAitpbejiLDJI+SxlKKGEIPJnJI6a2F2tra1bxg2RTqqP89xq4jaA+WNHLMI0SJXVSQolzF1kYseYSyiwIsWub6Wyodi6XE1c+3Zuyt5mpu5smRFQpKhjGXLKVYyvEv5OOz9mNbAAlfeFzYE5q2qTT4a8uFzSjTkrWenPjYmNj7KGH4gUjI8jOq5QMmaxZb9RmzEd2a3StJzcrXJqdNQvYkq0JBQCgFAcz7R43OzpglvoFv1VkUtb4fjVjCNKtG5UxyboSseZ+zrDM+0ISq3CZnbplUKVv8AFgPWupjZJUnficfARbrprge4iuGejK0AoClAVoChFAc5Nu6ZXXi8MRRK6xwxBlVlYqbSHqvYXsAAc73BtUyq5Vpu+JWdDM1fZcF/JH7T2dKWUyBRiZSqRGJmyYOKPtSOr2W5te9wAxKLYgGt4yjstl82aThLd7vbkkiY2NvAkqyuSFRO0pYlS8QH5Y3AGQkNYi4sOh0qOpTcWl+X5EtOspXfL6cyajcMAQQQRcEG4IPIg9aiJ73LqAUAoBQCgFAKAUAoDmt4tiEkzxKzBsvyiAHKMSq8vtjT9YDK2lTU6nsv4PkVq1K/aXxXMy7A2Kiq5bDoiPJxIoWVTwBkVdBqEYlSxC6DNbvNYnUbe/x5m1KmkndeC5E/aoicrQGriiS6xhioIZiRzspUZQel83Pw9QBSEFZMmYspUsLm5WxAtc6kG+l+4620AG3QGrtLHxwRtLKwVEFyfuAA6kmwA6k1tGLk8sdzSc4wi5S2PJ96vaBJiFeGJAkLCxLC7sOvWy+Wp8a61DAqDUpPU4mJ6QdROMFoc9u/t2bByGSErcjKwYXDC4Nj1HLmDVqtQjVjaRUoYiVGV4nsO5+9SY5GshSRLZkJzaG9mU6XGh8reVcXEYeVF2eqZ38Lio11pozoqrlooaA8Ym3pxTYrirO9uJ2UDnh5b2Clb2It1PnXMdaee9z2UejsOsNlcdbb8b7ns4rpnjStAKAxYiBXVkdQysCrA8iCLEH0om07ow0mrMgcXsWSLt4eSR5AnBhEhQph0dkzvooaTKEU2YsTlA6k1Kpp6S238SB0nHWO+y7kY8KseBkjgRyIuE8kzSOSFyZVDAk2RnZyTbQ5Tpesu9ROXHgYio0WorbdnQYPFpIodCSGFxcFTY8jZgCOXdUTTTsyxGSkroz1gyKAUAoBQCgFAKAUAoBQFksgUFmNgP8A76nwoDVs7ujZMoUk3J7RBUi1hyFyDqfojSgDZkdnKllbLqtyVCjkU6i5Y3Fz2uWlAbaOCAQQQdQRqCDyNAee+17aiiKPDBu2WEjDuRQwF/Njp+qa6HR9O83N7HL6TqpQUFueWkW0NddHDZSsmDsvZ7jThMcIplyiZVTXoXAeI+twPtCufjIqrSzR4HTwMnRrZJcfxHslcc7xw21vaNEjMkMLSFSRmLBUNuZFrkj4XqpPFJOyR28P0HVmlKcrJ8OJwmycVCMWss6DhZ2ZlUaC9yoC/VDEadwqpCSz3kegxNKp6M6dJ9q1r/nNHt+FxCSKHRgysLgg3B9a6qaaujw0oODyyVmZqyaigFAWSpcEAkXBFxa4v1F7i9DDOcx2ykh/8Q6zYufsJHnyntXOTsooRACxOci4BOvSplNy7OyK86aj2n2mRWFkyspWSRtoPLHx1BcKFV7SBkPZWFY82VrXNwQSTUjs7+6tvzmRRdtV6/H85cjsNnbQjmTPGSUuwDWIDZTYlSfeW/JhoarSi4uzLkJqaujbrBsKAUAoBQCgFAKApQFaA053BfU2SMZ27rm+X4AFv2TQGzFIGUMORAI6aHUaGgKTzKilmNgOZ/8AygNfCnKzJ0PbTyJ7Q9GN/J1HSgPL9592doT7QkkSEkFxkcsmUKAAvM6Wtytfnzrq0MRRhRytnExGGrzruSXgzktt4J4cRJFIwZ1Y5mGuYntX1771eozU4Jx2OfXhKFRxluaNSkJ3ewMHJtPGpOyZIMOsS6f+kAVS/Ulrk9wPlXMqyWHpOC1budajF4mqp2slb5Hab+bYaGARR3405yJbmOQYjx7QA8WFcOvNxjZbs9b0XhlVq5p+rHVnle1dnNh5OE9s4VSwGuUsobLfqQCK504ODsz12GxEa8Osjtrb4cTUNak53vs6d8PjJsJKcpK3y3uM62Nx5o1/EAd1XMM3GbgzzfTChXoQxEPC/wCeB6TV484KAUAoBQGptTZ6zxmJ2cISMwU5cwBuUJ55TyNrXGlbRk4u6NJwU1ZnMQiWHEKipLkzS/J8MJFACqAsksj/AEYQWGSPtWzjTQBZ3llG734v848yqrwnZfBfnDkjp9m44ShuyVZGKOpIJVgA1rjQgqysD3MOXKoJRsW4SzG3WpsKAUAoBQCgK0AoBQEPiWylh14gexBPFBAAFxyymw62yLcaigN/Zt+DHf6i/wAIoC3aLWUaH305Ak6MG5Dvtb1oDXwiG6KP7ssWtyXMGtED1tdfRF0FxQEkaA+c9rYnizyy3uHkkcHXkzEjn4GvR0Y5YJdx5OtLNUk+81alIj3/AHPUDAYW35mI+pQXrzlf92Xieqw37UfAhPaNBlGGxWpEEy5gPqsykn4oB9qqOJW0uTO/0RNt1KK9qLt4nn+9GMWbFzSo2ZWYZT3gKqj7hVKtJSm2j0fR9J0sNCElZ8fM1Nlxq08SvfKZEDW7iwv91aws5K5LiZONGbjvZnZYXFnaG04psPGYxDlMjEi5UMeYHVgSoFzpfuq0pdbVTjpY4U6SwWClTqu7lsu89Lq8ecK0AoBQCgFAaG0dncRldJGjkQMFdQp7L2zKQwIKkqp81GtbRlbR7GkoX1TsyNitgb8R80Uhu0jaytM3eq+/mUABUXs5LWIOm7vU2/qxHpR3ej87kxgMdHMuaNrgGxBBVlPOzKwDKdRoQOYqOUXF2ZLGSkro2awbCgFAKAUAoBQCgMGOYiNrGxIsD3FuyD8TQGVVAAA0A0FAYcZeyqCRmYAkaG1iTY9NBa/OgMsMQUWUWH9Tck95J1v1vQCZrKT3An7qIw9j5qXkPKvTo8g9ytAfRGwIAmFgQC2WKMd/0RXm6ks02z1lKOWCXcWbf2ZHiIHikLBTYkqQCMpzC1wR0qGpFSjZlvDV50KqnDf7nhINcg+gGxgGtLGe50PwYVmPrIirq9Ka7n9D3nD4SNCzJGqlzdyAAWPK5I5muwklsfP5TlJJSd7bGesmooBQCgFAKAUBG7VwTO0MqZc0LlgGvZgylHGlyGs1wbcxbrW0ZWTXMjnG7T5ENLteRM2NMKxYYZQ/EBWaVb2EmU+4FvcIbswuLA2BlUE+xe7+RC6jj27WXzZ1KMCAR1qAtF1AKAUAoBQCgFAa+0PyTnuBYea9ofeKAxbRmK8Kx0aVVPkQ1vvtQGXEavGO4s3oFKn73FAbFAWutwR30uGfPmzdmt8sjwxF2EyxsP1Xyt6WBr0M6n+Fz7jy8KT69QfMx47BXxTwR6/PNGnj84UT+VZjO1JSfI1nC9ZxXP8Ak+hoYwqhRyAAHoLV529z1KVlYuIoZPBcZGoxLrYhBM62XmFEhFl8baCuO127d576lKXo6lfXLf42N/YWB/2jHENck/3ROWJPolb04/5bd5Xxdb/pOb4x+v8As9rArqniStAKAUAoBQCgFAKA5vejBWZJ83bzxxoZO1Fhy7WMwTQGTUKC3Ury1vNSlvH/AGyvWj7X+l3mzsfFMJ5MO2IM+REcuQgZCxYZGyALqBcC17XvfStZLsqVrGacu04XuTdRk4oBQCgFAKAUBSgIefWPCj9KJj4AC1/2mUetASEesrH6oCjwJ7Tfdk+FAbNAUNAeIbR2osW15cQELCOaQ5eVygZefQZhz7q7cKblh1DmedqVVDFOfJm37O9kS4jGDEkDhxuzu2mrkEhQO+7A9wA8q0xlWMKXVrckwNKVSr1j2PZa453ihoDybEbBmG1QOC5RsQJM2U5SnEEjHNy0Bt56VznSl1u3E9XDG0n0f62uW1uN7WNvcpLbXnBIJHynXv8AnRy+NbUf3n8fqRdIu/R9P/5+h6fV88yKAUAoBQCgFAKAUBr7QvwntFxeyfm7qM+nu3bTXxrK3NZbbXOHMccRdcVNHhTGyvBBAFRCSqssirlviXz3Xla6+6LirV3K2VX5t/mhSso3zu3JL81Z2ex8W0kSF8olCpxUBvw5CiuyHuIzDTuIqtJWehchK6134m7WpuKAUBaWF7X1PId9uf40BWgFAKAhsSbJAvVZo4z9k6H1ChvUUBI4TnJ+vr+wgH3WoDYoBQHje19mCLa8ysLq64mUdcwfDyuf82YeldeFTNhlzVl8zhVKWXFNPZ3fyJj2N4hr4iP6Pzb+ROZT8QB+zUfSMVeL4k3RUnaUT0yuYdcUAoDzf2eYI/L8VJz4fETzLynX4IfjVLDR/wAkmej6Wq/9SjDnZ+S/s9Iq6ecFAVoBQCgFAKAUBSgFAa20VkyHgiPifRMl8q3OpNtTpfQWvyuOdZja+uxpNO2m5z2x5AuKOTES4l3BE7Kg4SMvuHMCFjsMy5BmY5hflepp+rqrcuZBTdp6O748jqqgLQoBQGrjYlJQsLi9vLNyI6g5gouO+gLsrryOde46MPJuR8j6mgL4sQpNuTfVOh+HUeI0oDNQEbinCvI2UMURZLHTtASC97aEqLX8BQG3hYiLlrZmOY25DQAAd9gAL9eenKgM9AKA8y3+x2TauF4dg6BATobiSRlKnwyk+jV0sLC9Cd9vscnGTtiIW3+53uyNi4fDBlgiCBjdrEm56aknQdByFUJ1JVNZO50qdKFNWirEhWhIKAsmkyqWPQE/AXrDMpXdjhvZVic8eIJ99pA7HvzC/PzzfGquEd0ztdOQyTppbJW8jvKtnEFAKAUAoBQCgFAKAUBSgOI3hwMMLZeImEhsSOC0nHktq/DjSyoBfVrP36VapylLvffsUq0Yw45V3b/A6nZGOEqHsyIUOVlksHBsCCbEjVSrevfcVXnHKy1TlmRv1qbigLJo8ylT1Hw8R40BZhpcy6+8NGHcRz9DzHgRQF8sSsLMAR4/j50Bi4DD3HNu5u19/vfEmgNaWC+bPG/b97I91ItbUEg8hbQUBs/LF/THnG4HxIoCvyuP66/GgKfLE6EnyVm/AUBA7T3awU83HkhmMhy3I4yhsoAFxoOQHdyqeGIqQjlT0K88LSnPPJak98ob81J/kH4teoCwOLIeUdv1mA/hDUBUNL9WMfbY/wCkUBTJL9eP9hj/AKqACJ/rqPJLfiTQFeC351vgn9KAZJOki+qX/BhQFC8g5orD9FrE+hFv81AU+WKNGuh/SFh5ZvdJ8jQGzQCgFAKAUAoBQETvBhCycVHyPGr2bhGa6sPnEMYsXBsDYG91XnyO9N2dmRVY3V1uRm6RKs8aQSoihM7zyEysQiiO0euVMoPNhY6W52krc2/IiobtJP47nU1AWhQCgNWdSrcQAkcnA1uByYDqR947yAKA2EYEAggg6gjW9+VAXUAoBQCgFAWTBipCkBrGxIuAehIuL+VxQwzh93dtY/FS4iITYdDA2W/AZs/adeXEGX3PHnV2tSpU4xlZu/f/AEc6hWrVZSjdK3d/Z1GzsVImHz41okdSwdgwVLByFYEnQFbHWqsknK0C7CUlC9SyNvD46J04iSxsmvaVgy6c+0DatXFp2aN1OMldPQwLtnDEgDEwEnQASpqe7nW3Vy5Mx1sOaMmM2lDFbizRR5uWd1S/lc61iMZS2QlUjH1nYyT42JAGeVFU8izKoOl9CTrpWFFvRGXJJXbLcNtCGS4jmjcjnldWt8DWXGS3QjOMtmX4nFxxi8kiICbAswUE91z10rCTexlyS3ZhO04Oz89F29F7a9vXL2de1rppWcsuRjPHmX/Jbfkzk8Oa/s9PS1amxUYmxtIMvQHmp9eh8D6XoDYoBQCgFAKAoaA4fGrbEs/DnxEqyRx5pJFw8EbXzwoQgu9uILEq2r8xerSfYtdJebKMv3L2bd7ckdwtVS8VoBQFKAg4trImJfD+647XDNhnVteJEeTdbrzuD9rfq5Zc3AjVWOfI9yZhlVhdTf8Al3gjofA1oSGSgFAKAUBSgPP/AGbf75tH/wBwf82er+M/bp+H2OXgP3Knj9zb3tudpbPWT8jmYgH3TJrlv0vfJbzNaULdTO2/8EmJ/fp32/kw4DDh9r42EC8DxKJlGilisdr26m7/ABaknbDwb3vp4GIRviZxW1tfEt2bs6J9rY+Jo1KGKIZbWt2IuVvdPW4sRWZzaw8HfizFKEXiaityL9gANtHaPykAkBQM/SHt8r/Ry5L+dKv7NPJ+MUda9TP+IgcIXO782e5USoIr/U4sN7eGfP8AfU7t6Wrb8fIrJyeClfnp4XJDA2j2lgmlCZngVYxDpa6MLyqRc6E6g9PCopXdGduet/4JodmvDNy0t/J0ntFH+zp/KP8A5qVBhP3olrHfsSIDYeNkjxmFXFKmWXDIMMRqIjlW6gn6bAC57ygGlTVIRdOThwepXpTcasVUW607j0OqJ0wygixFxQGrkaP3bsn1eq/q94/R+HIAgbEUgYXBuDQF9AKAUAoDlN68OFljlEkUdyLmR5SGdNY7YdCBM4FyDfTKNDYWnpNtNWv+c+BVrxs1K9vP6ElsXaQKIHed2Z2UNJA0JfQvcJlGVABYE9w1JOsc42f9ktOemt/ImK0JStAUoDlPaDu4cVAJIx8/D2ktoWHNkv36XHiPE1awtfq5Wez3KeMw/WQvH1lscJsLf2eIgTgygaZwcsoA7ydJLdzj1q9VwMZaw0+hzqHSM4dmpr9T0LY29+HnsEkQsfoEiOTyyObN5qxrm1MPUp7o6tLFUqvqsnPlqdWy/rAp/EBf0qEsGdWBFwQR4a0BWgLZYwylWFwQQR3g6EUDVyMw+xMHAwkSCGNhezABSLix18qklVnJWbIoUKcHeMUjNjPk0y5JOFIv1TlceBtrrWkZOLumbyhGStJXKYKOCFcsUWRSbkJCwBPebLqaSk5bsRhGPqqxZDgsOshmTCgSG5LiIKxzc7sQDrWXOTVr6GFTgpZktS3H7PhmIMuDEhGgLLESB3XLcvCkZyjs7GJ0oTd5JMvxOEikQRvhAyLayMsRUW5WUtYWopSTumZlTi1ZrQswWzoImzRYFI271SFT8Q1ZlUlLdmI0oRd4pIzY2FJlyTYXOt72cRMLjkbFq1UnF3TNpQjNWkrmvJszCFVV8GhCCygwBwoJvYWBAF+6tlUmtmaOjTdrpaG+MZGObBf1gU/itWhKZ1YEXBBHhQFaA15oipzoNfpLyD/0bx68j0IAywyhhccvhy0II6EHS1AX0AoBQGjtnB8WIqIoZGuColvlBvq2gJBAva3XqOdbQlZ3uR1I5la1zQ2PsJ4yTPNxBdWRLPliZb6oZHd+RtztbpW86ieysaU6Tj6zuTtRE5WgFAUoDy32lbo5S2MgXsnWZQPdPWQDuPXuOvU26eCxP/5zfgcbpDCW/wAkF4/c87NdSxyCU2dvFi4NIsTKo6DNmUeStdR8Khnh6U94k8MVVhtImIfaBih78WFk7y0Wp9VIH3VXl0fT4NlqPSdVbpEhF7SSOeBh9GK/dlNR/py94mXSr4xMh9pS/wDl0R85L/8Ax1j9N/8Ab5Gf1X/1+YHtOYe5gYV+2f5KKz+mr3vkY/VX7pnO/e03AaPADKQCDwZ3BB5EEEAitPQ6K3n9Db07ENXjD6mjj9+dqoLyQiIHQE4d0BPOwLk3NSQweHk7J3+KIp47Ex1cbfAipN+9on/iiPKOIf6L1OsFRXAgfSFd8TWk3ux554uX0IX8AK29Eo+6aPG137RrtvFjD/xmJ9JnH4Gt/R6Xuo0eKrP2mW/2/i/8Ziv38n/VTqKXuryMekVfefmZE3kxo5YzEesrn8TWHhqT9lGVi6y9pm1FvptBeWLf1CN/EprR4Oj7pIsdXXtEhh/aRj15tE/60dv4CtRywFJ7XJY9JVlvZklhfaUL/O4JL9Wjco3ppf8AzVBLo73ZFiHSvvROj2Xv1hJLAYhoj9WddP3gP3sx8qrTwdWHC/gW6ePoz428TqY8YLAsAARcMDmQ+OYch4kCqpdTvsJUyniJrf3wNcw6MP0h9406CwGwjggEG4OoI6g8qAuoBQFri4Njbx7vjQHH7NjnM/F4mKxEKMqAu4hJbVZJBEoRJIhccxfskjNpViTjltZJlSClnvq1+X+B2Iqui2VoBQCgKML6GgPKN+dxGjLYjCqTHqXjGpj7yg6p4cx5curhcZfsVPM4uMwDTz01pyOArpnJFDAoBQChk7/2Z7Tmmx54kjECBgFuQqhWjChU5AAVzMbSjCkrLidbo+tOdZ5nwOb2hjJpJpcM0xyNO3vlmVGDsoYaEroSNBrerMIRjBTS1SKlSc5zdNvS5NHc3DjF/ImxcgmKgqREMubJmIYlgdbEgDoB2r6VX9LqZOsy6Fj0KmqnVOWpo7N3XWRMUpkcT4XPmjCgh8pYdlr3Oq93Ud9SzxLi4u2kuJHTwkZKSbeaPAiJsHGuGjlzPxJGcBbLlyoQC2a99SbcuatUynJ1HHgv5IHTiqSk93/BO4DdnDSiUrPODFAk7AxpqrxiQKCH52I5iq8sTUja6WrsWqeEpTvZvRXNLZOwYp8JiJ0lk4kClmjyLYjUqwa/KwN9Oh8KkqV5QqRi0rPiRUsPCpTlNN3XAj8Zg40ghfM/ElzNlKqAFVima976sCBp9E+FSxnJza4IhnThGnGV9Wb2wtiRz4fEztI6nDqGICqQwYNaxJFj2T8RUdatKE4xSWpLh8PCpTlJt6Gbae7QhwMWKd5A8jKvDKr2SVZrk3uAVW4Fr6i9q1p4lzquC2RtVwqp0VUd7vgc3VwoktsLePE4RrwyHL1jbVG+z0PiLGq9bDwqLVa8yxRxVSk+y/gepbq70xYoWitFMBdoWPZbvKG34DvuDoa49fDTpb7czu4bFwrLk+R0EE4DdQrHUHQxueh6Wbv5X5E5hVctm/QCgKGgOG2hhe1MDhsQ+NZ5DBMEcqoLEwFZR2I0VcoZTa+Vrhr62oy0Wqy8UUZR1d083B/T+zuRVUvIrQCgFAKApQHEb37hwzZpomWGTmb6RuSfpD6JJ6jv1Bq5QxsqektUUMR0fGrrDRnl+2Niz4Zss8TJ3HmrfqsND5c661KtCouyziVcPUpO0kaFSkIrJgUMnVez3aeHw2IaeebIMjIFyOxbMVN+yCABl61SxsJ1I5Yov4CpTpTcpuxEYxkOMLRyB1abMGysvvPmtZgDcXqWN1RtJW0IJ5XWvF3Vzut4cVhsPtY4qWZi0aAiFY2JZjEVWz+7azX1I1FUKUak6GRLR8Tp15U6eI6yT1S2OX3Z28U2kMQ2gmkYSAai0zcvEBrH7NWq9FdRkXD+Clh679Izvj/JZtzCpLjjhoWWOKLNErMeyix53lYkdM3EPwpRbhRzy1b1+wrxVSv1cdEtPuTmz9qYJJMVbF6TwiBLwyKEAThoWNuVgL6d9QTp1nGPZ213LVOrRUpdr1lbYi9zcQcJtHgyWIdmw8ltVbM2VSO8ZguvcTU2JSq0cy8SthG6NfLLwZEbySocQyx34cVoY769mIZQb9bkFvtVPh4tQTe718yDFSTqNLZaL4EzudtmDDwYpZWXPMFCKyO63QOQXsNVuw08DVfFUZ1JxstEWMHWhThLM9WWbS2xFJs2OAzM04mMz3Vu0X4lxmtbN2792htWadGUazklpawq1oTw6i32r3OWq8c4UBfDMyMGRirKQQQbEEciCOVayipKzNoycXdHre528i46PhSkLiUXnyEq9TYfeByNiLdOJisN1Tutj0ODxarRs/WOu2diCwKt76HKwPPwPqPTnaqheNugFAcPvaiLOWlbhREAtIk3znK2kbyBUFhzVHJ8DVqje3Z1fhoUq9lLXReOv1Ot2VLG0EbRMWjKKUJvcrYZSc2t7d+tVpJptMtwacU1sbdYNhQCgFAKAxYmBXRkdQysCrA8iCLEfCsNJqzMxk4tSW6PJ8dtDFYCV8K7CaH6KTLxFdD7vPUd1r2uDpVB1KlCVkz1MMHhekaPWNWfG3PvRoSybNm1fDzYZj1hYSJ6o9iB4LXQpdMTj62pxMV/xG7vSa+n9Gud3YG/I7Sw58Jkkg+8giuhT6YpPc4db/jGMp7K/wCd1yq7k4lvycmFk/UnQ/jarMekqD4lCfQ+KjvEHcPaPTDX8pYf+upPTqPMgfR+IXsl+H3L2kjq4wdypBF5ISNOVxn1rWWLoyVrmYYKvGV1E29sbubWxUnEmwgz2sWDQLe1gL2fW1q0pV8PTVovT4klbD4mq7yjqZdl7v7YgRo4oAFYhjmbDtZl911uxysOhFYqV8NUacn9TNKhi6acYrfwND/sBtHnwB+9j9fpVKsbQ5/Ii/T8Re9vmV/7vdofmV/ep/Wnp9Hv8h+nV+S8yTwG7m2IYmijRArNn96FirZcuZWOqtYWuOXS1QTrYabTdyxDD4qEXFW+REtuBtEf8Nfyli/m1TrG0eZWfR9fl80YX3J2gOeEf0aM/gxrZYyjzNXga69k05928YnvYPEekbN/CDW6xNJ7SRHLC1o7xZHzwOmjoyn9JSv41KpxezIpU5R3RjrJqKyYM2CxbxSLLGxV0IZT3EfiOhHUE1pUgpxyskpzcJKSPdd2dox4uNMUnZYrkkUHkRqVPfYm4Pc5768/WpOnNxZ6fD1lVgpInKiJhQHN7cyLPnOOwuHbKukkcRfmdczsDbwt0NSwu1s2V6llK7kl5EnsDFNLho5GcOWBuwsA1iRcW0sbVrUVpNIkpScoJska0JBQCgFAKAUBz2+W7oxcOlhKlzGT481PgbehsahrUlUj3l/o/GvC1b+y90eOTRMjFWUqykgg8wRzBrltNOzPbQnGcVKLumWUNihUd1AXI5HukjyJH4UTaNXCL3S8iWwWExjpxVkkWO9s7z8JSe4M7C/pU0Y1Grp/Mo1qmEpyySinLko3fyRTaBxsBAllxC5hdTxmKsO9WViD05HrWJdZHds2oeh11/jjF81ZXXyL9mptCe/BbFOBzIlcAeGYsBfwpFVZbXNa7wND9xRT8F9jBj8Ri4nMck8wdbZhxma1wDa4Yi+tYk5xdm35klGnhq0FOEFZ9y+xrf2jP/iJv3r/ANa16yXNkvotD3F5Ip8vm/Py/vH/AK0zy5mfR6PuLyQ+Xzfn5f3j/wBaZ5cx6PS9xeS+xVdpTjliJv3r/wBaZ5czHo1H3F5IzR7bxS8sViP3rn8TWVUmuJrLBYeW8F5G3HvZjRp8pZh3MqOD+0prdYiouJXn0ThJ7w+pd/bsT/7zgMNJfmyKYH88yc/hVql0lWhxOXiP+MYWp6uj/PAzw7vYDFaYbFPBIeUU4BBPcrj+rHwrqUOl82kvseYx3/GalDVbc9190Qe3N2sThD89EQvIOvaQ/a6eRsa61LEQq+q/gedrYWpS9Zacya9mO2+BiuCx+bnsvk49w+uq+o7qgx1HNDMt0WOjq+Spkez+p7LXGO+VoDld4sXHHPc43BxMUW8eIjD6AtZ1OdGW9yDqRoOXWenFuPqt+BVqtKXrJeJMbv4oy4aOQ5O0CewLKdSAVFzYEa8zzqOossmiak7wTZJVoSFKAUAoBQCgFAcnvpuiMSOLFZZwPISAcg3ce4+h8K9ehn1W51ejeknhnknrH6eB5RPCyMUdSrKbMpFiD4iuc007M9hCcZxUou6ZZWDYujW5AJsCQL91za9Fuazk1FtHa+1BQj4aFRaNI2yqOQ1C/goq3itMqOD0F2lUqPdtfyVwyCTYUmf+5dihPSzA2H7TL60Svh9eBib6vpVZfatf4obYgSA4WGR5+G6qFWKThLGDlDSsLHiSM7M2tgBpWZpRyxZphZTrqrVio3Wrur330XJJI0o9zv8AxssDynhRJxWcAZmQ8gAdAxIbX9E1p6P22nsWpdLf9WNSEe03ltwTX4jT/smKbByYqASIYWAeN2D3U2swYKLHXUeBrTJGUHKPAmWKq0cTGhVs82zStryN3E7KwUC4NpFnk+UIGJzCOwbIbkC+oDgZQe+5OlbunTjlvrcrwxWLrOrkaWTuvtf7GU7mr8vkgMjCGOMTE6Zsp0C917g625Cs+jrrGuBr+rS9EjUt228vd4/PYj02VDPhJsTAjRNAe0hfiBkIve5AIYC/hp41pkjODktLFn0mtQxMKNVqSlxtaz+xtYjd5ThMNPDh5ZHkuXAckAKbaaaX+6tnSWWMktyGOOmq9SnUmko7acTPjt1IjtFMHEWVMnEdi2Zra3tcWB0A9azKhHrFFGlLpKqsJKvPV3slY0tq7GhEMsiZYnieyocRHKZkuBmspurDnatZ045W1o18ybDYytKrGEu0pLfK1lfLvRzRFVzsHV7t75PEODiLzQHsnN2mQHTr76/on07qs0cS4aM4mP6Hp1k5UtHy4P7GTezc9BGMbs9rx++VU3yW1zx9bA816elh6PC41TWWb34nz3HdHSoycoKzW6PR93tpDE4aKcW7aAm3Rho49GBHpVCrDJNxOjRqdZBS5khWhKcnt/FyiRmbFNhokljiByx5WzRcVnYupzanIALaqeZOk9NK1rXZVrOV73sjotkzM8ETuuVmRWZbEWJUEix1GvQ1FJWbRPTd4ps261NxQCgFAKAUAoBQEHvJuxDi17YyyAdmRRqPA/WXwPpaoqlGNRal3B46rhZXjtxXD/Z5bt7dnEYUkyJmTpItyvr1U+fxNc+pRlDwPV4XpKhiFZOz5P8ANSFNRHQOkxu3IsVDGmK4qyxAhZY1V86m186My66DUHnfvtU7qRmkp7ricing6uFqSlh7OMvZbtbwZi2pt1ThkweHR1hU3dntnla+bUDRRfW1zyHdridROGSOxJh8FJV3iazTlwS2Rln23DOuGOIEwfD2U5FVhMqkEC5ZcjdnU2PM1l1Yyy5t0RRwVai6io2cZ876fW+5mh3xb5ZLiHjvHKnDZAdQg92xPNhqftGsrEdtyezNZdEr0aNKL7UXe/e9/wCDT/teKLCSYXD8VuK13eRVSyi1kVVZr8tTfqdO7V1Ixg4x4kywlWriY161ll2S1158Ca27Lh1g2Y0wmOWBGAjyEMFWIlWzEW1A1F+ulTVXBKDdyhhYV5VMRGlbVtO9+/kR0W+D/LXxTRgpIvDaO/0NLANb3hzv4nlfSNYh53J7FuXRMfRlRT1TvfvNb+2YosLJhsMsvzzAu8mUEKLWQBSb8tSe86d2rqJRcY8SVYOrUxEa1drs7JX35u42ltaGXC4fD5ZRwSbtlQ5s3vWGbQjp/KkqkZQjHkaUcJXp16lXs9rvf2NvaG9YOOjxkKMCqhGR7WYC9xcX5g+hA51tKv21NGlHotrDSw9RrV3TXMjdrYvCO0kkMUwaQk2kK5YyxuxTLqx52voL8jpWk5QbbSLOGpYqCjGpJWjyvd22vciaiL4oDp9yN5DhpeHI3zEh7V/7tjyceHf4a9KsYerkdnscjpXAKvDPBdpfNcj0fYGAGHaaFfyefixDoqyDtIPAOrHyYV1ak89m9zxVKnkvFbEwa0JTjdqTYgzNJDLjEhViJWaOMqpuFBiSSMs6ggliDa2oJqxHKo2aV+H9lKo557q9uO3y0OxQaC5v/Oq5dRdQCgFAKAUAoBQCgFAUK3oDmtrbj4Oa5CGJj1j7PxW2X7qgnh4SOlh+lcTR0vdcn+XOZxfs0lH5LERsO51ZfvF/wqB4R8GdSn0/H24eTI5/Z9jRyEJ8pD/NRWjwsyyunMM+fl/ZZ/2Cx35uP94tY9FqG363heb8gNwcd+bj/eCnotQx+t4Xv8jIvs+xvdCPOQ/yWnotQ1fTmG5Py/skMTubtKVVWWeAqvugs3Z8BaPQeFSPD1ZaNlal0pgaMnKnB3/O8wr7NcT1mgHlnP8ApFY9ElzJP1+l7j+RkHszm/xMX7LU9DfM1/8AIIe4/P8Aou/7s5f8VH+w39aehvmP/IIe4/P+i0+zSfpiIv2WFPQ5czK6fp+4/M1pfZxjByfDt9px+K1q8JPg0SR6ew73i15fcj8TuVjk/uMw/QdG+69/urV4aouBYh0xhJe1bxRC4vCSRG0sboe51K38rjWoXFrdF6nWp1PUkn4Mw1glPW/Z1tbj4bIxu8NkJPMrbsH4Aj7NdLDTzQ14HjOl8L1Fe62lr9zqzVg5Zy6bEkRIZryHFGSEzESuykO68dSpOXhhC2UW0yrapusTunt+WKvVNJSXrX5+Z1AqEtFaAUAoBQCgFAKAUAoBQCgFAUoBQCgFAVoBQCgFAKAUBS1AWTQq4KsqsDzBAIPoaw1cym07pnH7f9n8EgLYe0L93923hb6Pp8DVaphoy9XQ7GE6ZrUnap2o/Pz+5z+4fEw20Th5VKs6spU9SozqQeosrWPjUOHvCplZ0elnDEYRVqbvZ/0/4PU66B5UUBWgFAKAUAoBQCgFAKAUAoBQCgFAKAUAoBQCgFAKAUAoBQCgFAQu3NkiSXDzqPnIZF1HVGOVwfABs3oe+o5wu1Lii1QxDhCdN7SXz4MmRUhVK0AoBQCgFAKAUAoBQCgFAKAUAoBQCgFAKAUAoBQCgKUAoBQCgFAVoBQCgFAf/9k="/>
          <p:cNvSpPr>
            <a:spLocks noChangeAspect="1" noChangeArrowheads="1"/>
          </p:cNvSpPr>
          <p:nvPr/>
        </p:nvSpPr>
        <p:spPr bwMode="auto">
          <a:xfrm>
            <a:off x="1668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AutoShape 12" descr="data:image/jpeg;base64,/9j/4AAQSkZJRgABAQAAAQABAAD/2wCEAAkGBxITERUSEhASFhUWGBUYFxgYFRcVGxUbFhYXFxUYGhgaHyggGBslGxcZITMhJSorLi4uGB8zODMtNyotLisBCgoKDg0OGxAQGy8lICY1Ly0vKzUvLjUtLy0tLS0tLS0tLy0tLS0tLS0tLy0tLS0tLS0tLS0tLS0tLS0tLS0tLf/AABEIAN0A5AMBEQACEQEDEQH/xAAcAAEAAQUBAQAAAAAAAAAAAAAABQECAwQGBwj/xABLEAACAQIDBQUDBwkFBQkAAAABAgMAEQQSIQUGEzFBIlFhcYEHMpEUI0JSgqGxM1NicpKTssHRFUNUosIlNESz0hYXJFVjc8Pw8f/EABsBAQACAwEBAAAAAAAAAAAAAAADBAECBQYH/8QAOREAAgECBAIGCQQCAgMBAAAAAAECAxEEEiExQVEFEyJhcZEUMkJSgaGx0fAVM8HhI/EGJBZigkP/2gAMAwEAAhEDEQA/APcaAUAoBQCgFAYpsQihmZlAUFmJNgoAJJPcLA6+FZSb2MNpasi9obW0vDJBbhGUs+ewjPuygqLOBY9m4vcajrsoa6ru+JHKp7rXP4cyp3gjKxGNJZWlDMiKAHKoQHJzlQgBIHaI1IHOs9W7u+ljHXKya1uJt4Y0Yo8cokCQsI7KzMZjIFjUKxBccNr65QBe9rkFTbV1t9jLrJOz3+5mxG24YxKZGKiHJnuL2Li6qMt8zajQX51hQk7W4mXVjG9+BZitsAaxqJMqB3GdYyiuGMbnPYBTla+txbkawoviHU5ElFIGUMCCCAQQbgg6gg9RWpuncsjxKs7IDdky5h3ZhdfurNhdXsZqwZFAKAUAoBQCgFAKAUAoBQCgFAKAUAoBQGLE4hY0LuwVVFyT0rKTbsjDaSuyEx+80YjcxhhIpiGWVHisJpFjSQhgCYwWuSO4jQ1IqTur7fYhlXVnbf7mLbfEUQCeR3iztx2jVk0Knh5ghLCLNz17rm16zCzvbfga1LrLm242/NjWmwXFnjMCN8nkRI5WIKALhpOIi2exZXzMlwCLE1lSyxebdbfEw45pLLs9/gyuG3alvhlZkEcSvHILkl0WZZMOBpysi5gelxresusnm5vX7mI0JXjyWnz0NuDd6SPI0c6rLGcQAWjLo0c0xlyMmZTdbLYhhyPfatXVT0a00+Ssbqi1Zxeqv83cri92uK8kryLxmjiVJFjymF4zIc6domxLi631C2JN6Ks0lFba/OwlQzNyb158jBtDdd5DimMwLTIwiGUqsTthxAXOpubA27gzc71mNbKopLb73MSw93Jt7/axg2nu/O5xRGUqyLwYwdZGjhyxiQtYBVfM1r2JIJ5WOY1YrL+cTWdGbzfLyJHbSPFhY0jZlVWhSRkHaSIEK7L3aC1+gJPStINOTb7/ADJKl400l3eRz2xNqpEzypKXR/lMsylzKUji7GHcuxLBmVAACdQ36NTTg5dlrkvPcr0qijeSe92/BbHQ7O3iDvDCyEyurGQprHG6KDImYm5ykhTa9iQDa9QypWTlwLEa12o8fkSuDx0ct+G4bKbMORU2uAynVTbXWo2mtyWMk9jZrBsKAUAoBQCgFAKAUAoBQCgFAKApegOf2lvGOG/yYZ5QjPGrK6rMEtn4TkWksPqk9OhvUsaWqzbFedbRqG/18CJmjM5jihxzTLOmclsr8NoissU1lAyrnUKU5G4taxqRPLdtWt+WIms9kpXv8uNybi2U8svFxSwm0Tw8NLurLIys5YsBe+RbLbTXU30izqKtHxJ1TcpXnysb+z9lww34UYUkAE6kkC9hmJJsLmw5C9ayk5bm8YRjsjcrU3FAYMdjEhjaWRsqICzHnYDw6+VZjFydkazkoxcnsiC2DvvhcVLwUMiub5Q6gZ7C5ykEjlrY2OhqerhalNXZXo4ylVlljudLVctCgLZFuCNRcEXHMX7qGGjR/seH5OMMU+aCqlrkEhLZe0tjfQa1vnlmzcTTqo5MltDXfZPDfiwKmZY1iSM9hFUOWcKVF1LdnWx9xaZ7qz8THV2d4+Bz0+Bxa5lSN+LPIO0ZnJWDDgOI2mAIRmdmUW1tISbkE1MpQe70XdxZXcaivZavv4Il9lbYkYYdnZHGJVpBlQx8JVjDWILNmNyATcc6jnTSvbgSwqt5W+JMYHHxyqHjcMpvYi9mymxIvzF+o0NRyTi7MmjJSV0bVYNhQCgFAKAUAoBQCgFAKAitpbejiLDJI+SxlKKGEIPJnJI6a2F2tra1bxg2RTqqP89xq4jaA+WNHLMI0SJXVSQolzF1kYseYSyiwIsWub6Wyodi6XE1c+3Zuyt5mpu5smRFQpKhjGXLKVYyvEv5OOz9mNbAAlfeFzYE5q2qTT4a8uFzSjTkrWenPjYmNj7KGH4gUjI8jOq5QMmaxZb9RmzEd2a3StJzcrXJqdNQvYkq0JBQCgFAcz7R43OzpglvoFv1VkUtb4fjVjCNKtG5UxyboSseZ+zrDM+0ISq3CZnbplUKVv8AFgPWupjZJUnficfARbrprge4iuGejK0AoClAVoChFAc5Nu6ZXXi8MRRK6xwxBlVlYqbSHqvYXsAAc73BtUyq5Vpu+JWdDM1fZcF/JH7T2dKWUyBRiZSqRGJmyYOKPtSOr2W5te9wAxKLYgGt4yjstl82aThLd7vbkkiY2NvAkqyuSFRO0pYlS8QH5Y3AGQkNYi4sOh0qOpTcWl+X5EtOspXfL6cyajcMAQQQRcEG4IPIg9aiJ73LqAUAoBQCgFAKAUAoDmt4tiEkzxKzBsvyiAHKMSq8vtjT9YDK2lTU6nsv4PkVq1K/aXxXMy7A2Kiq5bDoiPJxIoWVTwBkVdBqEYlSxC6DNbvNYnUbe/x5m1KmkndeC5E/aoicrQGriiS6xhioIZiRzspUZQel83Pw9QBSEFZMmYspUsLm5WxAtc6kG+l+4620AG3QGrtLHxwRtLKwVEFyfuAA6kmwA6k1tGLk8sdzSc4wi5S2PJ96vaBJiFeGJAkLCxLC7sOvWy+Wp8a61DAqDUpPU4mJ6QdROMFoc9u/t2bByGSErcjKwYXDC4Nj1HLmDVqtQjVjaRUoYiVGV4nsO5+9SY5GshSRLZkJzaG9mU6XGh8reVcXEYeVF2eqZ38Lio11pozoqrlooaA8Ym3pxTYrirO9uJ2UDnh5b2Clb2It1PnXMdaee9z2UejsOsNlcdbb8b7ns4rpnjStAKAxYiBXVkdQysCrA8iCLEH0om07ow0mrMgcXsWSLt4eSR5AnBhEhQph0dkzvooaTKEU2YsTlA6k1Kpp6S238SB0nHWO+y7kY8KseBkjgRyIuE8kzSOSFyZVDAk2RnZyTbQ5Tpesu9ROXHgYio0WorbdnQYPFpIodCSGFxcFTY8jZgCOXdUTTTsyxGSkroz1gyKAUAoBQCgFAKAUAoBQFksgUFmNgP8A76nwoDVs7ujZMoUk3J7RBUi1hyFyDqfojSgDZkdnKllbLqtyVCjkU6i5Y3Fz2uWlAbaOCAQQQdQRqCDyNAee+17aiiKPDBu2WEjDuRQwF/Njp+qa6HR9O83N7HL6TqpQUFueWkW0NddHDZSsmDsvZ7jThMcIplyiZVTXoXAeI+twPtCufjIqrSzR4HTwMnRrZJcfxHslcc7xw21vaNEjMkMLSFSRmLBUNuZFrkj4XqpPFJOyR28P0HVmlKcrJ8OJwmycVCMWss6DhZ2ZlUaC9yoC/VDEadwqpCSz3kegxNKp6M6dJ9q1r/nNHt+FxCSKHRgysLgg3B9a6qaaujw0oODyyVmZqyaigFAWSpcEAkXBFxa4v1F7i9DDOcx2ykh/8Q6zYufsJHnyntXOTsooRACxOci4BOvSplNy7OyK86aj2n2mRWFkyspWSRtoPLHx1BcKFV7SBkPZWFY82VrXNwQSTUjs7+6tvzmRRdtV6/H85cjsNnbQjmTPGSUuwDWIDZTYlSfeW/JhoarSi4uzLkJqaujbrBsKAUAoBQCgFAKApQFaA053BfU2SMZ27rm+X4AFv2TQGzFIGUMORAI6aHUaGgKTzKilmNgOZ/8AygNfCnKzJ0PbTyJ7Q9GN/J1HSgPL9592doT7QkkSEkFxkcsmUKAAvM6Wtytfnzrq0MRRhRytnExGGrzruSXgzktt4J4cRJFIwZ1Y5mGuYntX1771eozU4Jx2OfXhKFRxluaNSkJ3ewMHJtPGpOyZIMOsS6f+kAVS/Ulrk9wPlXMqyWHpOC1budajF4mqp2slb5Hab+bYaGARR3405yJbmOQYjx7QA8WFcOvNxjZbs9b0XhlVq5p+rHVnle1dnNh5OE9s4VSwGuUsobLfqQCK504ODsz12GxEa8Osjtrb4cTUNak53vs6d8PjJsJKcpK3y3uM62Nx5o1/EAd1XMM3GbgzzfTChXoQxEPC/wCeB6TV484KAUAoBQGptTZ6zxmJ2cISMwU5cwBuUJ55TyNrXGlbRk4u6NJwU1ZnMQiWHEKipLkzS/J8MJFACqAsksj/AEYQWGSPtWzjTQBZ3llG734v848yqrwnZfBfnDkjp9m44ShuyVZGKOpIJVgA1rjQgqysD3MOXKoJRsW4SzG3WpsKAUAoBQCgK0AoBQEPiWylh14gexBPFBAAFxyymw62yLcaigN/Zt+DHf6i/wAIoC3aLWUaH305Ak6MG5Dvtb1oDXwiG6KP7ssWtyXMGtED1tdfRF0FxQEkaA+c9rYnizyy3uHkkcHXkzEjn4GvR0Y5YJdx5OtLNUk+81alIj3/AHPUDAYW35mI+pQXrzlf92Xieqw37UfAhPaNBlGGxWpEEy5gPqsykn4oB9qqOJW0uTO/0RNt1KK9qLt4nn+9GMWbFzSo2ZWYZT3gKqj7hVKtJSm2j0fR9J0sNCElZ8fM1Nlxq08SvfKZEDW7iwv91aws5K5LiZONGbjvZnZYXFnaG04psPGYxDlMjEi5UMeYHVgSoFzpfuq0pdbVTjpY4U6SwWClTqu7lsu89Lq8ecK0AoBQCgFAaG0dncRldJGjkQMFdQp7L2zKQwIKkqp81GtbRlbR7GkoX1TsyNitgb8R80Uhu0jaytM3eq+/mUABUXs5LWIOm7vU2/qxHpR3ej87kxgMdHMuaNrgGxBBVlPOzKwDKdRoQOYqOUXF2ZLGSkro2awbCgFAKAUAoBQCgMGOYiNrGxIsD3FuyD8TQGVVAAA0A0FAYcZeyqCRmYAkaG1iTY9NBa/OgMsMQUWUWH9Tck95J1v1vQCZrKT3An7qIw9j5qXkPKvTo8g9ytAfRGwIAmFgQC2WKMd/0RXm6ks02z1lKOWCXcWbf2ZHiIHikLBTYkqQCMpzC1wR0qGpFSjZlvDV50KqnDf7nhINcg+gGxgGtLGe50PwYVmPrIirq9Ka7n9D3nD4SNCzJGqlzdyAAWPK5I5muwklsfP5TlJJSd7bGesmooBQCgFAKAUBG7VwTO0MqZc0LlgGvZgylHGlyGs1wbcxbrW0ZWTXMjnG7T5ENLteRM2NMKxYYZQ/EBWaVb2EmU+4FvcIbswuLA2BlUE+xe7+RC6jj27WXzZ1KMCAR1qAtF1AKAUAoBQCgFAa+0PyTnuBYea9ofeKAxbRmK8Kx0aVVPkQ1vvtQGXEavGO4s3oFKn73FAbFAWutwR30uGfPmzdmt8sjwxF2EyxsP1Xyt6WBr0M6n+Fz7jy8KT69QfMx47BXxTwR6/PNGnj84UT+VZjO1JSfI1nC9ZxXP8Ak+hoYwqhRyAAHoLV529z1KVlYuIoZPBcZGoxLrYhBM62XmFEhFl8baCuO127d576lKXo6lfXLf42N/YWB/2jHENck/3ROWJPolb04/5bd5Xxdb/pOb4x+v8As9rArqniStAKAUAoBQCgFAKA5vejBWZJ83bzxxoZO1Fhy7WMwTQGTUKC3Ury1vNSlvH/AGyvWj7X+l3mzsfFMJ5MO2IM+REcuQgZCxYZGyALqBcC17XvfStZLsqVrGacu04XuTdRk4oBQCgFAKAUBSgIefWPCj9KJj4AC1/2mUetASEesrH6oCjwJ7Tfdk+FAbNAUNAeIbR2osW15cQELCOaQ5eVygZefQZhz7q7cKblh1DmedqVVDFOfJm37O9kS4jGDEkDhxuzu2mrkEhQO+7A9wA8q0xlWMKXVrckwNKVSr1j2PZa453ihoDybEbBmG1QOC5RsQJM2U5SnEEjHNy0Bt56VznSl1u3E9XDG0n0f62uW1uN7WNvcpLbXnBIJHynXv8AnRy+NbUf3n8fqRdIu/R9P/5+h6fV88yKAUAoBQCgFAKAUBr7QvwntFxeyfm7qM+nu3bTXxrK3NZbbXOHMccRdcVNHhTGyvBBAFRCSqssirlviXz3Xla6+6LirV3K2VX5t/mhSso3zu3JL81Z2ex8W0kSF8olCpxUBvw5CiuyHuIzDTuIqtJWehchK6134m7WpuKAUBaWF7X1PId9uf40BWgFAKAhsSbJAvVZo4z9k6H1ChvUUBI4TnJ+vr+wgH3WoDYoBQHje19mCLa8ysLq64mUdcwfDyuf82YeldeFTNhlzVl8zhVKWXFNPZ3fyJj2N4hr4iP6Pzb+ROZT8QB+zUfSMVeL4k3RUnaUT0yuYdcUAoDzf2eYI/L8VJz4fETzLynX4IfjVLDR/wAkmej6Wq/9SjDnZ+S/s9Iq6ecFAVoBQCgFAKAUBSgFAa20VkyHgiPifRMl8q3OpNtTpfQWvyuOdZja+uxpNO2m5z2x5AuKOTES4l3BE7Kg4SMvuHMCFjsMy5BmY5hflepp+rqrcuZBTdp6O748jqqgLQoBQGrjYlJQsLi9vLNyI6g5gouO+gLsrryOde46MPJuR8j6mgL4sQpNuTfVOh+HUeI0oDNQEbinCvI2UMURZLHTtASC97aEqLX8BQG3hYiLlrZmOY25DQAAd9gAL9eenKgM9AKA8y3+x2TauF4dg6BATobiSRlKnwyk+jV0sLC9Cd9vscnGTtiIW3+53uyNi4fDBlgiCBjdrEm56aknQdByFUJ1JVNZO50qdKFNWirEhWhIKAsmkyqWPQE/AXrDMpXdjhvZVic8eIJ99pA7HvzC/PzzfGquEd0ztdOQyTppbJW8jvKtnEFAKAUAoBQCgFAKAUBSgOI3hwMMLZeImEhsSOC0nHktq/DjSyoBfVrP36VapylLvffsUq0Yw45V3b/A6nZGOEqHsyIUOVlksHBsCCbEjVSrevfcVXnHKy1TlmRv1qbigLJo8ylT1Hw8R40BZhpcy6+8NGHcRz9DzHgRQF8sSsLMAR4/j50Bi4DD3HNu5u19/vfEmgNaWC+bPG/b97I91ItbUEg8hbQUBs/LF/THnG4HxIoCvyuP66/GgKfLE6EnyVm/AUBA7T3awU83HkhmMhy3I4yhsoAFxoOQHdyqeGIqQjlT0K88LSnPPJak98ob81J/kH4teoCwOLIeUdv1mA/hDUBUNL9WMfbY/wCkUBTJL9eP9hj/AKqACJ/rqPJLfiTQFeC351vgn9KAZJOki+qX/BhQFC8g5orD9FrE+hFv81AU+WKNGuh/SFh5ZvdJ8jQGzQCgFAKAUAoBQETvBhCycVHyPGr2bhGa6sPnEMYsXBsDYG91XnyO9N2dmRVY3V1uRm6RKs8aQSoihM7zyEysQiiO0euVMoPNhY6W52krc2/IiobtJP47nU1AWhQCgNWdSrcQAkcnA1uByYDqR947yAKA2EYEAggg6gjW9+VAXUAoBQCgFAWTBipCkBrGxIuAehIuL+VxQwzh93dtY/FS4iITYdDA2W/AZs/adeXEGX3PHnV2tSpU4xlZu/f/AEc6hWrVZSjdK3d/Z1GzsVImHz41okdSwdgwVLByFYEnQFbHWqsknK0C7CUlC9SyNvD46J04iSxsmvaVgy6c+0DatXFp2aN1OMldPQwLtnDEgDEwEnQASpqe7nW3Vy5Mx1sOaMmM2lDFbizRR5uWd1S/lc61iMZS2QlUjH1nYyT42JAGeVFU8izKoOl9CTrpWFFvRGXJJXbLcNtCGS4jmjcjnldWt8DWXGS3QjOMtmX4nFxxi8kiICbAswUE91z10rCTexlyS3ZhO04Oz89F29F7a9vXL2de1rppWcsuRjPHmX/Jbfkzk8Oa/s9PS1amxUYmxtIMvQHmp9eh8D6XoDYoBQCgFAKAoaA4fGrbEs/DnxEqyRx5pJFw8EbXzwoQgu9uILEq2r8xerSfYtdJebKMv3L2bd7ckdwtVS8VoBQFKAg4trImJfD+647XDNhnVteJEeTdbrzuD9rfq5Zc3AjVWOfI9yZhlVhdTf8Al3gjofA1oSGSgFAKAUBSgPP/AGbf75tH/wBwf82er+M/bp+H2OXgP3Knj9zb3tudpbPWT8jmYgH3TJrlv0vfJbzNaULdTO2/8EmJ/fp32/kw4DDh9r42EC8DxKJlGilisdr26m7/ABaknbDwb3vp4GIRviZxW1tfEt2bs6J9rY+Jo1KGKIZbWt2IuVvdPW4sRWZzaw8HfizFKEXiaityL9gANtHaPykAkBQM/SHt8r/Ry5L+dKv7NPJ+MUda9TP+IgcIXO782e5USoIr/U4sN7eGfP8AfU7t6Wrb8fIrJyeClfnp4XJDA2j2lgmlCZngVYxDpa6MLyqRc6E6g9PCopXdGduet/4JodmvDNy0t/J0ntFH+zp/KP8A5qVBhP3olrHfsSIDYeNkjxmFXFKmWXDIMMRqIjlW6gn6bAC57ygGlTVIRdOThwepXpTcasVUW607j0OqJ0wygixFxQGrkaP3bsn1eq/q94/R+HIAgbEUgYXBuDQF9AKAUAoDlN68OFljlEkUdyLmR5SGdNY7YdCBM4FyDfTKNDYWnpNtNWv+c+BVrxs1K9vP6ElsXaQKIHed2Z2UNJA0JfQvcJlGVABYE9w1JOsc42f9ktOemt/ImK0JStAUoDlPaDu4cVAJIx8/D2ktoWHNkv36XHiPE1awtfq5Wez3KeMw/WQvH1lscJsLf2eIgTgygaZwcsoA7ydJLdzj1q9VwMZaw0+hzqHSM4dmpr9T0LY29+HnsEkQsfoEiOTyyObN5qxrm1MPUp7o6tLFUqvqsnPlqdWy/rAp/EBf0qEsGdWBFwQR4a0BWgLZYwylWFwQQR3g6EUDVyMw+xMHAwkSCGNhezABSLix18qklVnJWbIoUKcHeMUjNjPk0y5JOFIv1TlceBtrrWkZOLumbyhGStJXKYKOCFcsUWRSbkJCwBPebLqaSk5bsRhGPqqxZDgsOshmTCgSG5LiIKxzc7sQDrWXOTVr6GFTgpZktS3H7PhmIMuDEhGgLLESB3XLcvCkZyjs7GJ0oTd5JMvxOEikQRvhAyLayMsRUW5WUtYWopSTumZlTi1ZrQswWzoImzRYFI271SFT8Q1ZlUlLdmI0oRd4pIzY2FJlyTYXOt72cRMLjkbFq1UnF3TNpQjNWkrmvJszCFVV8GhCCygwBwoJvYWBAF+6tlUmtmaOjTdrpaG+MZGObBf1gU/itWhKZ1YEXBBHhQFaA15oipzoNfpLyD/0bx68j0IAywyhhccvhy0II6EHS1AX0AoBQGjtnB8WIqIoZGuColvlBvq2gJBAva3XqOdbQlZ3uR1I5la1zQ2PsJ4yTPNxBdWRLPliZb6oZHd+RtztbpW86ieysaU6Tj6zuTtRE5WgFAUoDy32lbo5S2MgXsnWZQPdPWQDuPXuOvU26eCxP/5zfgcbpDCW/wAkF4/c87NdSxyCU2dvFi4NIsTKo6DNmUeStdR8Khnh6U94k8MVVhtImIfaBih78WFk7y0Wp9VIH3VXl0fT4NlqPSdVbpEhF7SSOeBh9GK/dlNR/py94mXSr4xMh9pS/wDl0R85L/8Ax1j9N/8Ab5Gf1X/1+YHtOYe5gYV+2f5KKz+mr3vkY/VX7pnO/e03AaPADKQCDwZ3BB5EEEAitPQ6K3n9Db07ENXjD6mjj9+dqoLyQiIHQE4d0BPOwLk3NSQweHk7J3+KIp47Ex1cbfAipN+9on/iiPKOIf6L1OsFRXAgfSFd8TWk3ux554uX0IX8AK29Eo+6aPG137RrtvFjD/xmJ9JnH4Gt/R6Xuo0eKrP2mW/2/i/8Ziv38n/VTqKXuryMekVfefmZE3kxo5YzEesrn8TWHhqT9lGVi6y9pm1FvptBeWLf1CN/EprR4Oj7pIsdXXtEhh/aRj15tE/60dv4CtRywFJ7XJY9JVlvZklhfaUL/O4JL9Wjco3ppf8AzVBLo73ZFiHSvvROj2Xv1hJLAYhoj9WddP3gP3sx8qrTwdWHC/gW6ePoz428TqY8YLAsAARcMDmQ+OYch4kCqpdTvsJUyniJrf3wNcw6MP0h9406CwGwjggEG4OoI6g8qAuoBQFri4Njbx7vjQHH7NjnM/F4mKxEKMqAu4hJbVZJBEoRJIhccxfskjNpViTjltZJlSClnvq1+X+B2Iqui2VoBQCgKML6GgPKN+dxGjLYjCqTHqXjGpj7yg6p4cx5curhcZfsVPM4uMwDTz01pyOArpnJFDAoBQChk7/2Z7Tmmx54kjECBgFuQqhWjChU5AAVzMbSjCkrLidbo+tOdZ5nwOb2hjJpJpcM0xyNO3vlmVGDsoYaEroSNBrerMIRjBTS1SKlSc5zdNvS5NHc3DjF/ImxcgmKgqREMubJmIYlgdbEgDoB2r6VX9LqZOsy6Fj0KmqnVOWpo7N3XWRMUpkcT4XPmjCgh8pYdlr3Oq93Ud9SzxLi4u2kuJHTwkZKSbeaPAiJsHGuGjlzPxJGcBbLlyoQC2a99SbcuatUynJ1HHgv5IHTiqSk93/BO4DdnDSiUrPODFAk7AxpqrxiQKCH52I5iq8sTUja6WrsWqeEpTvZvRXNLZOwYp8JiJ0lk4kClmjyLYjUqwa/KwN9Oh8KkqV5QqRi0rPiRUsPCpTlNN3XAj8Zg40ghfM/ElzNlKqAFVima976sCBp9E+FSxnJza4IhnThGnGV9Wb2wtiRz4fEztI6nDqGICqQwYNaxJFj2T8RUdatKE4xSWpLh8PCpTlJt6Gbae7QhwMWKd5A8jKvDKr2SVZrk3uAVW4Fr6i9q1p4lzquC2RtVwqp0VUd7vgc3VwoktsLePE4RrwyHL1jbVG+z0PiLGq9bDwqLVa8yxRxVSk+y/gepbq70xYoWitFMBdoWPZbvKG34DvuDoa49fDTpb7czu4bFwrLk+R0EE4DdQrHUHQxueh6Wbv5X5E5hVctm/QCgKGgOG2hhe1MDhsQ+NZ5DBMEcqoLEwFZR2I0VcoZTa+Vrhr62oy0Wqy8UUZR1d083B/T+zuRVUvIrQCgFAKApQHEb37hwzZpomWGTmb6RuSfpD6JJ6jv1Bq5QxsqektUUMR0fGrrDRnl+2Niz4Zss8TJ3HmrfqsND5c661KtCouyziVcPUpO0kaFSkIrJgUMnVez3aeHw2IaeebIMjIFyOxbMVN+yCABl61SxsJ1I5Yov4CpTpTcpuxEYxkOMLRyB1abMGysvvPmtZgDcXqWN1RtJW0IJ5XWvF3Vzut4cVhsPtY4qWZi0aAiFY2JZjEVWz+7azX1I1FUKUak6GRLR8Tp15U6eI6yT1S2OX3Z28U2kMQ2gmkYSAai0zcvEBrH7NWq9FdRkXD+Clh679Izvj/JZtzCpLjjhoWWOKLNErMeyix53lYkdM3EPwpRbhRzy1b1+wrxVSv1cdEtPuTmz9qYJJMVbF6TwiBLwyKEAThoWNuVgL6d9QTp1nGPZ213LVOrRUpdr1lbYi9zcQcJtHgyWIdmw8ltVbM2VSO8ZguvcTU2JSq0cy8SthG6NfLLwZEbySocQyx34cVoY769mIZQb9bkFvtVPh4tQTe718yDFSTqNLZaL4EzudtmDDwYpZWXPMFCKyO63QOQXsNVuw08DVfFUZ1JxstEWMHWhThLM9WWbS2xFJs2OAzM04mMz3Vu0X4lxmtbN2792htWadGUazklpawq1oTw6i32r3OWq8c4UBfDMyMGRirKQQQbEEciCOVayipKzNoycXdHre528i46PhSkLiUXnyEq9TYfeByNiLdOJisN1Tutj0ODxarRs/WOu2diCwKt76HKwPPwPqPTnaqheNugFAcPvaiLOWlbhREAtIk3znK2kbyBUFhzVHJ8DVqje3Z1fhoUq9lLXReOv1Ot2VLG0EbRMWjKKUJvcrYZSc2t7d+tVpJptMtwacU1sbdYNhQCgFAKAxYmBXRkdQysCrA8iCLEfCsNJqzMxk4tSW6PJ8dtDFYCV8K7CaH6KTLxFdD7vPUd1r2uDpVB1KlCVkz1MMHhekaPWNWfG3PvRoSybNm1fDzYZj1hYSJ6o9iB4LXQpdMTj62pxMV/xG7vSa+n9Gud3YG/I7Sw58Jkkg+8giuhT6YpPc4db/jGMp7K/wCd1yq7k4lvycmFk/UnQ/jarMekqD4lCfQ+KjvEHcPaPTDX8pYf+upPTqPMgfR+IXsl+H3L2kjq4wdypBF5ISNOVxn1rWWLoyVrmYYKvGV1E29sbubWxUnEmwgz2sWDQLe1gL2fW1q0pV8PTVovT4klbD4mq7yjqZdl7v7YgRo4oAFYhjmbDtZl911uxysOhFYqV8NUacn9TNKhi6acYrfwND/sBtHnwB+9j9fpVKsbQ5/Ii/T8Re9vmV/7vdofmV/ep/Wnp9Hv8h+nV+S8yTwG7m2IYmijRArNn96FirZcuZWOqtYWuOXS1QTrYabTdyxDD4qEXFW+REtuBtEf8Nfyli/m1TrG0eZWfR9fl80YX3J2gOeEf0aM/gxrZYyjzNXga69k05928YnvYPEekbN/CDW6xNJ7SRHLC1o7xZHzwOmjoyn9JSv41KpxezIpU5R3RjrJqKyYM2CxbxSLLGxV0IZT3EfiOhHUE1pUgpxyskpzcJKSPdd2dox4uNMUnZYrkkUHkRqVPfYm4Pc5768/WpOnNxZ6fD1lVgpInKiJhQHN7cyLPnOOwuHbKukkcRfmdczsDbwt0NSwu1s2V6llK7kl5EnsDFNLho5GcOWBuwsA1iRcW0sbVrUVpNIkpScoJska0JBQCgFAKAUBz2+W7oxcOlhKlzGT481PgbehsahrUlUj3l/o/GvC1b+y90eOTRMjFWUqykgg8wRzBrltNOzPbQnGcVKLumWUNihUd1AXI5HukjyJH4UTaNXCL3S8iWwWExjpxVkkWO9s7z8JSe4M7C/pU0Y1Grp/Mo1qmEpyySinLko3fyRTaBxsBAllxC5hdTxmKsO9WViD05HrWJdZHds2oeh11/jjF81ZXXyL9mptCe/BbFOBzIlcAeGYsBfwpFVZbXNa7wND9xRT8F9jBj8Ri4nMck8wdbZhxma1wDa4Yi+tYk5xdm35klGnhq0FOEFZ9y+xrf2jP/iJv3r/ANa16yXNkvotD3F5Ip8vm/Py/vH/AK0zy5mfR6PuLyQ+Xzfn5f3j/wBaZ5cx6PS9xeS+xVdpTjliJv3r/wBaZ5czHo1H3F5IzR7bxS8sViP3rn8TWVUmuJrLBYeW8F5G3HvZjRp8pZh3MqOD+0prdYiouJXn0ThJ7w+pd/bsT/7zgMNJfmyKYH88yc/hVql0lWhxOXiP+MYWp6uj/PAzw7vYDFaYbFPBIeUU4BBPcrj+rHwrqUOl82kvseYx3/GalDVbc9190Qe3N2sThD89EQvIOvaQ/a6eRsa61LEQq+q/gedrYWpS9Zacya9mO2+BiuCx+bnsvk49w+uq+o7qgx1HNDMt0WOjq+Spkez+p7LXGO+VoDld4sXHHPc43BxMUW8eIjD6AtZ1OdGW9yDqRoOXWenFuPqt+BVqtKXrJeJMbv4oy4aOQ5O0CewLKdSAVFzYEa8zzqOossmiak7wTZJVoSFKAUAoBQCgFAcnvpuiMSOLFZZwPISAcg3ce4+h8K9ehn1W51ejeknhnknrH6eB5RPCyMUdSrKbMpFiD4iuc007M9hCcZxUou6ZZWDYujW5AJsCQL91za9Fuazk1FtHa+1BQj4aFRaNI2yqOQ1C/goq3itMqOD0F2lUqPdtfyVwyCTYUmf+5dihPSzA2H7TL60Svh9eBib6vpVZfatf4obYgSA4WGR5+G6qFWKThLGDlDSsLHiSM7M2tgBpWZpRyxZphZTrqrVio3Wrur330XJJI0o9zv8AxssDynhRJxWcAZmQ8gAdAxIbX9E1p6P22nsWpdLf9WNSEe03ltwTX4jT/smKbByYqASIYWAeN2D3U2swYKLHXUeBrTJGUHKPAmWKq0cTGhVs82zStryN3E7KwUC4NpFnk+UIGJzCOwbIbkC+oDgZQe+5OlbunTjlvrcrwxWLrOrkaWTuvtf7GU7mr8vkgMjCGOMTE6Zsp0C917g625Cs+jrrGuBr+rS9EjUt228vd4/PYj02VDPhJsTAjRNAe0hfiBkIve5AIYC/hp41pkjODktLFn0mtQxMKNVqSlxtaz+xtYjd5ThMNPDh5ZHkuXAckAKbaaaX+6tnSWWMktyGOOmq9SnUmko7acTPjt1IjtFMHEWVMnEdi2Zra3tcWB0A9azKhHrFFGlLpKqsJKvPV3slY0tq7GhEMsiZYnieyocRHKZkuBmspurDnatZ045W1o18ybDYytKrGEu0pLfK1lfLvRzRFVzsHV7t75PEODiLzQHsnN2mQHTr76/on07qs0cS4aM4mP6Hp1k5UtHy4P7GTezc9BGMbs9rx++VU3yW1zx9bA816elh6PC41TWWb34nz3HdHSoycoKzW6PR93tpDE4aKcW7aAm3Rho49GBHpVCrDJNxOjRqdZBS5khWhKcnt/FyiRmbFNhokljiByx5WzRcVnYupzanIALaqeZOk9NK1rXZVrOV73sjotkzM8ETuuVmRWZbEWJUEix1GvQ1FJWbRPTd4ps261NxQCgFAKAUAoBQEHvJuxDi17YyyAdmRRqPA/WXwPpaoqlGNRal3B46rhZXjtxXD/Z5bt7dnEYUkyJmTpItyvr1U+fxNc+pRlDwPV4XpKhiFZOz5P8ANSFNRHQOkxu3IsVDGmK4qyxAhZY1V86m186My66DUHnfvtU7qRmkp7ricing6uFqSlh7OMvZbtbwZi2pt1ThkweHR1hU3dntnla+bUDRRfW1zyHdridROGSOxJh8FJV3iazTlwS2Rln23DOuGOIEwfD2U5FVhMqkEC5ZcjdnU2PM1l1Yyy5t0RRwVai6io2cZ876fW+5mh3xb5ZLiHjvHKnDZAdQg92xPNhqftGsrEdtyezNZdEr0aNKL7UXe/e9/wCDT/teKLCSYXD8VuK13eRVSyi1kVVZr8tTfqdO7V1Ixg4x4kywlWriY161ll2S1158Ca27Lh1g2Y0wmOWBGAjyEMFWIlWzEW1A1F+ulTVXBKDdyhhYV5VMRGlbVtO9+/kR0W+D/LXxTRgpIvDaO/0NLANb3hzv4nlfSNYh53J7FuXRMfRlRT1TvfvNb+2YosLJhsMsvzzAu8mUEKLWQBSb8tSe86d2rqJRcY8SVYOrUxEa1drs7JX35u42ltaGXC4fD5ZRwSbtlQ5s3vWGbQjp/KkqkZQjHkaUcJXp16lXs9rvf2NvaG9YOOjxkKMCqhGR7WYC9xcX5g+hA51tKv21NGlHotrDSw9RrV3TXMjdrYvCO0kkMUwaQk2kK5YyxuxTLqx52voL8jpWk5QbbSLOGpYqCjGpJWjyvd22vciaiL4oDp9yN5DhpeHI3zEh7V/7tjyceHf4a9KsYerkdnscjpXAKvDPBdpfNcj0fYGAGHaaFfyefixDoqyDtIPAOrHyYV1ak89m9zxVKnkvFbEwa0JTjdqTYgzNJDLjEhViJWaOMqpuFBiSSMs6ggliDa2oJqxHKo2aV+H9lKo557q9uO3y0OxQaC5v/Oq5dRdQCgFAKAUAoBQCgFAUK3oDmtrbj4Oa5CGJj1j7PxW2X7qgnh4SOlh+lcTR0vdcn+XOZxfs0lH5LERsO51ZfvF/wqB4R8GdSn0/H24eTI5/Z9jRyEJ8pD/NRWjwsyyunMM+fl/ZZ/2Cx35uP94tY9FqG363heb8gNwcd+bj/eCnotQx+t4Xv8jIvs+xvdCPOQ/yWnotQ1fTmG5Py/skMTubtKVVWWeAqvugs3Z8BaPQeFSPD1ZaNlal0pgaMnKnB3/O8wr7NcT1mgHlnP8ApFY9ElzJP1+l7j+RkHszm/xMX7LU9DfM1/8AIIe4/P8Aou/7s5f8VH+w39aehvmP/IIe4/P+i0+zSfpiIv2WFPQ5czK6fp+4/M1pfZxjByfDt9px+K1q8JPg0SR6ew73i15fcj8TuVjk/uMw/QdG+69/urV4aouBYh0xhJe1bxRC4vCSRG0sboe51K38rjWoXFrdF6nWp1PUkn4Mw1glPW/Z1tbj4bIxu8NkJPMrbsH4Aj7NdLDTzQ14HjOl8L1Fe62lr9zqzVg5Zy6bEkRIZryHFGSEzESuykO68dSpOXhhC2UW0yrapusTunt+WKvVNJSXrX5+Z1AqEtFaAUAoBQCgFAKAUAoBQCgFAUoBQCgFAVoBQCgFAKAUBS1AWTQq4KsqsDzBAIPoaw1cym07pnH7f9n8EgLYe0L93923hb6Pp8DVaphoy9XQ7GE6ZrUnap2o/Pz+5z+4fEw20Th5VKs6spU9SozqQeosrWPjUOHvCplZ0elnDEYRVqbvZ/0/4PU66B5UUBWgFAKAUAoBQCgFAKAUAoBQCgFAKAUAoBQCgFAKAUAoBQCgFAQu3NkiSXDzqPnIZF1HVGOVwfABs3oe+o5wu1Lii1QxDhCdN7SXz4MmRUhVK0AoBQCgFAKAUAoBQCgFAKAUAoBQCgFAKAUAoBQCgKUAoBQCgFAVoBQCgFAf/9k="/>
          <p:cNvSpPr>
            <a:spLocks noChangeAspect="1" noChangeArrowheads="1"/>
          </p:cNvSpPr>
          <p:nvPr/>
        </p:nvSpPr>
        <p:spPr bwMode="auto">
          <a:xfrm>
            <a:off x="1668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3" name="Picture 13" descr="F:\Воспитатель года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2166" y="2428859"/>
            <a:ext cx="3010740" cy="291830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668463" y="285729"/>
            <a:ext cx="8785255" cy="138499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ГТО – это комплекс упражнений, направленный на повышение физической подготовки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94526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105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БЕГ НА КОРОТКИЕ И ДЛИННЫЕ ДИСТАНЦИИ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563" y="1306181"/>
            <a:ext cx="6291619" cy="4930846"/>
          </a:xfrm>
        </p:spPr>
      </p:pic>
    </p:spTree>
    <p:extLst>
      <p:ext uri="{BB962C8B-B14F-4D97-AF65-F5344CB8AC3E}">
        <p14:creationId xmlns:p14="http://schemas.microsoft.com/office/powerpoint/2010/main" val="397117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105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ПЛАВАНИЕ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3"/>
          <a:stretch/>
        </p:blipFill>
        <p:spPr>
          <a:xfrm>
            <a:off x="2388359" y="1306180"/>
            <a:ext cx="7506268" cy="4903551"/>
          </a:xfrm>
        </p:spPr>
      </p:pic>
    </p:spTree>
    <p:extLst>
      <p:ext uri="{BB962C8B-B14F-4D97-AF65-F5344CB8AC3E}">
        <p14:creationId xmlns:p14="http://schemas.microsoft.com/office/powerpoint/2010/main" val="138593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6478" y="365126"/>
            <a:ext cx="11900847" cy="9410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ПОДЪЕМ ТУЛОВИЩА ИЗ ПОЛОЖЕНИЯ ЛЕЖА НА СПИНЕ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580" y="1306180"/>
            <a:ext cx="5440680" cy="4866020"/>
          </a:xfrm>
        </p:spPr>
      </p:pic>
    </p:spTree>
    <p:extLst>
      <p:ext uri="{BB962C8B-B14F-4D97-AF65-F5344CB8AC3E}">
        <p14:creationId xmlns:p14="http://schemas.microsoft.com/office/powerpoint/2010/main" val="18289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95</Words>
  <Application>Microsoft Office PowerPoint</Application>
  <PresentationFormat>Произвольный</PresentationFormat>
  <Paragraphs>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Быть здоровым – это хорошо!</vt:lpstr>
      <vt:lpstr>Занятия физкультурой  важны в любом возрасте!</vt:lpstr>
      <vt:lpstr>В 2014 году наш президент В.В.Путин подписал Указ  «О Всероссийском физкультурно-спортивном комплексе  «Готов к труду и обороне» (ГТО)»</vt:lpstr>
      <vt:lpstr>человека.</vt:lpstr>
      <vt:lpstr>БЕГ НА КОРОТКИЕ И ДЛИННЫЕ ДИСТАНЦИИ</vt:lpstr>
      <vt:lpstr>ПЛАВАНИЕ</vt:lpstr>
      <vt:lpstr>ПОДЪЕМ ТУЛОВИЩА ИЗ ПОЛОЖЕНИЯ ЛЕЖА НА СПИНЕ</vt:lpstr>
      <vt:lpstr>СГИБАНИЕ И РАЗГИБАНИЕ РУК В УПОРЕ ЛЕЖА</vt:lpstr>
      <vt:lpstr>ПРЫЖКИ</vt:lpstr>
      <vt:lpstr>НАКЛОН ИЗ ПОЛОЖЕНИЯ СТОЯ</vt:lpstr>
      <vt:lpstr>ПОДТЯГИВАНИЯ</vt:lpstr>
      <vt:lpstr>БЕГ НА ЛЫЖАХ</vt:lpstr>
      <vt:lpstr>МЕТАНИЕ</vt:lpstr>
      <vt:lpstr>ГТО может сдать любой желающий  в возрасте от 6 до 70 лет и старше</vt:lpstr>
      <vt:lpstr>За хорошие результаты участники получают значок ГТО </vt:lpstr>
      <vt:lpstr>Значки, как и медали, бывают  золотыми, серебряными и бронзовыми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Анатолий Шевырин</dc:creator>
  <cp:lastModifiedBy>User</cp:lastModifiedBy>
  <cp:revision>40</cp:revision>
  <dcterms:created xsi:type="dcterms:W3CDTF">2015-08-28T08:35:46Z</dcterms:created>
  <dcterms:modified xsi:type="dcterms:W3CDTF">2022-04-09T23:41:33Z</dcterms:modified>
</cp:coreProperties>
</file>