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2" r:id="rId6"/>
    <p:sldId id="264" r:id="rId7"/>
    <p:sldId id="267" r:id="rId8"/>
    <p:sldId id="265" r:id="rId9"/>
    <p:sldId id="268" r:id="rId10"/>
    <p:sldId id="276" r:id="rId11"/>
    <p:sldId id="269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2142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286E7-27F7-4871-9B32-80051D26D0C7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AF9D5-7FF2-49D1-979C-B356FA989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24844-B4CB-42CA-B1EA-777E5F3C99FD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70D6D-39CC-4AE0-87F1-62CD015E4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F4350-CB9F-49D0-8926-F6BBA31BD6F7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CD129-BA1B-404A-8D06-31009379C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8D245-7DD3-4022-84D5-75C9A70CC933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4D532-BB56-40DA-B3EE-7388DB15E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16792-A4A1-4270-9D48-7F960527AC2D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AAAF7-E4A1-45DC-BE2F-FA2DAD954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337AB-B02D-46A5-A903-F7060F2828BA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8B248-D47E-436A-A82B-90957E027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B94AF-173A-4AA0-9C31-25FEE6230192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FA571-426B-431E-AB04-D3690F5C4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5F14B-AC3E-4B4B-8306-6800088E25D9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BFC89-E87C-44E2-8BF2-6FFCF6103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FC98F-4EAF-40D6-8B91-F4B9621E9B75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C45CE-61F2-4869-AA2A-B072D86DB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0A7F3-33D9-4AD7-814F-DE3A48B298A6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20698-EE55-4736-96FB-167E50EE0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3AFD4-899B-4410-9649-579806A88BEA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6D539-29E5-4888-8FFC-C51F2757D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2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692494-CE4C-43D5-840A-417D45C9A944}" type="datetimeFigureOut">
              <a:rPr lang="ru-RU"/>
              <a:pPr>
                <a:defRPr/>
              </a:pPr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F41EEB-433C-4511-BE60-7C1608A45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мая</a:t>
            </a:r>
            <a:r>
              <a:rPr lang="ru-RU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победы</a:t>
            </a:r>
            <a:endParaRPr lang="ru-RU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5786438"/>
            <a:ext cx="8143875" cy="857250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Кравцун М.Г.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учитель начальных классов МБОУ ЕСОШ №1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станица Егорлыкская Ростовская область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http://myppc.ru/uploads/posts/2012-05/1336556536_3395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Великая Победа</a:t>
            </a:r>
            <a:endParaRPr lang="ru-RU" sz="8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4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www.2do2go.ru/uploads/full/cf1ff81d97f2234b4ab2ad69d1c65f44_w960_h20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8713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3"/>
            <a:ext cx="5715000" cy="27860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здесь с тобой не потому, что дата, 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злой осколок память жжёт в груди. 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могиле неизвестного солдата 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в праздники и будни приходи. 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защищал тебя на поле боя. 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Упал, ни шагу не ступив назад. 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имя есть у этого героя - 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Великой Армии простой солдат. 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6" name="AutoShape 6" descr="818f768d81b34481bd7e556c8dac48ed"/>
          <p:cNvSpPr>
            <a:spLocks noChangeAspect="1" noChangeArrowheads="1"/>
          </p:cNvSpPr>
          <p:nvPr/>
        </p:nvSpPr>
        <p:spPr bwMode="auto">
          <a:xfrm>
            <a:off x="14922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8713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/>
            </a:r>
            <a:br>
              <a:rPr lang="ru-RU" sz="4000" smtClean="0">
                <a:latin typeface="Arial" charset="0"/>
              </a:rPr>
            </a:br>
            <a:endParaRPr lang="ru-RU" sz="4000" smtClean="0">
              <a:latin typeface="Arial" charset="0"/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6629" name="AutoShape 5" descr="1621809647_22-phonoteka_org-p-mirnoe-nebo-nad-golovoi-fon-22"/>
          <p:cNvSpPr>
            <a:spLocks noChangeAspect="1" noChangeArrowheads="1"/>
          </p:cNvSpPr>
          <p:nvPr/>
        </p:nvSpPr>
        <p:spPr bwMode="auto">
          <a:xfrm>
            <a:off x="149225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8642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4" descr="http://www.gamer.ru/system/attached_images/images/000/181/246/original/491907801_1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8572500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950" y="549275"/>
            <a:ext cx="7215188" cy="5572125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7416800" cy="471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42875"/>
            <a:ext cx="8858250" cy="6572250"/>
          </a:xfrm>
        </p:spPr>
        <p:txBody>
          <a:bodyPr rtlCol="0">
            <a:noAutofit/>
          </a:bodyPr>
          <a:lstStyle/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это 1725 разрушенных и сожженных городов и посёлков, свыше 70 тысяч сёл и деревень в нашей стране. Война - это 32 тысячи взорванных заводов и фабрик, 65 тысяч километров железнодорожных путей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это 900 дней и ночей блокадного Ленинграда. Это 125 граммов хлеба в сутки. Это тонны бомб и снарядов, падающих на мирных людей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20 часов у станка в день. Это урожай, выросший на солёной от пота земле. Это кровавые мозоли на ладонях таких же девчонок и мальчишек, как ты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От Бреста до Москвы - 1000 км, от Москвы до Берлина - 1600. Итого: 2600 км - это если считать по прямой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Кажется мало, правда? Самолётом примерно 4 часа, а вот перебежками и по-пластунски - 4 года 1418 дней.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14500" y="-142875"/>
            <a:ext cx="6972300" cy="4175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14313"/>
            <a:ext cx="8786813" cy="64293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2200" smtClean="0"/>
          </a:p>
          <a:p>
            <a:pPr>
              <a:lnSpc>
                <a:spcPct val="80000"/>
              </a:lnSpc>
            </a:pPr>
            <a:endParaRPr lang="ru-RU" sz="2200" smtClean="0"/>
          </a:p>
          <a:p>
            <a:pPr>
              <a:lnSpc>
                <a:spcPct val="80000"/>
              </a:lnSpc>
            </a:pPr>
            <a:endParaRPr lang="ru-RU" sz="2200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42875"/>
            <a:ext cx="8643938" cy="26431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270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ru-RU" sz="2700" smtClean="0"/>
          </a:p>
        </p:txBody>
      </p:sp>
      <p:pic>
        <p:nvPicPr>
          <p:cNvPr id="18438" name="Picture 6" descr="slide18-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66" name="Picture 10" descr="2365258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5" name="Picture 5" descr="img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3" y="142875"/>
            <a:ext cx="4572000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. </a:t>
            </a:r>
          </a:p>
        </p:txBody>
      </p:sp>
      <p:pic>
        <p:nvPicPr>
          <p:cNvPr id="21512" name="Picture 8" descr="pc1UUrjB6s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lib.exdat.com/tw_files2/urls_26/4/d-3302/3302_html_587467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88913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40 миллионов советских людей погибло. Представляете, что это значит? Это значит - 30 убитых на 2 метра земли, 28 тысяч убитых ежедневно. Это значит - каждый четвёртый житель страны погиб.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212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Constantia</vt:lpstr>
      <vt:lpstr>Arial</vt:lpstr>
      <vt:lpstr>Calibri</vt:lpstr>
      <vt:lpstr>Тема Office</vt:lpstr>
      <vt:lpstr>9 мая День победы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Великая Победа</vt:lpstr>
      <vt:lpstr>Слайд 11</vt:lpstr>
      <vt:lpstr>Слайд 12</vt:lpstr>
      <vt:lpstr>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 День победы</dc:title>
  <dc:creator>Вася</dc:creator>
  <cp:lastModifiedBy>Пользователь</cp:lastModifiedBy>
  <cp:revision>27</cp:revision>
  <dcterms:created xsi:type="dcterms:W3CDTF">2014-04-21T15:24:48Z</dcterms:created>
  <dcterms:modified xsi:type="dcterms:W3CDTF">2021-11-04T08:22:51Z</dcterms:modified>
</cp:coreProperties>
</file>