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77" y="-98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luda9\Desktop\&#1086;&#1090;&#1082;&#1088;&#1099;&#1090;&#1099;&#1081;%20&#1091;&#1088;&#1086;&#1082;\&#1092;&#1080;&#1079;&#1084;&#1080;&#1085;&#1091;&#1090;&#1082;&#1072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7. Кому А. </a:t>
            </a:r>
            <a:r>
              <a:rPr lang="ru-RU" b="1" dirty="0" err="1" smtClean="0"/>
              <a:t>Барто</a:t>
            </a:r>
            <a:r>
              <a:rPr lang="ru-RU" b="1" dirty="0" smtClean="0"/>
              <a:t> посвятила стихотворение « Мы не заметили жука»?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38200" y="2743200"/>
            <a:ext cx="1535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Саше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38200" y="3733800"/>
            <a:ext cx="20344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Наташе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4400" y="4876800"/>
            <a:ext cx="1545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Маше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Картинки по запросу &quot;мы не заметили жука почему посвящено наташ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057400"/>
            <a:ext cx="3331544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" grpId="0"/>
      <p:bldP spid="2049" grpId="1"/>
      <p:bldP spid="2050" grpId="0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8. А. </a:t>
            </a:r>
            <a:r>
              <a:rPr lang="ru-RU" b="1" dirty="0" err="1" smtClean="0"/>
              <a:t>Барто</a:t>
            </a:r>
            <a:r>
              <a:rPr lang="ru-RU" b="1" dirty="0" smtClean="0"/>
              <a:t> мечтала стать: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5800" y="1981200"/>
            <a:ext cx="29384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писательницей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5800" y="3200400"/>
            <a:ext cx="25794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балериной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62000" y="4648200"/>
            <a:ext cx="2160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артисткой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Картинки по запросу &quot;балерина пнг&quot;"/>
          <p:cNvPicPr>
            <a:picLocks noChangeAspect="1" noChangeArrowheads="1"/>
          </p:cNvPicPr>
          <p:nvPr/>
        </p:nvPicPr>
        <p:blipFill>
          <a:blip r:embed="rId2" cstate="print"/>
          <a:srcRect b="6122"/>
          <a:stretch>
            <a:fillRect/>
          </a:stretch>
        </p:blipFill>
        <p:spPr bwMode="auto">
          <a:xfrm>
            <a:off x="4572000" y="1676400"/>
            <a:ext cx="3733799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  <p:bldP spid="1025" grpId="1"/>
      <p:bldP spid="1026" grpId="0"/>
      <p:bldP spid="1027" grpId="0"/>
      <p:bldP spid="102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ошибок нет     5</a:t>
            </a:r>
          </a:p>
          <a:p>
            <a:r>
              <a:rPr lang="ru-RU" dirty="0" smtClean="0"/>
              <a:t>1-2 ошибки               4</a:t>
            </a:r>
          </a:p>
          <a:p>
            <a:r>
              <a:rPr lang="ru-RU" dirty="0" smtClean="0"/>
              <a:t>3 ошибки                   3</a:t>
            </a:r>
          </a:p>
          <a:p>
            <a:r>
              <a:rPr lang="ru-RU" dirty="0" smtClean="0"/>
              <a:t>4 и более                   2</a:t>
            </a:r>
            <a:endParaRPr lang="ru-RU" dirty="0"/>
          </a:p>
        </p:txBody>
      </p:sp>
      <p:pic>
        <p:nvPicPr>
          <p:cNvPr id="23554" name="Picture 2" descr="Картинки по запросу &quot;5 в дневнике пнг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048000"/>
            <a:ext cx="3133725" cy="3613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err="1" smtClean="0"/>
              <a:t>Аг</a:t>
            </a:r>
            <a:r>
              <a:rPr lang="ru-RU" i="1" dirty="0" smtClean="0"/>
              <a:t>*</a:t>
            </a:r>
            <a:r>
              <a:rPr lang="ru-RU" i="1" dirty="0" err="1" smtClean="0"/>
              <a:t>ия</a:t>
            </a:r>
            <a:r>
              <a:rPr lang="ru-RU" i="1" dirty="0" smtClean="0"/>
              <a:t>   </a:t>
            </a:r>
            <a:r>
              <a:rPr lang="ru-RU" i="1" dirty="0" err="1" smtClean="0"/>
              <a:t>Барт</a:t>
            </a:r>
            <a:r>
              <a:rPr lang="ru-RU" i="1" dirty="0" smtClean="0"/>
              <a:t>*</a:t>
            </a:r>
            <a:endParaRPr lang="ru-RU" dirty="0" smtClean="0"/>
          </a:p>
          <a:p>
            <a:r>
              <a:rPr lang="ru-RU" i="1" dirty="0" smtClean="0"/>
              <a:t>Чуков*кий </a:t>
            </a:r>
            <a:r>
              <a:rPr lang="ru-RU" i="1" dirty="0" smtClean="0"/>
              <a:t>К*</a:t>
            </a:r>
            <a:r>
              <a:rPr lang="ru-RU" i="1" dirty="0" err="1" smtClean="0"/>
              <a:t>рней</a:t>
            </a:r>
            <a:endParaRPr lang="ru-RU" dirty="0" smtClean="0"/>
          </a:p>
          <a:p>
            <a:r>
              <a:rPr lang="ru-RU" i="1" dirty="0" err="1" smtClean="0"/>
              <a:t>Михалко</a:t>
            </a:r>
            <a:r>
              <a:rPr lang="ru-RU" i="1" dirty="0" smtClean="0"/>
              <a:t>*   </a:t>
            </a:r>
            <a:r>
              <a:rPr lang="ru-RU" i="1" dirty="0" smtClean="0"/>
              <a:t>Сергей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4038600"/>
            <a:ext cx="4724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i="1" dirty="0" smtClean="0"/>
              <a:t> Аг</a:t>
            </a:r>
            <a:r>
              <a:rPr lang="ru-RU" sz="3200" i="1" dirty="0" smtClean="0">
                <a:solidFill>
                  <a:srgbClr val="FF0000"/>
                </a:solidFill>
              </a:rPr>
              <a:t>н</a:t>
            </a:r>
            <a:r>
              <a:rPr lang="ru-RU" sz="3200" i="1" dirty="0" smtClean="0"/>
              <a:t>ия   </a:t>
            </a:r>
            <a:r>
              <a:rPr lang="ru-RU" sz="3200" i="1" dirty="0" err="1" smtClean="0"/>
              <a:t>Барт</a:t>
            </a:r>
            <a:r>
              <a:rPr lang="ru-RU" sz="3200" i="1" dirty="0" err="1" smtClean="0">
                <a:solidFill>
                  <a:srgbClr val="FF0000"/>
                </a:solidFill>
              </a:rPr>
              <a:t>о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i="1" dirty="0" smtClean="0"/>
              <a:t> Чуков</a:t>
            </a:r>
            <a:r>
              <a:rPr lang="ru-RU" sz="3200" i="1" dirty="0" smtClean="0">
                <a:solidFill>
                  <a:srgbClr val="FF0000"/>
                </a:solidFill>
              </a:rPr>
              <a:t>с</a:t>
            </a:r>
            <a:r>
              <a:rPr lang="ru-RU" sz="3200" i="1" dirty="0" smtClean="0"/>
              <a:t>кий К</a:t>
            </a:r>
            <a:r>
              <a:rPr lang="ru-RU" sz="3200" i="1" dirty="0" smtClean="0">
                <a:solidFill>
                  <a:srgbClr val="FF0000"/>
                </a:solidFill>
              </a:rPr>
              <a:t>о</a:t>
            </a:r>
            <a:r>
              <a:rPr lang="ru-RU" sz="3200" i="1" dirty="0" smtClean="0"/>
              <a:t>рней</a:t>
            </a:r>
            <a:endParaRPr lang="ru-RU" sz="3200" dirty="0" smtClean="0"/>
          </a:p>
          <a:p>
            <a:pPr>
              <a:buFont typeface="Arial" pitchFamily="34" charset="0"/>
              <a:buChar char="•"/>
            </a:pPr>
            <a:r>
              <a:rPr lang="ru-RU" sz="3200" i="1" dirty="0" smtClean="0"/>
              <a:t> Михалко</a:t>
            </a:r>
            <a:r>
              <a:rPr lang="ru-RU" sz="3200" i="1" dirty="0" smtClean="0">
                <a:solidFill>
                  <a:srgbClr val="FF0000"/>
                </a:solidFill>
              </a:rPr>
              <a:t>в</a:t>
            </a:r>
            <a:r>
              <a:rPr lang="ru-RU" sz="3200" i="1" dirty="0" smtClean="0"/>
              <a:t>   Сергей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uiExpand="1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Носов Николай Николаевич</a:t>
            </a:r>
            <a:endParaRPr lang="ru-RU" dirty="0"/>
          </a:p>
        </p:txBody>
      </p:sp>
      <p:pic>
        <p:nvPicPr>
          <p:cNvPr id="25602" name="Picture 2" descr="https://ds03.infourok.ru/uploads/ex/0615/0003ea2c-a6eeffc3/hello_html_m3798f8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3304833" cy="396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62400" y="1295400"/>
            <a:ext cx="480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Известный </a:t>
            </a:r>
            <a:r>
              <a:rPr lang="ru-RU" sz="1600" dirty="0" smtClean="0"/>
              <a:t>детский писатель, любимый всеми детьми страны.</a:t>
            </a:r>
          </a:p>
          <a:p>
            <a:r>
              <a:rPr lang="ru-RU" sz="1600" dirty="0" smtClean="0"/>
              <a:t>Николай </a:t>
            </a:r>
            <a:r>
              <a:rPr lang="ru-RU" sz="1600" dirty="0" smtClean="0"/>
              <a:t>Носов написал веселые истории о Незнайке и именно благодаря этим рассказам он получил признание и популярность среди детей и взрослых.</a:t>
            </a:r>
          </a:p>
          <a:p>
            <a:r>
              <a:rPr lang="ru-RU" sz="1600" dirty="0" smtClean="0"/>
              <a:t>Н.Носов родился 10 </a:t>
            </a:r>
            <a:r>
              <a:rPr lang="ru-RU" sz="1600" dirty="0" smtClean="0"/>
              <a:t>ноября </a:t>
            </a:r>
            <a:r>
              <a:rPr lang="ru-RU" sz="1600" dirty="0" smtClean="0"/>
              <a:t>1908 года в городе Киеве. Ему пришлось с раннего детства работать, потому что его семья была бедной. </a:t>
            </a:r>
            <a:endParaRPr lang="ru-RU" sz="1600" dirty="0" smtClean="0"/>
          </a:p>
          <a:p>
            <a:r>
              <a:rPr lang="ru-RU" sz="1600" dirty="0" smtClean="0"/>
              <a:t>В </a:t>
            </a:r>
            <a:r>
              <a:rPr lang="ru-RU" sz="1600" dirty="0" smtClean="0"/>
              <a:t>1924 Николай Носов закончил </a:t>
            </a:r>
            <a:r>
              <a:rPr lang="ru-RU" sz="1600" dirty="0" smtClean="0"/>
              <a:t>школу </a:t>
            </a:r>
            <a:r>
              <a:rPr lang="ru-RU" sz="1600" dirty="0" smtClean="0"/>
              <a:t>и после школы опять пошел работать. Через три года он смог поступать в Киевский художественный институт, а оттуда перевелся в Московский институт кинематографии. </a:t>
            </a:r>
            <a:endParaRPr lang="ru-RU" sz="1600" dirty="0" smtClean="0"/>
          </a:p>
          <a:p>
            <a:r>
              <a:rPr lang="ru-RU" sz="1600" dirty="0" smtClean="0"/>
              <a:t>До </a:t>
            </a:r>
            <a:r>
              <a:rPr lang="ru-RU" sz="1600" dirty="0" smtClean="0"/>
              <a:t>войны он печатал свои рассказы для детей в журнале «</a:t>
            </a:r>
            <a:r>
              <a:rPr lang="ru-RU" sz="1600" dirty="0" err="1" smtClean="0"/>
              <a:t>Мурзилка</a:t>
            </a:r>
            <a:r>
              <a:rPr lang="ru-RU" sz="1600" dirty="0" smtClean="0"/>
              <a:t>», а во время войны он работал режиссером, создавая учебные военно-технические фильмы.</a:t>
            </a:r>
          </a:p>
          <a:p>
            <a:r>
              <a:rPr lang="ru-RU" sz="1600" dirty="0" smtClean="0"/>
              <a:t>Самую </a:t>
            </a:r>
            <a:r>
              <a:rPr lang="ru-RU" sz="1600" dirty="0" smtClean="0"/>
              <a:t>большую популярность писателю принесли рассказы о Незнайке: «Приключения Незнайки», «Незнайка в Солнечном городе», «Незнайка на Луне».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/>
          <a:p>
            <a:r>
              <a:rPr lang="ru-RU" dirty="0" smtClean="0"/>
              <a:t>Учебник с.48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зминут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3581400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Может быть это серый волк?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524000"/>
            <a:ext cx="66786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Дети читали сказку «Три поросенка».</a:t>
            </a:r>
            <a:endParaRPr lang="ru-RU" sz="32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514600"/>
            <a:ext cx="349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Постройка домика</a:t>
            </a:r>
            <a:r>
              <a:rPr lang="ru-RU" dirty="0" smtClean="0"/>
              <a:t>.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4648200"/>
            <a:ext cx="7377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Так и не стали играть  в «три поросенка».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/>
          <a:lstStyle/>
          <a:p>
            <a:r>
              <a:rPr lang="ru-RU" dirty="0" smtClean="0"/>
              <a:t>Агния Львовна </a:t>
            </a:r>
            <a:r>
              <a:rPr lang="ru-RU" dirty="0" err="1" smtClean="0"/>
              <a:t>Барто</a:t>
            </a:r>
            <a:endParaRPr lang="ru-RU" dirty="0"/>
          </a:p>
        </p:txBody>
      </p:sp>
      <p:sp>
        <p:nvSpPr>
          <p:cNvPr id="9220" name="AutoShape 4" descr="Картинки по запросу &quot;барт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Картинки по запросу &quot;барт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133600"/>
            <a:ext cx="3562350" cy="3903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85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1. А.Л. </a:t>
            </a:r>
            <a:r>
              <a:rPr lang="ru-RU" b="1" dirty="0" err="1" smtClean="0"/>
              <a:t>Барто</a:t>
            </a:r>
            <a:r>
              <a:rPr lang="ru-RU" b="1" dirty="0" smtClean="0"/>
              <a:t> писала свои стихи для: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1752600"/>
            <a:ext cx="2182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взрослых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9200" y="2819400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детей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3886200"/>
            <a:ext cx="3129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своих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знакомых</a:t>
            </a:r>
            <a:endParaRPr lang="ru-RU" dirty="0"/>
          </a:p>
        </p:txBody>
      </p:sp>
      <p:pic>
        <p:nvPicPr>
          <p:cNvPr id="8196" name="Picture 4" descr="Картинки по запросу &quot;дети картинка мультяшна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905000"/>
            <a:ext cx="47625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  <p:bldP spid="6" grpId="0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В каком стихотворении А. </a:t>
            </a:r>
            <a:r>
              <a:rPr lang="ru-RU" b="1" dirty="0" err="1" smtClean="0"/>
              <a:t>Барто</a:t>
            </a:r>
            <a:r>
              <a:rPr lang="ru-RU" b="1" dirty="0" smtClean="0"/>
              <a:t> описывает приход весны?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2133600"/>
            <a:ext cx="4164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«Вовка -добрая душа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38200" y="3352800"/>
            <a:ext cx="43550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«Мы не заметили жука»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38200" y="4648200"/>
            <a:ext cx="2575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«Верёвочка»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Картинки по запросу &quot;стихотворение веревоч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4744" y="1447800"/>
            <a:ext cx="5563808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169" grpId="0"/>
      <p:bldP spid="7169" grpId="1"/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3.Кто оказался живой, когда закрыли рамы зимние?</a:t>
            </a:r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14400" y="2286000"/>
            <a:ext cx="14847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муха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914400" y="3429000"/>
            <a:ext cx="15191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жук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838200" y="4572000"/>
            <a:ext cx="1837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бабочка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Картинки по запросу &quot;мы не заметили жу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905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5" grpId="0"/>
      <p:bldP spid="6145" grpId="1"/>
      <p:bldP spid="6146" grpId="0"/>
      <p:bldP spid="6147" grpId="0"/>
      <p:bldP spid="614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Почему сегодня Петя просыпался десять раз?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09600" y="2057400"/>
            <a:ext cx="22910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он заболел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09600" y="3124200"/>
            <a:ext cx="45441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поступает в первый класс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85800" y="4114800"/>
            <a:ext cx="3458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испугался чего-то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Картинки по запросу &quot;петя в первый класс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733800"/>
            <a:ext cx="5409829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1" grpId="0"/>
      <p:bldP spid="5121" grpId="1"/>
      <p:bldP spid="5122" grpId="0"/>
      <p:bldP spid="5123" grpId="0"/>
      <p:bldP spid="512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5</a:t>
            </a:r>
            <a:r>
              <a:rPr lang="ru-RU" dirty="0" smtClean="0"/>
              <a:t>. </a:t>
            </a:r>
            <a:r>
              <a:rPr lang="ru-RU" b="1" dirty="0" smtClean="0"/>
              <a:t>Кому приснилось, что она твердит урок?</a:t>
            </a:r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62000" y="2362200"/>
            <a:ext cx="14245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маме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62000" y="3505200"/>
            <a:ext cx="29660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подружке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62000" y="4800600"/>
            <a:ext cx="19237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бабушке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Картинки по запросу &quot;бабушка твердит урок барт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447800"/>
            <a:ext cx="3700272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7" grpId="0"/>
      <p:bldP spid="4097" grpId="1"/>
      <p:bldP spid="4098" grpId="0"/>
      <p:bldP spid="4098" grpId="1"/>
      <p:bldP spid="4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6. Чему была удивлена автор?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3400" y="1600200"/>
            <a:ext cx="67720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паренёк закричал: «С Добрым утром!»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09600" y="2971800"/>
            <a:ext cx="45329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все друг другу улыбались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4343400"/>
            <a:ext cx="36193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В) было тихо на улице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Картинки по запросу &quot;вовка добрая душа с добрым утром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75" y="2095500"/>
            <a:ext cx="366712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3" grpId="0"/>
      <p:bldP spid="3074" grpId="0"/>
      <p:bldP spid="3074" grpId="1"/>
      <p:bldP spid="6" grpId="0"/>
      <p:bldP spid="6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397</Words>
  <Application>Microsoft Office PowerPoint</Application>
  <PresentationFormat>Экран (4:3)</PresentationFormat>
  <Paragraphs>59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Агния Львовна Барто</vt:lpstr>
      <vt:lpstr>Тест</vt:lpstr>
      <vt:lpstr>Слайд 4</vt:lpstr>
      <vt:lpstr>2. В каком стихотворении А. Барто описывает приход весны? </vt:lpstr>
      <vt:lpstr>3.Кто оказался живой, когда закрыли рамы зимние?</vt:lpstr>
      <vt:lpstr>4. Почему сегодня Петя просыпался десять раз? </vt:lpstr>
      <vt:lpstr> 5. Кому приснилось, что она твердит урок?</vt:lpstr>
      <vt:lpstr> 6. Чему была удивлена автор? </vt:lpstr>
      <vt:lpstr> 7. Кому А. Барто посвятила стихотворение « Мы не заметили жука»?</vt:lpstr>
      <vt:lpstr> 8. А. Барто мечтала стать:</vt:lpstr>
      <vt:lpstr>Результат</vt:lpstr>
      <vt:lpstr>Вставьте пропущенные буквы</vt:lpstr>
      <vt:lpstr>Носов Николай Николаевич</vt:lpstr>
      <vt:lpstr>Учебник с.48</vt:lpstr>
      <vt:lpstr>Слайд 16</vt:lpstr>
      <vt:lpstr>Слайд 17</vt:lpstr>
      <vt:lpstr>План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Люська .</dc:creator>
  <cp:lastModifiedBy>Люська .</cp:lastModifiedBy>
  <cp:revision>20</cp:revision>
  <dcterms:created xsi:type="dcterms:W3CDTF">2020-02-12T17:47:39Z</dcterms:created>
  <dcterms:modified xsi:type="dcterms:W3CDTF">2020-02-12T20:58:36Z</dcterms:modified>
</cp:coreProperties>
</file>