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7" r:id="rId4"/>
    <p:sldId id="260" r:id="rId5"/>
    <p:sldId id="258" r:id="rId6"/>
    <p:sldId id="268" r:id="rId7"/>
    <p:sldId id="25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7CD35672-78E1-499A-B86F-15367B12F39F}" type="datetimeFigureOut">
              <a:rPr lang="ru-RU" smtClean="0"/>
              <a:t>27.09.2021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B00DC49-1FEA-47A6-AE25-79F315AD6E5B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35672-78E1-499A-B86F-15367B12F39F}" type="datetimeFigureOut">
              <a:rPr lang="ru-RU" smtClean="0"/>
              <a:t>27.09.2021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0DC49-1FEA-47A6-AE25-79F315AD6E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35672-78E1-499A-B86F-15367B12F39F}" type="datetimeFigureOut">
              <a:rPr lang="ru-RU" smtClean="0"/>
              <a:t>27.09.2021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0DC49-1FEA-47A6-AE25-79F315AD6E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35672-78E1-499A-B86F-15367B12F39F}" type="datetimeFigureOut">
              <a:rPr lang="ru-RU" smtClean="0"/>
              <a:t>27.09.2021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0DC49-1FEA-47A6-AE25-79F315AD6E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35672-78E1-499A-B86F-15367B12F39F}" type="datetimeFigureOut">
              <a:rPr lang="ru-RU" smtClean="0"/>
              <a:t>27.09.2021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0DC49-1FEA-47A6-AE25-79F315AD6E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35672-78E1-499A-B86F-15367B12F39F}" type="datetimeFigureOut">
              <a:rPr lang="ru-RU" smtClean="0"/>
              <a:t>27.09.2021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0DC49-1FEA-47A6-AE25-79F315AD6E5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35672-78E1-499A-B86F-15367B12F39F}" type="datetimeFigureOut">
              <a:rPr lang="ru-RU" smtClean="0"/>
              <a:t>27.09.2021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0DC49-1FEA-47A6-AE25-79F315AD6E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35672-78E1-499A-B86F-15367B12F39F}" type="datetimeFigureOut">
              <a:rPr lang="ru-RU" smtClean="0"/>
              <a:t>27.09.2021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0DC49-1FEA-47A6-AE25-79F315AD6E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35672-78E1-499A-B86F-15367B12F39F}" type="datetimeFigureOut">
              <a:rPr lang="ru-RU" smtClean="0"/>
              <a:t>27.09.2021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0DC49-1FEA-47A6-AE25-79F315AD6E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35672-78E1-499A-B86F-15367B12F39F}" type="datetimeFigureOut">
              <a:rPr lang="ru-RU" smtClean="0"/>
              <a:t>27.09.2021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0DC49-1FEA-47A6-AE25-79F315AD6E5B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35672-78E1-499A-B86F-15367B12F39F}" type="datetimeFigureOut">
              <a:rPr lang="ru-RU" smtClean="0"/>
              <a:t>27.09.2021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0DC49-1FEA-47A6-AE25-79F315AD6E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CD35672-78E1-499A-B86F-15367B12F39F}" type="datetimeFigureOut">
              <a:rPr lang="ru-RU" smtClean="0"/>
              <a:t>27.09.2021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B00DC49-1FEA-47A6-AE25-79F315AD6E5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«Уважение  </a:t>
            </a:r>
            <a:r>
              <a:rPr lang="ru-RU" sz="2800" b="1" i="1" dirty="0">
                <a:solidFill>
                  <a:srgbClr val="002060"/>
                </a:solidFill>
              </a:rPr>
              <a:t>к мужу – секрет  счастливой  </a:t>
            </a:r>
            <a:r>
              <a:rPr lang="ru-RU" sz="2800" b="1" i="1" dirty="0" smtClean="0">
                <a:solidFill>
                  <a:srgbClr val="002060"/>
                </a:solidFill>
              </a:rPr>
              <a:t>семьи»</a:t>
            </a:r>
            <a:r>
              <a:rPr lang="ru-RU" sz="2800" b="1" i="1" dirty="0">
                <a:solidFill>
                  <a:srgbClr val="002060"/>
                </a:solidFill>
              </a:rPr>
              <a:t/>
            </a:r>
            <a:br>
              <a:rPr lang="ru-RU" sz="2800" b="1" i="1" dirty="0">
                <a:solidFill>
                  <a:srgbClr val="002060"/>
                </a:solidFill>
              </a:rPr>
            </a:b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295019" cy="1456192"/>
          </a:xfrm>
        </p:spPr>
        <p:txBody>
          <a:bodyPr>
            <a:normAutofit lnSpcReduction="10000"/>
          </a:bodyPr>
          <a:lstStyle/>
          <a:p>
            <a:pPr algn="r"/>
            <a:r>
              <a:rPr lang="ru-RU" b="1" i="1" dirty="0">
                <a:solidFill>
                  <a:srgbClr val="002060"/>
                </a:solidFill>
              </a:rPr>
              <a:t>Петрова </a:t>
            </a:r>
            <a:r>
              <a:rPr lang="ru-RU" b="1" i="1" dirty="0" smtClean="0">
                <a:solidFill>
                  <a:srgbClr val="002060"/>
                </a:solidFill>
              </a:rPr>
              <a:t>Е.А., учитель начальных классов</a:t>
            </a:r>
            <a:r>
              <a:rPr lang="ru-RU" b="1" i="1" smtClean="0">
                <a:solidFill>
                  <a:srgbClr val="002060"/>
                </a:solidFill>
              </a:rPr>
              <a:t>, </a:t>
            </a:r>
            <a:endParaRPr lang="ru-RU" b="1" i="1" dirty="0">
              <a:solidFill>
                <a:srgbClr val="002060"/>
              </a:solidFill>
            </a:endParaRPr>
          </a:p>
          <a:p>
            <a:pPr algn="r"/>
            <a:r>
              <a:rPr lang="ru-RU" b="1" i="1" dirty="0">
                <a:solidFill>
                  <a:srgbClr val="002060"/>
                </a:solidFill>
              </a:rPr>
              <a:t> Рукавишникова </a:t>
            </a:r>
            <a:r>
              <a:rPr lang="ru-RU" b="1" i="1" dirty="0" smtClean="0">
                <a:solidFill>
                  <a:srgbClr val="002060"/>
                </a:solidFill>
              </a:rPr>
              <a:t>Н.М., учитель русского языка и литературы </a:t>
            </a:r>
            <a:endParaRPr lang="ru-RU" b="1" i="1" dirty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11" descr="G:\печатать\школа\смотр 13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717032"/>
            <a:ext cx="3883132" cy="27363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90984" y="1686073"/>
            <a:ext cx="3432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Березовский муниципальный округ</a:t>
            </a:r>
            <a:br>
              <a:rPr lang="ru-RU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МБОУ «Дубовская основная общеобразовательная школа</a:t>
            </a:r>
            <a:r>
              <a:rPr lang="ru-RU" sz="16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188639"/>
            <a:ext cx="1001990" cy="1497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932040" y="937355"/>
            <a:ext cx="26642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 smtClean="0">
                <a:solidFill>
                  <a:srgbClr val="FF0000"/>
                </a:solidFill>
              </a:rPr>
              <a:t>Квест</a:t>
            </a:r>
            <a:r>
              <a:rPr lang="ru-RU" sz="3200" b="1" dirty="0" smtClean="0">
                <a:solidFill>
                  <a:srgbClr val="FF0000"/>
                </a:solidFill>
              </a:rPr>
              <a:t>-игра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81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Вопрос по кругу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3200" dirty="0" smtClean="0"/>
              <a:t> </a:t>
            </a:r>
          </a:p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значит уважать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мужа?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45084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908720"/>
            <a:ext cx="6984776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b="1" i="1" dirty="0" smtClean="0"/>
              <a:t>Что значит уважать мужа?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68580" indent="0">
              <a:buNone/>
            </a:pPr>
            <a:endParaRPr lang="ru-RU" dirty="0"/>
          </a:p>
          <a:p>
            <a:r>
              <a:rPr lang="ru-RU" dirty="0"/>
              <a:t>Ценить его труд как кормильца семьи.</a:t>
            </a:r>
          </a:p>
          <a:p>
            <a:r>
              <a:rPr lang="ru-RU" dirty="0"/>
              <a:t>Признавать его статус и авторитет как лидера.</a:t>
            </a:r>
          </a:p>
          <a:p>
            <a:r>
              <a:rPr lang="ru-RU" dirty="0"/>
              <a:t>Признавать его мужскую силу.</a:t>
            </a:r>
          </a:p>
          <a:p>
            <a:r>
              <a:rPr lang="ru-RU" dirty="0"/>
              <a:t>С пониманием относиться к его интересам и увлечениям.</a:t>
            </a:r>
          </a:p>
          <a:p>
            <a:r>
              <a:rPr lang="ru-RU" dirty="0"/>
              <a:t>Признавать его заслуги и достижения.</a:t>
            </a:r>
          </a:p>
          <a:p>
            <a:r>
              <a:rPr lang="ru-RU" dirty="0"/>
              <a:t>Доверять его решениям.</a:t>
            </a:r>
          </a:p>
          <a:p>
            <a:r>
              <a:rPr lang="ru-RU" dirty="0"/>
              <a:t>Ценить то, что он делает для вас, и говорить ему об этом.</a:t>
            </a:r>
          </a:p>
          <a:p>
            <a:r>
              <a:rPr lang="ru-RU" dirty="0"/>
              <a:t>Внимательно слушать, когда он говорит.</a:t>
            </a:r>
          </a:p>
          <a:p>
            <a:r>
              <a:rPr lang="ru-RU" dirty="0"/>
              <a:t>Разговаривать с ним без высокомерных оттенков в голосе.</a:t>
            </a:r>
          </a:p>
          <a:p>
            <a:r>
              <a:rPr lang="ru-RU" dirty="0"/>
              <a:t>Не критиковать и не делать ему замечаний в присутствии детей и посторонних людей.</a:t>
            </a:r>
          </a:p>
          <a:p>
            <a:r>
              <a:rPr lang="ru-RU" dirty="0"/>
              <a:t>Уважать его родителей.</a:t>
            </a:r>
          </a:p>
          <a:p>
            <a:r>
              <a:rPr lang="ru-RU" dirty="0"/>
              <a:t>Уважая и ценя своего мужа, вы совершаете вклад в поддержку хороших взаимоотношений. Вы вкладываете в своё будущее, в свою семью и своих детей. Уважение и любовь формируют цепную и ответную реакцию.</a:t>
            </a:r>
          </a:p>
          <a:p>
            <a:pPr marL="6858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717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Users\petrova-ek\Desktop\delaem_banochku_s_pojelaniyami_aistbox_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5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3568" y="260648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</a:rPr>
              <a:t>	</a:t>
            </a:r>
            <a:r>
              <a:rPr lang="ru-RU" sz="2800" b="1" i="1" dirty="0" smtClean="0">
                <a:solidFill>
                  <a:srgbClr val="FF0000"/>
                </a:solidFill>
              </a:rPr>
              <a:t>1 станция « Тепло наших  слов</a:t>
            </a:r>
            <a:r>
              <a:rPr lang="ru-RU" sz="2400" b="1" i="1" dirty="0" smtClean="0">
                <a:solidFill>
                  <a:srgbClr val="FF0000"/>
                </a:solidFill>
              </a:rPr>
              <a:t>»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13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petrova-ek\Desktop\eecf8e811b100e2ca0e2b3317de661c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00" y="1250950"/>
            <a:ext cx="7670800" cy="435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36033" y="474713"/>
            <a:ext cx="6984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>
                <a:solidFill>
                  <a:srgbClr val="FF0000"/>
                </a:solidFill>
              </a:rPr>
              <a:t>2</a:t>
            </a:r>
            <a:r>
              <a:rPr lang="ru-RU" sz="2000" b="1" i="1" dirty="0" smtClean="0">
                <a:solidFill>
                  <a:srgbClr val="FF0000"/>
                </a:solidFill>
              </a:rPr>
              <a:t> станция  «100 причин, почему я тебя люблю»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58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696744" cy="1008112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3 станция  «Простые истины»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5616" y="1844824"/>
            <a:ext cx="6480720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65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b="1" i="1" dirty="0">
                <a:solidFill>
                  <a:srgbClr val="FF0000"/>
                </a:solidFill>
              </a:rPr>
              <a:t>Замкнутый приём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endParaRPr lang="ru-RU" dirty="0" smtClean="0"/>
          </a:p>
          <a:p>
            <a:endParaRPr lang="ru-RU" dirty="0"/>
          </a:p>
          <a:p>
            <a:r>
              <a:rPr lang="ru-RU" b="1" dirty="0" smtClean="0"/>
              <a:t>Я ценю  своего мужа  за…..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06694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249</TotalTime>
  <Words>194</Words>
  <Application>Microsoft Office PowerPoint</Application>
  <PresentationFormat>Экран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Остин</vt:lpstr>
      <vt:lpstr>«Уважение  к мужу – секрет  счастливой  семьи» </vt:lpstr>
      <vt:lpstr>Вопрос по кругу</vt:lpstr>
      <vt:lpstr> Что значит уважать мужа?</vt:lpstr>
      <vt:lpstr>Презентация PowerPoint</vt:lpstr>
      <vt:lpstr>Презентация PowerPoint</vt:lpstr>
      <vt:lpstr>3 станция  «Простые истины»</vt:lpstr>
      <vt:lpstr> Замкнутый приём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petrova-ek</dc:creator>
  <cp:lastModifiedBy>Ekaterina</cp:lastModifiedBy>
  <cp:revision>13</cp:revision>
  <dcterms:created xsi:type="dcterms:W3CDTF">2020-02-14T05:20:35Z</dcterms:created>
  <dcterms:modified xsi:type="dcterms:W3CDTF">2021-09-27T14:10:31Z</dcterms:modified>
</cp:coreProperties>
</file>