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321" r:id="rId2"/>
    <p:sldId id="338" r:id="rId3"/>
    <p:sldId id="325" r:id="rId4"/>
    <p:sldId id="327" r:id="rId5"/>
    <p:sldId id="296" r:id="rId6"/>
    <p:sldId id="329" r:id="rId7"/>
    <p:sldId id="340" r:id="rId8"/>
    <p:sldId id="322" r:id="rId9"/>
    <p:sldId id="330" r:id="rId10"/>
    <p:sldId id="334" r:id="rId11"/>
    <p:sldId id="342" r:id="rId12"/>
    <p:sldId id="259" r:id="rId13"/>
    <p:sldId id="343" r:id="rId14"/>
    <p:sldId id="345" r:id="rId15"/>
    <p:sldId id="257" r:id="rId16"/>
    <p:sldId id="33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99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2076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05AB9-B913-420C-95E2-0F609E98CB62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DBBF0-BD7E-4BD9-A2AB-60910B54C1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AA527-0435-491A-9168-A0B870EC8939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F3C21-F246-4D67-98C6-F878146D83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AA527-0435-491A-9168-A0B870EC8939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F3C21-F246-4D67-98C6-F878146D83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AA527-0435-491A-9168-A0B870EC8939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F3C21-F246-4D67-98C6-F878146D83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1ECAA-D96A-464E-830C-9D7AAD7336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AA527-0435-491A-9168-A0B870EC8939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F3C21-F246-4D67-98C6-F878146D83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AA527-0435-491A-9168-A0B870EC8939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F3C21-F246-4D67-98C6-F878146D83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AA527-0435-491A-9168-A0B870EC8939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F3C21-F246-4D67-98C6-F878146D83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AA527-0435-491A-9168-A0B870EC8939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F3C21-F246-4D67-98C6-F878146D83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AA527-0435-491A-9168-A0B870EC8939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F3C21-F246-4D67-98C6-F878146D83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AA527-0435-491A-9168-A0B870EC8939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F3C21-F246-4D67-98C6-F878146D83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AA527-0435-491A-9168-A0B870EC8939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F3C21-F246-4D67-98C6-F878146D83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AA527-0435-491A-9168-A0B870EC8939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F3C21-F246-4D67-98C6-F878146D83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AA527-0435-491A-9168-A0B870EC8939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F3C21-F246-4D67-98C6-F878146D83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initas.ru/" TargetMode="External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festival.1september.ru/" TargetMode="External"/><Relationship Id="rId5" Type="http://schemas.openxmlformats.org/officeDocument/2006/relationships/hyperlink" Target="http://www.publicdomainpictures.net/view-image.php?picture=maple-leaf&amp;image=359" TargetMode="External"/><Relationship Id="rId4" Type="http://schemas.openxmlformats.org/officeDocument/2006/relationships/hyperlink" Target="http://www.e-reading.org.ua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7452320" cy="27943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Здравствуй, небо голубое,</a:t>
            </a:r>
            <a:b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Здравствуй, солнце золотое,</a:t>
            </a:r>
            <a:b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Здравствуй, матушка-Земля!</a:t>
            </a:r>
            <a:b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Здравствуйте, мои друзья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2976"/>
            <a:ext cx="6480042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http://xn--96-vlchawpoc3g.ot7.ru/admin/uploads/4/5/3/%D0%9F%D0%BE%D0%B7%D0%B8%D1%82%D0%B8%D0%B2%D0%BD%D1%8B%D0%B5-%D0%BE%D1%82%D0%BA%D1%80%D1%8B%D1%82%D0%BA%D0%B8-%D1%81-%D1%81%D0%BE%D0%BB%D0%BD%D1%8B%D1%88%D0%BA%D0%BE%D0%BC-%D0%90%D0%BD%D0%B8%D0%BC%D0%B0%D1%86%D0%BE%D0%BD%D0%BD%D1%8B%D0%B5-%D0%BA%D0%B0%D1%80%D1%82%D0%B8%D0%BD%D0%BA%D0%B8-%D1%81-%D0%B8%D0%B7%D0%BE%D0%B1%D1%80%D0%B0%D0%B6%D0%B5%D0%BD%D0%B8%D0%B5%D0%BC-%D1%81%D0%BE%D0%BB%D0%BD%D1%86%D0%B0-1791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584176" cy="15882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s://fs00.infourok.ru/images/doc/143/165621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6" y="1700808"/>
            <a:ext cx="6876254" cy="51571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20072" y="332656"/>
            <a:ext cx="36724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поморник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7" name="Picture 2" descr="Поморник-птица-Описание-особенности-виды-образ-жизни-и-среда-обитания-поморника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65254" cy="3789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846043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732240" y="4293096"/>
            <a:ext cx="12961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 smtClean="0">
              <a:solidFill>
                <a:srgbClr val="002060"/>
              </a:solidFill>
            </a:endParaRPr>
          </a:p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мн.ч.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2962" y="4111126"/>
            <a:ext cx="1325428" cy="795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ед.ч</a:t>
            </a:r>
            <a:r>
              <a:rPr lang="ru-RU" sz="4400" dirty="0" smtClean="0"/>
              <a:t>.</a:t>
            </a:r>
            <a:endParaRPr lang="ru-RU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268760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*в озёрах, карась, и, прудах, живёт</a:t>
            </a:r>
          </a:p>
          <a:p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*он, достаёт, ила, из, червяков</a:t>
            </a:r>
          </a:p>
          <a:p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*зимой, ямы, уйдут, караси, в, глубокие</a:t>
            </a:r>
          </a:p>
          <a:p>
            <a:endParaRPr lang="ru-RU" sz="4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vatars.mds.yandex.net/get-zen_doc/1578609/pub_5d97bec8fc69ab00ada575c6_5d97bf4235c8d800ae71e454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869160"/>
            <a:ext cx="2962796" cy="175120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422519" y="764704"/>
            <a:ext cx="22989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арась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268760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Карась живёт в озёрах и прудах.  Он достаёт из ила червяков. Зимой караси уйдут в глубокие ямы.</a:t>
            </a:r>
          </a:p>
          <a:p>
            <a:endParaRPr lang="ru-RU" sz="4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vatars.mds.yandex.net/get-zen_doc/1578609/pub_5d97bec8fc69ab00ada575c6_5d97bf4235c8d800ae71e454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869160"/>
            <a:ext cx="2962796" cy="175120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422519" y="764704"/>
            <a:ext cx="22989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арась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ds02.infourok.ru/uploads/ex/0043/0001c17a-ab42514b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172400" cy="6129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ÑÐ¿Ð°ÑÐ¸Ð±Ð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8" name="Picture 6" descr="http://playcast.ru/uploads/2014/12/04/1092078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928670"/>
            <a:ext cx="1695450" cy="1228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7427913" cy="2187575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smtClean="0"/>
              <a:t>Картинки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chemeClr val="tx2"/>
                </a:solidFill>
              </a:rPr>
              <a:t>Интернет-ресурсы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9700" name="Содержимое 2"/>
          <p:cNvSpPr>
            <a:spLocks noGrp="1"/>
          </p:cNvSpPr>
          <p:nvPr>
            <p:ph sz="half" idx="1"/>
          </p:nvPr>
        </p:nvSpPr>
        <p:spPr>
          <a:xfrm>
            <a:off x="323850" y="3429000"/>
            <a:ext cx="8229600" cy="3049588"/>
          </a:xfrm>
          <a:solidFill>
            <a:srgbClr val="00B0F0"/>
          </a:solidFill>
        </p:spPr>
        <p:txBody>
          <a:bodyPr/>
          <a:lstStyle/>
          <a:p>
            <a:r>
              <a:rPr lang="en-US" b="1" smtClean="0">
                <a:hlinkClick r:id="rId2"/>
              </a:rPr>
              <a:t>http://images.yandex.ru/</a:t>
            </a:r>
            <a:endParaRPr lang="ru-RU" b="1" smtClean="0"/>
          </a:p>
          <a:p>
            <a:r>
              <a:rPr lang="en-US" b="1" smtClean="0">
                <a:hlinkClick r:id="rId3"/>
              </a:rPr>
              <a:t>http://www.trinitas.ru</a:t>
            </a:r>
            <a:endParaRPr lang="ru-RU" b="1" smtClean="0"/>
          </a:p>
          <a:p>
            <a:r>
              <a:rPr lang="en-US" b="1" smtClean="0">
                <a:hlinkClick r:id="rId4"/>
              </a:rPr>
              <a:t>http://www.e-reading.org.ua</a:t>
            </a:r>
            <a:endParaRPr lang="ru-RU" b="1" smtClean="0"/>
          </a:p>
          <a:p>
            <a:r>
              <a:rPr lang="en-US" b="1" smtClean="0">
                <a:hlinkClick r:id="rId5"/>
              </a:rPr>
              <a:t>http://www.publicdomainpictures.net</a:t>
            </a:r>
            <a:endParaRPr lang="ru-RU" b="1" smtClean="0"/>
          </a:p>
        </p:txBody>
      </p:sp>
      <p:sp>
        <p:nvSpPr>
          <p:cNvPr id="29701" name="TextBox 4"/>
          <p:cNvSpPr txBox="1">
            <a:spLocks noChangeArrowheads="1"/>
          </p:cNvSpPr>
          <p:nvPr/>
        </p:nvSpPr>
        <p:spPr bwMode="auto">
          <a:xfrm>
            <a:off x="468313" y="1628775"/>
            <a:ext cx="7199312" cy="95408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FF00"/>
                </a:solidFill>
                <a:hlinkClick r:id="rId6"/>
              </a:rPr>
              <a:t>http://festival.1september.ru</a:t>
            </a:r>
            <a:endParaRPr lang="ru-RU" sz="2800" b="1">
              <a:solidFill>
                <a:srgbClr val="FFFF00"/>
              </a:solidFill>
            </a:endParaRPr>
          </a:p>
          <a:p>
            <a:r>
              <a:rPr lang="en-US" sz="2800" b="1">
                <a:solidFill>
                  <a:srgbClr val="FFFF00"/>
                </a:solidFill>
              </a:rPr>
              <a:t>http://www.rusedu.ru/detail_18502.html</a:t>
            </a:r>
            <a:endParaRPr lang="ru-RU" sz="2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8640960" cy="5649491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04664"/>
            <a:ext cx="8424936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милия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комн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та, </a:t>
            </a:r>
          </a:p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</a:t>
            </a:r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чки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льбом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ко, </a:t>
            </a:r>
          </a:p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6600" b="1" dirty="0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r>
              <a:rPr lang="ru-RU" sz="6600" b="1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6600" b="1" dirty="0" err="1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рская</a:t>
            </a:r>
            <a:r>
              <a:rPr lang="ru-RU" sz="6600" b="1" dirty="0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 </a:t>
            </a:r>
            <a:r>
              <a:rPr lang="ru-RU" sz="6600" b="1" dirty="0" err="1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6600" b="1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6600" b="1" dirty="0" err="1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льто</a:t>
            </a:r>
            <a:r>
              <a:rPr lang="ru-RU" sz="6600" b="1" dirty="0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476672"/>
            <a:ext cx="1080120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1556792"/>
            <a:ext cx="6480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 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476672"/>
            <a:ext cx="7920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39753" y="1628800"/>
            <a:ext cx="7920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60232" y="1556792"/>
            <a:ext cx="11521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99592" y="2564904"/>
            <a:ext cx="10081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355975" y="2708920"/>
            <a:ext cx="8640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24127" y="620688"/>
            <a:ext cx="13681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" name="Picture 3" descr="j03433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4000500"/>
            <a:ext cx="2587625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8640960" cy="5649491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04664"/>
            <a:ext cx="8424936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милия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комн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та, </a:t>
            </a:r>
          </a:p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</a:t>
            </a:r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чки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льбом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ко, </a:t>
            </a:r>
          </a:p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6600" b="1" dirty="0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r>
              <a:rPr lang="ru-RU" sz="6600" b="1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6600" b="1" dirty="0" err="1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рская</a:t>
            </a:r>
            <a:r>
              <a:rPr lang="ru-RU" sz="6600" b="1" dirty="0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 </a:t>
            </a:r>
            <a:r>
              <a:rPr lang="ru-RU" sz="6600" b="1" dirty="0" err="1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6600" b="1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6600" b="1" dirty="0" err="1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льто</a:t>
            </a:r>
            <a:r>
              <a:rPr lang="ru-RU" sz="6600" b="1" dirty="0" smtClean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476672"/>
            <a:ext cx="1080120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539552" y="1772816"/>
            <a:ext cx="6480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476672"/>
            <a:ext cx="7920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39753" y="1628800"/>
            <a:ext cx="7920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60232" y="1556792"/>
            <a:ext cx="11521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99592" y="2564904"/>
            <a:ext cx="10081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355975" y="2708920"/>
            <a:ext cx="8640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24127" y="620688"/>
            <a:ext cx="13681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0" y="2708920"/>
            <a:ext cx="3960440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3" descr="j03433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4000500"/>
            <a:ext cx="2587625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5" grpId="0"/>
      <p:bldP spid="21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1412776"/>
            <a:ext cx="5252120" cy="677937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>
                <a:latin typeface="Arno Pro Smbd" pitchFamily="18" charset="0"/>
              </a:rPr>
              <a:t>Тема урока</a:t>
            </a:r>
            <a:endParaRPr lang="ru-RU" sz="6000" dirty="0">
              <a:latin typeface="Arno Pro Smbd" pitchFamily="18" charset="0"/>
            </a:endParaRPr>
          </a:p>
        </p:txBody>
      </p:sp>
      <p:sp>
        <p:nvSpPr>
          <p:cNvPr id="1126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2708920"/>
            <a:ext cx="7992690" cy="2592288"/>
          </a:xfrm>
          <a:ln w="38100"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eaLnBrk="1" hangingPunct="1"/>
            <a:r>
              <a:rPr lang="ru-RU" sz="5400" b="1" i="1" dirty="0" smtClean="0">
                <a:solidFill>
                  <a:srgbClr val="FF0000"/>
                </a:solidFill>
                <a:latin typeface="Arial Black" pitchFamily="34" charset="0"/>
              </a:rPr>
              <a:t>Часть речи - имя </a:t>
            </a:r>
          </a:p>
          <a:p>
            <a:pPr eaLnBrk="1" hangingPunct="1"/>
            <a:r>
              <a:rPr lang="ru-RU" sz="5400" b="1" i="1" dirty="0" smtClean="0">
                <a:solidFill>
                  <a:srgbClr val="FF0000"/>
                </a:solidFill>
                <a:latin typeface="Arial Black" pitchFamily="34" charset="0"/>
              </a:rPr>
              <a:t>существительное</a:t>
            </a:r>
          </a:p>
        </p:txBody>
      </p:sp>
      <p:pic>
        <p:nvPicPr>
          <p:cNvPr id="4" name="Picture 15" descr="SCHOOL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0"/>
            <a:ext cx="221456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ds04.infourok.ru/uploads/ex/0208/00050b17-a0be7a9b/img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792088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4"/>
          <p:cNvSpPr>
            <a:spLocks noChangeArrowheads="1" noChangeShapeType="1" noTextEdit="1"/>
          </p:cNvSpPr>
          <p:nvPr/>
        </p:nvSpPr>
        <p:spPr bwMode="auto">
          <a:xfrm>
            <a:off x="5500688" y="2286000"/>
            <a:ext cx="2171700" cy="927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Comic Sans MS"/>
              </a:rPr>
              <a:t>что?</a:t>
            </a:r>
          </a:p>
        </p:txBody>
      </p:sp>
      <p:sp>
        <p:nvSpPr>
          <p:cNvPr id="34819" name="WordArt 5"/>
          <p:cNvSpPr>
            <a:spLocks noChangeArrowheads="1" noChangeShapeType="1" noTextEdit="1"/>
          </p:cNvSpPr>
          <p:nvPr/>
        </p:nvSpPr>
        <p:spPr bwMode="auto">
          <a:xfrm>
            <a:off x="928688" y="2286000"/>
            <a:ext cx="2171700" cy="927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Comic Sans MS"/>
              </a:rPr>
              <a:t>кто?</a:t>
            </a:r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4857750" y="3500438"/>
            <a:ext cx="40497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latin typeface="Trebuchet MS" pitchFamily="34" charset="0"/>
              </a:rPr>
              <a:t>называют неживые</a:t>
            </a:r>
          </a:p>
          <a:p>
            <a:pPr algn="ctr"/>
            <a:r>
              <a:rPr lang="ru-RU" sz="3200" b="1">
                <a:latin typeface="Trebuchet MS" pitchFamily="34" charset="0"/>
              </a:rPr>
              <a:t>предметы</a:t>
            </a:r>
          </a:p>
        </p:txBody>
      </p:sp>
      <p:sp>
        <p:nvSpPr>
          <p:cNvPr id="34821" name="Text Box 7"/>
          <p:cNvSpPr txBox="1">
            <a:spLocks noChangeArrowheads="1"/>
          </p:cNvSpPr>
          <p:nvPr/>
        </p:nvSpPr>
        <p:spPr bwMode="auto">
          <a:xfrm>
            <a:off x="285750" y="3500438"/>
            <a:ext cx="353536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latin typeface="Trebuchet MS" pitchFamily="34" charset="0"/>
              </a:rPr>
              <a:t>называют людей</a:t>
            </a:r>
          </a:p>
          <a:p>
            <a:pPr algn="ctr"/>
            <a:r>
              <a:rPr lang="ru-RU" sz="3200" b="1">
                <a:latin typeface="Trebuchet MS" pitchFamily="34" charset="0"/>
              </a:rPr>
              <a:t> и животных</a:t>
            </a:r>
          </a:p>
        </p:txBody>
      </p:sp>
      <p:sp>
        <p:nvSpPr>
          <p:cNvPr id="34822" name="WordArt 8"/>
          <p:cNvSpPr>
            <a:spLocks noChangeArrowheads="1" noChangeShapeType="1" noTextEdit="1"/>
          </p:cNvSpPr>
          <p:nvPr/>
        </p:nvSpPr>
        <p:spPr bwMode="auto">
          <a:xfrm>
            <a:off x="4929188" y="4714875"/>
            <a:ext cx="3886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Comic Sans MS"/>
              </a:rPr>
              <a:t>неодушевлённые</a:t>
            </a:r>
          </a:p>
        </p:txBody>
      </p:sp>
      <p:sp>
        <p:nvSpPr>
          <p:cNvPr id="34823" name="WordArt 9"/>
          <p:cNvSpPr>
            <a:spLocks noChangeArrowheads="1" noChangeShapeType="1" noTextEdit="1"/>
          </p:cNvSpPr>
          <p:nvPr/>
        </p:nvSpPr>
        <p:spPr bwMode="auto">
          <a:xfrm>
            <a:off x="357188" y="4714875"/>
            <a:ext cx="3276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Comic Sans MS"/>
              </a:rPr>
              <a:t>одушевлённые</a:t>
            </a:r>
          </a:p>
        </p:txBody>
      </p:sp>
      <p:sp>
        <p:nvSpPr>
          <p:cNvPr id="17416" name="WordArt 10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80010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Имена существительные</a:t>
            </a:r>
          </a:p>
        </p:txBody>
      </p:sp>
      <p:sp>
        <p:nvSpPr>
          <p:cNvPr id="17417" name="Line 11"/>
          <p:cNvSpPr>
            <a:spLocks noChangeShapeType="1"/>
          </p:cNvSpPr>
          <p:nvPr/>
        </p:nvSpPr>
        <p:spPr bwMode="auto">
          <a:xfrm flipH="1">
            <a:off x="2928938" y="1571625"/>
            <a:ext cx="1704975" cy="571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7418" name="Line 12"/>
          <p:cNvSpPr>
            <a:spLocks noChangeShapeType="1"/>
          </p:cNvSpPr>
          <p:nvPr/>
        </p:nvSpPr>
        <p:spPr bwMode="auto">
          <a:xfrm>
            <a:off x="4643438" y="1571625"/>
            <a:ext cx="1500187" cy="595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pic>
        <p:nvPicPr>
          <p:cNvPr id="11" name="Picture 13" descr="CRTN0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5429250"/>
            <a:ext cx="100647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Рисунок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88" y="5500688"/>
            <a:ext cx="825500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" descr="basketball_clipart_bal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00" y="5500688"/>
            <a:ext cx="10763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8" descr="house_clipart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25" y="5286375"/>
            <a:ext cx="1285875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19" grpId="0" animBg="1"/>
      <p:bldP spid="34820" grpId="0"/>
      <p:bldP spid="34821" grpId="0"/>
      <p:bldP spid="34822" grpId="0" animBg="1"/>
      <p:bldP spid="348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>
            <a:normAutofit fontScale="90000"/>
          </a:bodyPr>
          <a:lstStyle/>
          <a:p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собственные      </a:t>
            </a:r>
            <a:r>
              <a:rPr lang="ru-RU" dirty="0" smtClean="0"/>
              <a:t>         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имена, фамилии, отчества  людей; </a:t>
            </a:r>
          </a:p>
          <a:p>
            <a:pPr>
              <a:buNone/>
            </a:pPr>
            <a:r>
              <a:rPr lang="ru-RU" dirty="0" smtClean="0"/>
              <a:t>клички животных; географические названия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нарицательные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все остальные существительные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1464447" y="2393149"/>
            <a:ext cx="50006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5787240" y="2428868"/>
            <a:ext cx="427834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C:\Users\Юлия\Desktop\кар\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4357694"/>
            <a:ext cx="1785950" cy="2385040"/>
          </a:xfrm>
          <a:prstGeom prst="rect">
            <a:avLst/>
          </a:prstGeom>
          <a:noFill/>
        </p:spPr>
      </p:pic>
      <p:sp>
        <p:nvSpPr>
          <p:cNvPr id="8" name="Стрелка вправо 7"/>
          <p:cNvSpPr/>
          <p:nvPr/>
        </p:nvSpPr>
        <p:spPr>
          <a:xfrm rot="9591227">
            <a:off x="1403648" y="1268760"/>
            <a:ext cx="136815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835695">
            <a:off x="4708233" y="1215516"/>
            <a:ext cx="1412429" cy="4904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66993" y="332656"/>
            <a:ext cx="80100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Имена существительные: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ds04.infourok.ru/uploads/ex/0cf8/000af5ef-1ad02797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72400" cy="6129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46043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732240" y="4077072"/>
            <a:ext cx="144016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только ед.ч. или мн. Ч.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1190</TotalTime>
  <Words>199</Words>
  <Application>Microsoft Office PowerPoint</Application>
  <PresentationFormat>Экран (4:3)</PresentationFormat>
  <Paragraphs>64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Здравствуй, небо голубое,     Здравствуй, солнце золотое,      Здравствуй, матушка-Земля! Здравствуйте, мои друзья </vt:lpstr>
      <vt:lpstr>Слайд 2</vt:lpstr>
      <vt:lpstr>Слайд 3</vt:lpstr>
      <vt:lpstr>Тема урока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Автаев</dc:creator>
  <cp:lastModifiedBy>Автаева Екатерина</cp:lastModifiedBy>
  <cp:revision>99</cp:revision>
  <dcterms:created xsi:type="dcterms:W3CDTF">2018-02-24T14:57:49Z</dcterms:created>
  <dcterms:modified xsi:type="dcterms:W3CDTF">2020-02-09T07:15:56Z</dcterms:modified>
</cp:coreProperties>
</file>