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3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59313s020.edusite.ru/images/pervoklashk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2656"/>
            <a:ext cx="6323856" cy="5849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620688"/>
            <a:ext cx="8352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Как вы думаете, о каком растении идет речь? </a:t>
            </a:r>
            <a:endParaRPr lang="ru-RU" sz="40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Это травянистое </a:t>
            </a: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растение, которое является спасителем человеческих жизней. Богатый химический состав этого растения позволяет успешно применять его в медицине, но применять его без назначения врача опасно.</a:t>
            </a:r>
            <a:endParaRPr lang="ru-RU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Как вы думаете, о каком растении идет речь? </a:t>
            </a:r>
            <a:endParaRPr lang="ru-RU" sz="40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Это травянистое </a:t>
            </a: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растение, которое является спасителем человеческих жизней. Богатый химический состав этого растения позволяет успешно применять его в медицине, но применять его без назначения врача опасно.</a:t>
            </a:r>
            <a:endParaRPr lang="ru-RU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img2.freepng.ru/20180331/wvw/kisspng-lily-of-the-valley-flower-computer-software-lily-of-the-valley-5ac0260702ca04.8894907715225420870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933056"/>
            <a:ext cx="3078342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79512" y="404664"/>
            <a:ext cx="866384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 окончен.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Всем спасибо за работу!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Picture 3" descr="https://ico-9000.ru/img/86356497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564904"/>
            <a:ext cx="4373703" cy="40238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19672" y="1412776"/>
          <a:ext cx="5873506" cy="4754822"/>
        </p:xfrm>
        <a:graphic>
          <a:graphicData uri="http://schemas.openxmlformats.org/drawingml/2006/table">
            <a:tbl>
              <a:tblPr/>
              <a:tblGrid>
                <a:gridCol w="591974"/>
                <a:gridCol w="5281532"/>
              </a:tblGrid>
              <a:tr h="38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портфель, картофель,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шеснадцать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лесица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корабль, синица, горизонт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гвоздика,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апетит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велосипед, животное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воробей, машина,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ножници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лопата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1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арка, аллея, хорошо,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фудбол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телевизор, актёр,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фивраль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ветер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апельсин, билет,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вогзал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василёк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директор, 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здезь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ананас, бабочка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колодец, сосед,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леснитца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спасибо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осина, сорока, берёза, быстра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аллея,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фторник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суббота,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260648"/>
            <a:ext cx="8424936" cy="8640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Прочитайте словарные слова,  исправьте ошибки, которые вы нашли. Правильные (исправленные) буквы выпишите в первый столбик таблицы. </a:t>
            </a:r>
            <a:endParaRPr lang="ru-RU" sz="2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424936" cy="8640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Прочитайте словарные слова,  исправьте ошибки, которые вы нашли. Правильные (исправленные) буквы выпишите в первый столбик таблицы. </a:t>
            </a:r>
            <a:endParaRPr lang="ru-RU" sz="2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27584" y="1412776"/>
          <a:ext cx="7416824" cy="5047488"/>
        </p:xfrm>
        <a:graphic>
          <a:graphicData uri="http://schemas.openxmlformats.org/drawingml/2006/table">
            <a:tbl>
              <a:tblPr/>
              <a:tblGrid>
                <a:gridCol w="747521"/>
                <a:gridCol w="6669303"/>
              </a:tblGrid>
              <a:tr h="27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портфель, картофель,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шеснадцать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лесица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корабль, синица, горизонт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гвоздика,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апетит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велосипед, животное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воробей, машина,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ножници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лопата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99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арка, аллея, хорошо,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фудбол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телевизор, актёр,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фивраль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ветер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апельсин, билет,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вогзал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василёк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директор, 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здезь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ананас, бабочка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колодец, сосед,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леснитца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спасибо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осина, сорока, берёза, быстра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аллея,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фторник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суббота,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bel.cultreg.ru/uploads/0faae5f6916afc808b690e5a8048f5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132856"/>
            <a:ext cx="5055184" cy="2937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1520" y="2420888"/>
            <a:ext cx="84969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группа: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Пришла осень.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видел зайца на картинке в книге.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деревьев опадают листья.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группа: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него небольшая голова, длинные уши, короткий хвост.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Очень быстро птицы оклевали украденную косточку. Теперь они собрались отнять и вторую косточку.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группа: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Зимой очень сильные морозы. Покормите птиц зимой.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Передние лапы у зверька короткие, а задние длинные.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группа: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Вдруг всё потемнело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этой книги я ещё много узнал  интересного о зайце.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Пошёл сильный дождь.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0527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ПРОВЕРЬ СЕБЯ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347864" y="260648"/>
            <a:ext cx="2448272" cy="864096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Arial" pitchFamily="34" charset="0"/>
              </a:rPr>
              <a:t>Текст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611560" y="1988840"/>
            <a:ext cx="1872208" cy="936103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Arial" pitchFamily="34" charset="0"/>
              </a:rPr>
              <a:t>имеет</a:t>
            </a:r>
            <a:endParaRPr kumimoji="0" lang="ru-RU" sz="4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347864" y="1988840"/>
            <a:ext cx="1872208" cy="936103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Arial" pitchFamily="34" charset="0"/>
              </a:rPr>
              <a:t>имеет</a:t>
            </a:r>
            <a:endParaRPr kumimoji="0" lang="ru-RU" sz="4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012160" y="1988840"/>
            <a:ext cx="2016224" cy="93610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Arial" pitchFamily="34" charset="0"/>
              </a:rPr>
              <a:t>можно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459" name="AutoShape 3"/>
          <p:cNvCxnSpPr>
            <a:cxnSpLocks noChangeShapeType="1"/>
          </p:cNvCxnSpPr>
          <p:nvPr/>
        </p:nvCxnSpPr>
        <p:spPr bwMode="auto">
          <a:xfrm flipH="1">
            <a:off x="1907705" y="1124744"/>
            <a:ext cx="1440159" cy="841623"/>
          </a:xfrm>
          <a:prstGeom prst="straightConnector1">
            <a:avLst/>
          </a:prstGeom>
          <a:noFill/>
          <a:ln w="38100">
            <a:solidFill>
              <a:srgbClr val="006600"/>
            </a:solidFill>
            <a:round/>
            <a:headEnd/>
            <a:tailEnd type="triangle" w="med" len="med"/>
          </a:ln>
        </p:spPr>
      </p:cxnSp>
      <p:cxnSp>
        <p:nvCxnSpPr>
          <p:cNvPr id="10" name="AutoShape 3"/>
          <p:cNvCxnSpPr>
            <a:cxnSpLocks noChangeShapeType="1"/>
          </p:cNvCxnSpPr>
          <p:nvPr/>
        </p:nvCxnSpPr>
        <p:spPr bwMode="auto">
          <a:xfrm flipH="1">
            <a:off x="4499992" y="1124744"/>
            <a:ext cx="72008" cy="864096"/>
          </a:xfrm>
          <a:prstGeom prst="straightConnector1">
            <a:avLst/>
          </a:prstGeom>
          <a:noFill/>
          <a:ln w="38100">
            <a:solidFill>
              <a:srgbClr val="006600"/>
            </a:solidFill>
            <a:round/>
            <a:headEnd/>
            <a:tailEnd type="triangle" w="med" len="med"/>
          </a:ln>
        </p:spPr>
      </p:cxnSp>
      <p:cxnSp>
        <p:nvCxnSpPr>
          <p:cNvPr id="12" name="AutoShape 3"/>
          <p:cNvCxnSpPr>
            <a:cxnSpLocks noChangeShapeType="1"/>
          </p:cNvCxnSpPr>
          <p:nvPr/>
        </p:nvCxnSpPr>
        <p:spPr bwMode="auto">
          <a:xfrm>
            <a:off x="5796136" y="1124744"/>
            <a:ext cx="864096" cy="864096"/>
          </a:xfrm>
          <a:prstGeom prst="straightConnector1">
            <a:avLst/>
          </a:prstGeom>
          <a:noFill/>
          <a:ln w="38100">
            <a:solidFill>
              <a:srgbClr val="0066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504" y="332656"/>
          <a:ext cx="8928992" cy="5567739"/>
        </p:xfrm>
        <a:graphic>
          <a:graphicData uri="http://schemas.openxmlformats.org/drawingml/2006/table">
            <a:tbl>
              <a:tblPr/>
              <a:tblGrid>
                <a:gridCol w="2951732"/>
                <a:gridCol w="2582767"/>
                <a:gridCol w="3394493"/>
              </a:tblGrid>
              <a:tr h="10284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Тип текста</a:t>
                      </a:r>
                      <a:endParaRPr lang="ru-RU" sz="3200" b="1" dirty="0">
                        <a:solidFill>
                          <a:srgbClr val="0000FF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Вопрос</a:t>
                      </a:r>
                      <a:endParaRPr lang="ru-RU" sz="3200" b="1" dirty="0">
                        <a:solidFill>
                          <a:srgbClr val="0000FF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фотоснимков</a:t>
                      </a:r>
                      <a:endParaRPr lang="ru-RU" sz="3200" b="1" dirty="0">
                        <a:solidFill>
                          <a:srgbClr val="0000FF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3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Повествование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Что и как произошло?</a:t>
                      </a:r>
                      <a:endParaRPr lang="ru-RU" sz="2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Можно сделать несколько фотоснимков</a:t>
                      </a:r>
                      <a:endParaRPr lang="ru-RU" sz="2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3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Описание</a:t>
                      </a:r>
                      <a:endParaRPr lang="ru-RU" sz="2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Какой?</a:t>
                      </a:r>
                      <a:endParaRPr lang="ru-RU" sz="2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Можно сделать один фотоснимок</a:t>
                      </a:r>
                      <a:endParaRPr lang="ru-RU" sz="2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3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Рассуждение</a:t>
                      </a:r>
                      <a:endParaRPr lang="ru-RU" sz="2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Почему?</a:t>
                      </a:r>
                      <a:endParaRPr lang="ru-RU" sz="2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Нельзя сфотографировать</a:t>
                      </a:r>
                      <a:endParaRPr lang="ru-RU" sz="28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585858"/>
      </a:dk1>
      <a:lt1>
        <a:sysClr val="window" lastClr="FCFCF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422</Words>
  <Application>Microsoft Office PowerPoint</Application>
  <PresentationFormat>Экран (4:3)</PresentationFormat>
  <Paragraphs>64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РАБОТА В ГРУППАХ</vt:lpstr>
      <vt:lpstr>РАБОТА В ГРУППАХ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PC</cp:lastModifiedBy>
  <cp:revision>14</cp:revision>
  <dcterms:created xsi:type="dcterms:W3CDTF">2020-10-22T17:31:17Z</dcterms:created>
  <dcterms:modified xsi:type="dcterms:W3CDTF">2020-10-22T18:24:28Z</dcterms:modified>
</cp:coreProperties>
</file>