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6" r:id="rId10"/>
    <p:sldId id="263" r:id="rId11"/>
    <p:sldId id="267" r:id="rId12"/>
    <p:sldId id="268" r:id="rId13"/>
    <p:sldId id="264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81F8AB-C811-4210-8A97-F2AE50395D25}" type="datetimeFigureOut">
              <a:rPr lang="ru-RU" smtClean="0"/>
              <a:t>06.10.2019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9565D6E-899E-4BA6-8085-59A3179919B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10404648" y="1412776"/>
            <a:ext cx="45719" cy="457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user\Downloads\img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09" y="116632"/>
            <a:ext cx="8808979" cy="660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WAV14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1028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79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img1_3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119718"/>
            <a:ext cx="8892988" cy="662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46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9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ownloads\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0"/>
          <a:stretch/>
        </p:blipFill>
        <p:spPr bwMode="auto">
          <a:xfrm>
            <a:off x="-252536" y="-31846"/>
            <a:ext cx="100186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22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168180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078" y="0"/>
            <a:ext cx="91780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89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wnloads\img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WAV14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83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img0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48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Описание: d_alf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1769"/>
            <a:ext cx="2232248" cy="1290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Описание: d_alf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19965"/>
            <a:ext cx="1830499" cy="123269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188640"/>
            <a:ext cx="33843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Чтобы я тебя повез,</a:t>
            </a:r>
            <a:br>
              <a:rPr lang="ru-RU" b="1" dirty="0"/>
            </a:br>
            <a:r>
              <a:rPr lang="ru-RU" b="1" dirty="0"/>
              <a:t>Не давай ты мне овес.</a:t>
            </a:r>
            <a:br>
              <a:rPr lang="ru-RU" b="1" dirty="0"/>
            </a:br>
            <a:r>
              <a:rPr lang="ru-RU" b="1" dirty="0"/>
              <a:t>Напои меня бензином</a:t>
            </a:r>
            <a:br>
              <a:rPr lang="ru-RU" b="1" dirty="0"/>
            </a:br>
            <a:r>
              <a:rPr lang="ru-RU" b="1" dirty="0"/>
              <a:t>И проверь мотор и шины.</a:t>
            </a:r>
            <a:br>
              <a:rPr lang="ru-RU" b="1" dirty="0"/>
            </a:br>
            <a:r>
              <a:rPr lang="ru-RU" b="1" dirty="0"/>
              <a:t>Вот тогда, вздымая пыль,</a:t>
            </a:r>
            <a:br>
              <a:rPr lang="ru-RU" b="1" dirty="0"/>
            </a:br>
            <a:r>
              <a:rPr lang="ru-RU" b="1" dirty="0"/>
              <a:t>Нас помчит...</a:t>
            </a:r>
            <a:br>
              <a:rPr lang="ru-RU" b="1" dirty="0"/>
            </a:br>
            <a:r>
              <a:rPr lang="ru-RU" b="1" dirty="0"/>
              <a:t>А_ _ _ _ _ _ _ _ _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70892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Горючая </a:t>
            </a:r>
            <a:r>
              <a:rPr lang="ru-RU" b="1" dirty="0"/>
              <a:t>жидкость для заправки машин называется... Б_ _ _ _ _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179512" y="4080847"/>
            <a:ext cx="36724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Ясным утром вдоль дороги </a:t>
            </a:r>
          </a:p>
          <a:p>
            <a:r>
              <a:rPr lang="ru-RU" b="1" dirty="0" smtClean="0"/>
              <a:t>На траве блестит роса.</a:t>
            </a:r>
          </a:p>
          <a:p>
            <a:r>
              <a:rPr lang="ru-RU" b="1" dirty="0" smtClean="0"/>
              <a:t>Крутят ноги вдоль дороги</a:t>
            </a:r>
          </a:p>
          <a:p>
            <a:r>
              <a:rPr lang="ru-RU" b="1" dirty="0" smtClean="0"/>
              <a:t>Два веселых колеса.</a:t>
            </a:r>
          </a:p>
          <a:p>
            <a:r>
              <a:rPr lang="ru-RU" b="1" dirty="0" smtClean="0"/>
              <a:t>У загадки есть ответ:</a:t>
            </a:r>
          </a:p>
          <a:p>
            <a:r>
              <a:rPr lang="ru-RU" b="1" dirty="0" smtClean="0"/>
              <a:t>Это мой...</a:t>
            </a:r>
          </a:p>
          <a:p>
            <a:r>
              <a:rPr lang="ru-RU" b="1" dirty="0" smtClean="0"/>
              <a:t>В_ _ _ _ _ _ _ _</a:t>
            </a:r>
            <a:endParaRPr lang="ru-RU" b="1" dirty="0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365104"/>
            <a:ext cx="2188753" cy="1448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078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6966" y="2413338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48680"/>
            <a:ext cx="36724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 этом месте, как ни странно,</a:t>
            </a:r>
            <a:br>
              <a:rPr lang="ru-RU" b="1" dirty="0"/>
            </a:br>
            <a:r>
              <a:rPr lang="ru-RU" b="1" dirty="0"/>
              <a:t>Ждут чего-то постоянно.</a:t>
            </a:r>
            <a:br>
              <a:rPr lang="ru-RU" b="1" dirty="0"/>
            </a:br>
            <a:r>
              <a:rPr lang="ru-RU" b="1" dirty="0"/>
              <a:t>Кто-то сидя,</a:t>
            </a:r>
            <a:br>
              <a:rPr lang="ru-RU" b="1" dirty="0"/>
            </a:br>
            <a:r>
              <a:rPr lang="ru-RU" b="1" dirty="0"/>
              <a:t>Кто-то стоя...</a:t>
            </a:r>
            <a:br>
              <a:rPr lang="ru-RU" b="1" dirty="0"/>
            </a:br>
            <a:r>
              <a:rPr lang="ru-RU" b="1" dirty="0"/>
              <a:t>Что за место здесь такое?</a:t>
            </a:r>
            <a:br>
              <a:rPr lang="ru-RU" b="1" dirty="0"/>
            </a:br>
            <a:r>
              <a:rPr lang="ru-RU" b="1" dirty="0"/>
              <a:t>О_ _ _ _ _ _ _ _</a:t>
            </a:r>
            <a:endParaRPr lang="ru-RU" dirty="0"/>
          </a:p>
        </p:txBody>
      </p:sp>
      <p:pic>
        <p:nvPicPr>
          <p:cNvPr id="4" name="Рисунок 3" descr="Описание: ost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477" y="473597"/>
            <a:ext cx="2460915" cy="182940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2708920"/>
            <a:ext cx="31952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r>
              <a:rPr lang="ru-RU" b="1" dirty="0" smtClean="0"/>
              <a:t>Человек</a:t>
            </a:r>
            <a:r>
              <a:rPr lang="ru-RU" b="1" dirty="0"/>
              <a:t>,</a:t>
            </a:r>
            <a:br>
              <a:rPr lang="ru-RU" b="1" dirty="0"/>
            </a:br>
            <a:r>
              <a:rPr lang="ru-RU" b="1" dirty="0"/>
              <a:t>который едет</a:t>
            </a:r>
            <a:br>
              <a:rPr lang="ru-RU" b="1" dirty="0"/>
            </a:br>
            <a:r>
              <a:rPr lang="ru-RU" b="1" dirty="0"/>
              <a:t>в транспорте</a:t>
            </a:r>
            <a:br>
              <a:rPr lang="ru-RU" b="1" dirty="0"/>
            </a:br>
            <a:r>
              <a:rPr lang="ru-RU" b="1" dirty="0"/>
              <a:t>П_ _ _ _ _ _ _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891880"/>
            <a:ext cx="2373026" cy="1185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1520" y="2967335"/>
            <a:ext cx="4392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</a:t>
            </a:r>
            <a:endParaRPr lang="ru-RU" b="1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995" y="4725144"/>
            <a:ext cx="1665877" cy="171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 rot="10800000" flipV="1">
            <a:off x="441038" y="5275659"/>
            <a:ext cx="3352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Сами не видят,</a:t>
            </a:r>
          </a:p>
          <a:p>
            <a:r>
              <a:rPr lang="ru-RU" b="1" dirty="0" smtClean="0"/>
              <a:t>а другим указывают.</a:t>
            </a:r>
          </a:p>
          <a:p>
            <a:r>
              <a:rPr lang="ru-RU" b="1" dirty="0" smtClean="0"/>
              <a:t>З_ _ _ _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5948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43924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Чтоб приучить пешехода к порядку,</a:t>
            </a:r>
            <a:br>
              <a:rPr lang="ru-RU" b="1" dirty="0"/>
            </a:br>
            <a:r>
              <a:rPr lang="ru-RU" b="1" dirty="0"/>
              <a:t>Разлиновали асфальт, как тетрадку.</a:t>
            </a:r>
            <a:br>
              <a:rPr lang="ru-RU" b="1" dirty="0"/>
            </a:br>
            <a:r>
              <a:rPr lang="ru-RU" b="1" dirty="0"/>
              <a:t>Через дорогу полоски идут</a:t>
            </a:r>
            <a:br>
              <a:rPr lang="ru-RU" b="1" dirty="0"/>
            </a:br>
            <a:r>
              <a:rPr lang="ru-RU" b="1" dirty="0"/>
              <a:t>И за собой пешехода ведут.</a:t>
            </a:r>
            <a:br>
              <a:rPr lang="ru-RU" b="1" dirty="0"/>
            </a:br>
            <a:r>
              <a:rPr lang="ru-RU" b="1" dirty="0"/>
              <a:t>П_ _ _ _ _ _ _ _ _ П_ _ _ _ </a:t>
            </a:r>
            <a:r>
              <a:rPr lang="ru-RU" b="1" dirty="0" smtClean="0"/>
              <a:t>_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2656"/>
            <a:ext cx="2052479" cy="133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6942" y="4653136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Освещают путь-дорогу</a:t>
            </a:r>
            <a:br>
              <a:rPr lang="ru-RU" b="1" dirty="0"/>
            </a:br>
            <a:r>
              <a:rPr lang="ru-RU" b="1" dirty="0"/>
              <a:t>в сумерки и темной ночью.</a:t>
            </a:r>
            <a:br>
              <a:rPr lang="ru-RU" b="1" dirty="0"/>
            </a:br>
            <a:r>
              <a:rPr lang="ru-RU" b="1" dirty="0"/>
              <a:t>Ф_ _ _</a:t>
            </a:r>
            <a:br>
              <a:rPr lang="ru-RU" b="1" dirty="0"/>
            </a:br>
            <a:r>
              <a:rPr lang="ru-RU" b="1" dirty="0"/>
              <a:t>и Ф_ _ _ _ _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455" y="4380233"/>
            <a:ext cx="1800200" cy="1746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828836"/>
            <a:ext cx="52565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Помогает всем участникам движения</a:t>
            </a:r>
            <a:br>
              <a:rPr lang="ru-RU" b="1" dirty="0"/>
            </a:br>
            <a:r>
              <a:rPr lang="ru-RU" b="1" dirty="0"/>
              <a:t>соблюдать правила дорожной безопасности.</a:t>
            </a:r>
            <a:br>
              <a:rPr lang="ru-RU" b="1" dirty="0"/>
            </a:br>
            <a:r>
              <a:rPr lang="ru-RU" b="1" dirty="0"/>
              <a:t>И_ _ _ _ _ _ _ _ ДПС</a:t>
            </a: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467" y="1944832"/>
            <a:ext cx="865893" cy="2028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WAV14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8424" y="62048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88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7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Рабочий стол\Интернет\2a538dbb136bd1e478aed670bf8173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0" y="44624"/>
            <a:ext cx="8979500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WAV14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85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1593"/>
            <a:ext cx="745232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37540" y="238263"/>
            <a:ext cx="58689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Дорожные знаки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158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3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s1200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1" y="980728"/>
            <a:ext cx="5868144" cy="440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og_og_148872122322918594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899855" y="994115"/>
            <a:ext cx="2926297" cy="306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70485" y="4475516"/>
            <a:ext cx="3171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itchFamily="34" charset="0"/>
                <a:cs typeface="Times New Roman" pitchFamily="18" charset="0"/>
              </a:rPr>
              <a:t>Движение на велосипеде</a:t>
            </a:r>
          </a:p>
          <a:p>
            <a:r>
              <a:rPr lang="ru-RU" sz="1600" dirty="0" smtClean="0">
                <a:latin typeface="Arial Black" pitchFamily="34" charset="0"/>
                <a:cs typeface="Times New Roman" pitchFamily="18" charset="0"/>
              </a:rPr>
              <a:t>          запрещено</a:t>
            </a:r>
            <a:endParaRPr lang="ru-RU" sz="1600" dirty="0"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2" name="WAV14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842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4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169</TotalTime>
  <Words>95</Words>
  <Application>Microsoft Office PowerPoint</Application>
  <PresentationFormat>Экран (4:3)</PresentationFormat>
  <Paragraphs>31</Paragraphs>
  <Slides>14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2019-10-06T04:55:33Z</dcterms:created>
  <dcterms:modified xsi:type="dcterms:W3CDTF">2019-10-06T16:29:01Z</dcterms:modified>
</cp:coreProperties>
</file>