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2" r:id="rId7"/>
    <p:sldId id="261" r:id="rId8"/>
    <p:sldId id="266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B63B59-D334-421B-8F06-F2352E144E50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C241977-A758-4D8B-AA6E-49357748F5E2}">
      <dgm:prSet phldrT="[Текст]" custT="1"/>
      <dgm:spPr/>
      <dgm:t>
        <a:bodyPr/>
        <a:lstStyle/>
        <a:p>
          <a:r>
            <a:rPr lang="ru-RU" sz="6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Задачи</a:t>
          </a:r>
          <a:endParaRPr lang="ru-RU" sz="6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30AD175-E18A-42C2-8841-19B61B43283B}" type="parTrans" cxnId="{BE0487C0-2EB4-4A97-9AC7-A31DC35462F7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C39DCE-DDE9-4003-B700-16326DED0B33}" type="sibTrans" cxnId="{BE0487C0-2EB4-4A97-9AC7-A31DC35462F7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088F995-DD68-4466-B5C7-59A879E44E2F}">
      <dgm:prSet phldrT="[Текст]"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Расширять и активизировать словарный запас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CECC7B4-75EF-465C-A11C-A9C088B5B71C}" type="parTrans" cxnId="{931070EF-C035-4EC5-9817-C35D42ECE18F}">
      <dgm:prSet custT="1"/>
      <dgm:spPr/>
      <dgm:t>
        <a:bodyPr/>
        <a:lstStyle/>
        <a:p>
          <a:endParaRPr lang="ru-RU" sz="105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8C9F890-6519-4013-B8ED-E07BB49B37E3}" type="sibTrans" cxnId="{931070EF-C035-4EC5-9817-C35D42ECE18F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4201B48-12F1-48ED-8BFB-D3C7E9FA389D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навыка образовывать слова с помощью уменьшительно-ласкательных суффиксов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81BAED0-3046-45DB-A17B-C8ADB1E1D5F4}" type="parTrans" cxnId="{B8FBFC24-777B-4F7A-ACE5-FDA1C8E7F605}">
      <dgm:prSet custT="1"/>
      <dgm:spPr/>
      <dgm:t>
        <a:bodyPr/>
        <a:lstStyle/>
        <a:p>
          <a:endParaRPr lang="ru-RU" sz="105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E463C68-5AF9-48EB-BD3A-6CB9057AF902}" type="sibTrans" cxnId="{B8FBFC24-777B-4F7A-ACE5-FDA1C8E7F605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6927CBC-6C0D-4754-BBA1-25733CFFE13E}" type="pres">
      <dgm:prSet presAssocID="{7EB63B59-D334-421B-8F06-F2352E144E50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3A47B69-6646-4523-846A-021A3EDFEA92}" type="pres">
      <dgm:prSet presAssocID="{4C241977-A758-4D8B-AA6E-49357748F5E2}" presName="root1" presStyleCnt="0"/>
      <dgm:spPr/>
    </dgm:pt>
    <dgm:pt modelId="{A84E95EA-EC08-4576-AFF8-F680C38B3206}" type="pres">
      <dgm:prSet presAssocID="{4C241977-A758-4D8B-AA6E-49357748F5E2}" presName="LevelOneTextNode" presStyleLbl="node0" presStyleIdx="0" presStyleCnt="1" custLinFactX="-100000" custLinFactNeighborX="-147630" custLinFactNeighborY="-174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5D127A7-CF79-4200-AEC9-47FB35B8DF43}" type="pres">
      <dgm:prSet presAssocID="{4C241977-A758-4D8B-AA6E-49357748F5E2}" presName="level2hierChild" presStyleCnt="0"/>
      <dgm:spPr/>
    </dgm:pt>
    <dgm:pt modelId="{65B6CEC2-EA0F-4F8F-9179-3BCC041696A4}" type="pres">
      <dgm:prSet presAssocID="{DCECC7B4-75EF-465C-A11C-A9C088B5B71C}" presName="conn2-1" presStyleLbl="parChTrans1D2" presStyleIdx="0" presStyleCnt="2"/>
      <dgm:spPr/>
    </dgm:pt>
    <dgm:pt modelId="{30239AEB-F32B-4D7B-88DA-1B1C18B0DE9C}" type="pres">
      <dgm:prSet presAssocID="{DCECC7B4-75EF-465C-A11C-A9C088B5B71C}" presName="connTx" presStyleLbl="parChTrans1D2" presStyleIdx="0" presStyleCnt="2"/>
      <dgm:spPr/>
    </dgm:pt>
    <dgm:pt modelId="{F38FB2F5-4841-4B16-9B3D-8568AAE3B89D}" type="pres">
      <dgm:prSet presAssocID="{3088F995-DD68-4466-B5C7-59A879E44E2F}" presName="root2" presStyleCnt="0"/>
      <dgm:spPr/>
    </dgm:pt>
    <dgm:pt modelId="{DC3D0FF6-FCC9-414F-9000-99070AF1BCC2}" type="pres">
      <dgm:prSet presAssocID="{3088F995-DD68-4466-B5C7-59A879E44E2F}" presName="LevelTwoTextNode" presStyleLbl="node2" presStyleIdx="0" presStyleCnt="2" custScaleX="111137" custScaleY="134580">
        <dgm:presLayoutVars>
          <dgm:chPref val="3"/>
        </dgm:presLayoutVars>
      </dgm:prSet>
      <dgm:spPr/>
    </dgm:pt>
    <dgm:pt modelId="{393E98C3-6D1B-499B-A8EE-ACC70D15FC02}" type="pres">
      <dgm:prSet presAssocID="{3088F995-DD68-4466-B5C7-59A879E44E2F}" presName="level3hierChild" presStyleCnt="0"/>
      <dgm:spPr/>
    </dgm:pt>
    <dgm:pt modelId="{C9B67E01-13EE-4DF7-AA6E-F44357C8A7F7}" type="pres">
      <dgm:prSet presAssocID="{581BAED0-3046-45DB-A17B-C8ADB1E1D5F4}" presName="conn2-1" presStyleLbl="parChTrans1D2" presStyleIdx="1" presStyleCnt="2"/>
      <dgm:spPr/>
    </dgm:pt>
    <dgm:pt modelId="{76DCF4FA-DF7C-494A-B49C-5F493807BEA4}" type="pres">
      <dgm:prSet presAssocID="{581BAED0-3046-45DB-A17B-C8ADB1E1D5F4}" presName="connTx" presStyleLbl="parChTrans1D2" presStyleIdx="1" presStyleCnt="2"/>
      <dgm:spPr/>
    </dgm:pt>
    <dgm:pt modelId="{9A0F56B1-59BB-454E-8F6A-B5ABD5301D9D}" type="pres">
      <dgm:prSet presAssocID="{B4201B48-12F1-48ED-8BFB-D3C7E9FA389D}" presName="root2" presStyleCnt="0"/>
      <dgm:spPr/>
    </dgm:pt>
    <dgm:pt modelId="{0F6FF9B9-C965-4845-BAAB-A4D6D6B4E3BA}" type="pres">
      <dgm:prSet presAssocID="{B4201B48-12F1-48ED-8BFB-D3C7E9FA389D}" presName="LevelTwoTextNode" presStyleLbl="node2" presStyleIdx="1" presStyleCnt="2" custScaleX="111470" custScaleY="1321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51E951B-2BA8-4745-9D06-E721983518D1}" type="pres">
      <dgm:prSet presAssocID="{B4201B48-12F1-48ED-8BFB-D3C7E9FA389D}" presName="level3hierChild" presStyleCnt="0"/>
      <dgm:spPr/>
    </dgm:pt>
  </dgm:ptLst>
  <dgm:cxnLst>
    <dgm:cxn modelId="{931070EF-C035-4EC5-9817-C35D42ECE18F}" srcId="{4C241977-A758-4D8B-AA6E-49357748F5E2}" destId="{3088F995-DD68-4466-B5C7-59A879E44E2F}" srcOrd="0" destOrd="0" parTransId="{DCECC7B4-75EF-465C-A11C-A9C088B5B71C}" sibTransId="{D8C9F890-6519-4013-B8ED-E07BB49B37E3}"/>
    <dgm:cxn modelId="{2F058654-747E-4DED-9C35-2587CBCBCD5E}" type="presOf" srcId="{581BAED0-3046-45DB-A17B-C8ADB1E1D5F4}" destId="{76DCF4FA-DF7C-494A-B49C-5F493807BEA4}" srcOrd="1" destOrd="0" presId="urn:microsoft.com/office/officeart/2008/layout/HorizontalMultiLevelHierarchy"/>
    <dgm:cxn modelId="{55E3B819-51C6-4F80-BF62-8FB6A0DFB955}" type="presOf" srcId="{DCECC7B4-75EF-465C-A11C-A9C088B5B71C}" destId="{65B6CEC2-EA0F-4F8F-9179-3BCC041696A4}" srcOrd="0" destOrd="0" presId="urn:microsoft.com/office/officeart/2008/layout/HorizontalMultiLevelHierarchy"/>
    <dgm:cxn modelId="{1B43D14F-3462-49D7-9742-9259CE0AF493}" type="presOf" srcId="{4C241977-A758-4D8B-AA6E-49357748F5E2}" destId="{A84E95EA-EC08-4576-AFF8-F680C38B3206}" srcOrd="0" destOrd="0" presId="urn:microsoft.com/office/officeart/2008/layout/HorizontalMultiLevelHierarchy"/>
    <dgm:cxn modelId="{8894B15E-15E0-4551-89C8-0D9B7A49CE3C}" type="presOf" srcId="{DCECC7B4-75EF-465C-A11C-A9C088B5B71C}" destId="{30239AEB-F32B-4D7B-88DA-1B1C18B0DE9C}" srcOrd="1" destOrd="0" presId="urn:microsoft.com/office/officeart/2008/layout/HorizontalMultiLevelHierarchy"/>
    <dgm:cxn modelId="{C80C8E36-0FC5-48AF-B216-E00AD7B8C010}" type="presOf" srcId="{7EB63B59-D334-421B-8F06-F2352E144E50}" destId="{76927CBC-6C0D-4754-BBA1-25733CFFE13E}" srcOrd="0" destOrd="0" presId="urn:microsoft.com/office/officeart/2008/layout/HorizontalMultiLevelHierarchy"/>
    <dgm:cxn modelId="{08E167A0-B4D5-46B3-B78C-ACB384C77732}" type="presOf" srcId="{581BAED0-3046-45DB-A17B-C8ADB1E1D5F4}" destId="{C9B67E01-13EE-4DF7-AA6E-F44357C8A7F7}" srcOrd="0" destOrd="0" presId="urn:microsoft.com/office/officeart/2008/layout/HorizontalMultiLevelHierarchy"/>
    <dgm:cxn modelId="{BE0487C0-2EB4-4A97-9AC7-A31DC35462F7}" srcId="{7EB63B59-D334-421B-8F06-F2352E144E50}" destId="{4C241977-A758-4D8B-AA6E-49357748F5E2}" srcOrd="0" destOrd="0" parTransId="{B30AD175-E18A-42C2-8841-19B61B43283B}" sibTransId="{73C39DCE-DDE9-4003-B700-16326DED0B33}"/>
    <dgm:cxn modelId="{415C13A7-6EA3-47A2-9014-D5C4EA79B037}" type="presOf" srcId="{3088F995-DD68-4466-B5C7-59A879E44E2F}" destId="{DC3D0FF6-FCC9-414F-9000-99070AF1BCC2}" srcOrd="0" destOrd="0" presId="urn:microsoft.com/office/officeart/2008/layout/HorizontalMultiLevelHierarchy"/>
    <dgm:cxn modelId="{B8FBFC24-777B-4F7A-ACE5-FDA1C8E7F605}" srcId="{4C241977-A758-4D8B-AA6E-49357748F5E2}" destId="{B4201B48-12F1-48ED-8BFB-D3C7E9FA389D}" srcOrd="1" destOrd="0" parTransId="{581BAED0-3046-45DB-A17B-C8ADB1E1D5F4}" sibTransId="{2E463C68-5AF9-48EB-BD3A-6CB9057AF902}"/>
    <dgm:cxn modelId="{87600EE1-E0D9-4131-A6FB-24E2425568E8}" type="presOf" srcId="{B4201B48-12F1-48ED-8BFB-D3C7E9FA389D}" destId="{0F6FF9B9-C965-4845-BAAB-A4D6D6B4E3BA}" srcOrd="0" destOrd="0" presId="urn:microsoft.com/office/officeart/2008/layout/HorizontalMultiLevelHierarchy"/>
    <dgm:cxn modelId="{66049F4F-67AD-4ADF-B177-E8CCE5027B4A}" type="presParOf" srcId="{76927CBC-6C0D-4754-BBA1-25733CFFE13E}" destId="{03A47B69-6646-4523-846A-021A3EDFEA92}" srcOrd="0" destOrd="0" presId="urn:microsoft.com/office/officeart/2008/layout/HorizontalMultiLevelHierarchy"/>
    <dgm:cxn modelId="{9447203D-A960-445A-92FA-FA4AA56570DA}" type="presParOf" srcId="{03A47B69-6646-4523-846A-021A3EDFEA92}" destId="{A84E95EA-EC08-4576-AFF8-F680C38B3206}" srcOrd="0" destOrd="0" presId="urn:microsoft.com/office/officeart/2008/layout/HorizontalMultiLevelHierarchy"/>
    <dgm:cxn modelId="{AAD5B116-91F1-48F6-A016-051BCCDA298D}" type="presParOf" srcId="{03A47B69-6646-4523-846A-021A3EDFEA92}" destId="{25D127A7-CF79-4200-AEC9-47FB35B8DF43}" srcOrd="1" destOrd="0" presId="urn:microsoft.com/office/officeart/2008/layout/HorizontalMultiLevelHierarchy"/>
    <dgm:cxn modelId="{0ECF5238-2928-4F2E-9B77-E8C28973F0A9}" type="presParOf" srcId="{25D127A7-CF79-4200-AEC9-47FB35B8DF43}" destId="{65B6CEC2-EA0F-4F8F-9179-3BCC041696A4}" srcOrd="0" destOrd="0" presId="urn:microsoft.com/office/officeart/2008/layout/HorizontalMultiLevelHierarchy"/>
    <dgm:cxn modelId="{8DC6CA52-3AB8-4ABA-9B64-D4DF88EB5300}" type="presParOf" srcId="{65B6CEC2-EA0F-4F8F-9179-3BCC041696A4}" destId="{30239AEB-F32B-4D7B-88DA-1B1C18B0DE9C}" srcOrd="0" destOrd="0" presId="urn:microsoft.com/office/officeart/2008/layout/HorizontalMultiLevelHierarchy"/>
    <dgm:cxn modelId="{68B82142-BBAB-4ACC-BA84-A2C0FFE60660}" type="presParOf" srcId="{25D127A7-CF79-4200-AEC9-47FB35B8DF43}" destId="{F38FB2F5-4841-4B16-9B3D-8568AAE3B89D}" srcOrd="1" destOrd="0" presId="urn:microsoft.com/office/officeart/2008/layout/HorizontalMultiLevelHierarchy"/>
    <dgm:cxn modelId="{A6AE5732-20D5-4BF0-A643-EF083F63B756}" type="presParOf" srcId="{F38FB2F5-4841-4B16-9B3D-8568AAE3B89D}" destId="{DC3D0FF6-FCC9-414F-9000-99070AF1BCC2}" srcOrd="0" destOrd="0" presId="urn:microsoft.com/office/officeart/2008/layout/HorizontalMultiLevelHierarchy"/>
    <dgm:cxn modelId="{F5B56BA0-B4E9-49C3-A802-F895EB16E2D5}" type="presParOf" srcId="{F38FB2F5-4841-4B16-9B3D-8568AAE3B89D}" destId="{393E98C3-6D1B-499B-A8EE-ACC70D15FC02}" srcOrd="1" destOrd="0" presId="urn:microsoft.com/office/officeart/2008/layout/HorizontalMultiLevelHierarchy"/>
    <dgm:cxn modelId="{03CE4A2E-BEB6-4492-9D3B-7552E4DA5E63}" type="presParOf" srcId="{25D127A7-CF79-4200-AEC9-47FB35B8DF43}" destId="{C9B67E01-13EE-4DF7-AA6E-F44357C8A7F7}" srcOrd="2" destOrd="0" presId="urn:microsoft.com/office/officeart/2008/layout/HorizontalMultiLevelHierarchy"/>
    <dgm:cxn modelId="{5F1161E3-77E8-41DE-B284-1F284E618170}" type="presParOf" srcId="{C9B67E01-13EE-4DF7-AA6E-F44357C8A7F7}" destId="{76DCF4FA-DF7C-494A-B49C-5F493807BEA4}" srcOrd="0" destOrd="0" presId="urn:microsoft.com/office/officeart/2008/layout/HorizontalMultiLevelHierarchy"/>
    <dgm:cxn modelId="{5BD82A7C-8D1D-4B2A-86ED-98F8C4E6D347}" type="presParOf" srcId="{25D127A7-CF79-4200-AEC9-47FB35B8DF43}" destId="{9A0F56B1-59BB-454E-8F6A-B5ABD5301D9D}" srcOrd="3" destOrd="0" presId="urn:microsoft.com/office/officeart/2008/layout/HorizontalMultiLevelHierarchy"/>
    <dgm:cxn modelId="{8366214F-5D2D-450B-9ADD-2EB643C18DB2}" type="presParOf" srcId="{9A0F56B1-59BB-454E-8F6A-B5ABD5301D9D}" destId="{0F6FF9B9-C965-4845-BAAB-A4D6D6B4E3BA}" srcOrd="0" destOrd="0" presId="urn:microsoft.com/office/officeart/2008/layout/HorizontalMultiLevelHierarchy"/>
    <dgm:cxn modelId="{D54468F8-3879-4321-A9BD-4887983DB2E4}" type="presParOf" srcId="{9A0F56B1-59BB-454E-8F6A-B5ABD5301D9D}" destId="{F51E951B-2BA8-4745-9D06-E721983518D1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B67E01-13EE-4DF7-AA6E-F44357C8A7F7}">
      <dsp:nvSpPr>
        <dsp:cNvPr id="0" name=""/>
        <dsp:cNvSpPr/>
      </dsp:nvSpPr>
      <dsp:spPr>
        <a:xfrm>
          <a:off x="1600041" y="2222154"/>
          <a:ext cx="2644973" cy="6781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22486" y="0"/>
              </a:lnTo>
              <a:lnTo>
                <a:pt x="1322486" y="678108"/>
              </a:lnTo>
              <a:lnTo>
                <a:pt x="2644973" y="678108"/>
              </a:lnTo>
            </a:path>
          </a:pathLst>
        </a:custGeom>
        <a:noFill/>
        <a:ln w="12700" cap="flat" cmpd="sng" algn="in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5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54265" y="2492946"/>
        <a:ext cx="136525" cy="136525"/>
      </dsp:txXfrm>
    </dsp:sp>
    <dsp:sp modelId="{65B6CEC2-EA0F-4F8F-9179-3BCC041696A4}">
      <dsp:nvSpPr>
        <dsp:cNvPr id="0" name=""/>
        <dsp:cNvSpPr/>
      </dsp:nvSpPr>
      <dsp:spPr>
        <a:xfrm>
          <a:off x="1600041" y="1563113"/>
          <a:ext cx="2644973" cy="659041"/>
        </a:xfrm>
        <a:custGeom>
          <a:avLst/>
          <a:gdLst/>
          <a:ahLst/>
          <a:cxnLst/>
          <a:rect l="0" t="0" r="0" b="0"/>
          <a:pathLst>
            <a:path>
              <a:moveTo>
                <a:pt x="0" y="659041"/>
              </a:moveTo>
              <a:lnTo>
                <a:pt x="1322486" y="659041"/>
              </a:lnTo>
              <a:lnTo>
                <a:pt x="1322486" y="0"/>
              </a:lnTo>
              <a:lnTo>
                <a:pt x="2644973" y="0"/>
              </a:lnTo>
            </a:path>
          </a:pathLst>
        </a:custGeom>
        <a:noFill/>
        <a:ln w="12700" cap="flat" cmpd="sng" algn="in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5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54382" y="1824488"/>
        <a:ext cx="136292" cy="136292"/>
      </dsp:txXfrm>
    </dsp:sp>
    <dsp:sp modelId="{A84E95EA-EC08-4576-AFF8-F680C38B3206}">
      <dsp:nvSpPr>
        <dsp:cNvPr id="0" name=""/>
        <dsp:cNvSpPr/>
      </dsp:nvSpPr>
      <dsp:spPr>
        <a:xfrm rot="16200000">
          <a:off x="-1044322" y="1799945"/>
          <a:ext cx="4444309" cy="8444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Задачи</a:t>
          </a:r>
          <a:endParaRPr lang="ru-RU" sz="6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-1044322" y="1799945"/>
        <a:ext cx="4444309" cy="844418"/>
      </dsp:txXfrm>
    </dsp:sp>
    <dsp:sp modelId="{DC3D0FF6-FCC9-414F-9000-99070AF1BCC2}">
      <dsp:nvSpPr>
        <dsp:cNvPr id="0" name=""/>
        <dsp:cNvSpPr/>
      </dsp:nvSpPr>
      <dsp:spPr>
        <a:xfrm>
          <a:off x="4245014" y="994903"/>
          <a:ext cx="3078154" cy="11364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Расширять и активизировать словарный запас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45014" y="994903"/>
        <a:ext cx="3078154" cy="1136418"/>
      </dsp:txXfrm>
    </dsp:sp>
    <dsp:sp modelId="{0F6FF9B9-C965-4845-BAAB-A4D6D6B4E3BA}">
      <dsp:nvSpPr>
        <dsp:cNvPr id="0" name=""/>
        <dsp:cNvSpPr/>
      </dsp:nvSpPr>
      <dsp:spPr>
        <a:xfrm>
          <a:off x="4245014" y="2342427"/>
          <a:ext cx="3087377" cy="11156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навыка образовывать слова с помощью уменьшительно-ласкательных суффиксов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45014" y="2342427"/>
        <a:ext cx="3087377" cy="11156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2/26/2023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2/26/2023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2/26/2023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2/26/2023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2/26/2023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2/26/2023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2/26/2023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 гостях у гномов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64732" y="5904040"/>
            <a:ext cx="8045373" cy="742279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Саблукова Я.А.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 гкоу нижегородской школы-интерната №10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fikiwiki.com/uploads/posts/2022-02/1645041955_51-fikiwiki-com-p-kartinki-gnomov-54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179" y="4205643"/>
            <a:ext cx="3072477" cy="1698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406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Цель- отработка слов 9-го типа слоговой структуры( трехсложные с одним стечением  и одним закрытым слогом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0165496"/>
              </p:ext>
            </p:extLst>
          </p:nvPr>
        </p:nvGraphicFramePr>
        <p:xfrm>
          <a:off x="1250950" y="2285999"/>
          <a:ext cx="10179050" cy="44530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7568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.pinimg.com/originals/c5/7a/73/c57a736f13f1edadac1d90b9e8de2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2015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kartinkin.net/uploads/posts/2022-02/1645825058_10-kartinkin-net-p-gnomi-kartinki-1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56" y="2589416"/>
            <a:ext cx="5335730" cy="4268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носка-облако 3"/>
          <p:cNvSpPr/>
          <p:nvPr/>
        </p:nvSpPr>
        <p:spPr>
          <a:xfrm>
            <a:off x="8160558" y="423948"/>
            <a:ext cx="3832167" cy="3125585"/>
          </a:xfrm>
          <a:prstGeom prst="cloudCallout">
            <a:avLst>
              <a:gd name="adj1" fmla="val -109119"/>
              <a:gd name="adj2" fmla="val 86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Здравствуй, мой друг! Из нашего города самым странным образом пропали некоторые вещи. Помоги нам вернуть их.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377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https://o-tendencii.com/uploads/posts/2022-05/1652116944_51-o-tendencii-com-p-tonneli-foto-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570"/>
            <a:ext cx="12192000" cy="6825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faller.ru/pictures/product/big/12404_big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7" y="8698282"/>
            <a:ext cx="5139631" cy="2891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catherineasquithgallery.com/uploads/posts/2021-03/1614587469_52-p-kartinki-skazki-na-belom-fone-5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3532" y="2604338"/>
            <a:ext cx="25758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s://importinfo.ru/upload/iblock/55f/55fab78497e46e1b5248f1edd047be44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0275" y="2435832"/>
            <a:ext cx="6629937" cy="442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 descr="https://importinfo.ru/upload/iblock/55f/55fab78497e46e1b5248f1edd047be44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5518" y="4373202"/>
            <a:ext cx="2534533" cy="1690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087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45833E-6 1.11111E-6 L -6.45833E-6 1.11111E-6 C -0.00053 -0.00417 -0.00092 -0.00833 -0.00144 -0.0125 C -0.00157 -0.01366 -0.00196 -0.01482 -0.00209 -0.01621 C -0.00248 -0.01806 -0.00235 -0.02037 -0.00287 -0.02222 C -0.00352 -0.025 -0.00391 -0.02917 -0.0056 -0.02963 C -0.01394 -0.03218 -0.00717 -0.03033 -0.02084 -0.03218 C -0.0237 -0.03241 -0.02644 -0.03287 -0.02917 -0.03333 C -0.0362 -0.0375 -0.02982 -0.03403 -0.04662 -0.03588 C -0.04935 -0.03611 -0.05209 -0.03658 -0.05482 -0.03704 C -0.056 -0.0375 -0.05717 -0.03796 -0.05834 -0.03843 C -0.05925 -0.03866 -0.06016 -0.03935 -0.06107 -0.03958 C -0.06576 -0.04028 -0.07032 -0.04028 -0.07501 -0.04074 C -0.07644 -0.04236 -0.078 -0.04352 -0.07917 -0.0456 C -0.07982 -0.04699 -0.0806 -0.04815 -0.08126 -0.04931 C -0.08217 -0.05139 -0.08399 -0.05602 -0.08542 -0.0581 C -0.08607 -0.05903 -0.08685 -0.05972 -0.08751 -0.06042 C -0.08777 -0.0625 -0.08803 -0.06458 -0.08816 -0.06667 C -0.08842 -0.06921 -0.08816 -0.07199 -0.08894 -0.07408 C -0.0892 -0.07523 -0.09024 -0.07477 -0.09102 -0.07523 C -0.09402 -0.08357 -0.09037 -0.07546 -0.09441 -0.08033 C -0.09961 -0.08634 -0.09363 -0.08218 -0.09857 -0.08519 C -0.10014 -0.08796 -0.10066 -0.0875 -0.09922 -0.0875 L -0.09922 -0.0875 L -0.09922 -0.0875 L -0.09922 -0.0875 L -0.09922 -0.0875 L -0.09376 -0.08634 L -0.0931 -0.08148 " pathEditMode="relative" ptsTypes="AAAAAAAAAAAAAAAAAAAAAAAAAAA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kartinkin.net/uploads/posts/2021-01/1611220208_21-p-fon-multyashnaya-komnata-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1846"/>
            <a:ext cx="12192000" cy="6929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i2.wp.com/funmoneymom.com/wp-content/uploads/2021/06/Doc-768x76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3043" y="2286001"/>
            <a:ext cx="4499957" cy="4499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https://adonius.club/uploads/posts/2022-01/1643190872_27-adonius-club-p-divan-na-prozrachnom-fone-4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0720" y="1961494"/>
            <a:ext cx="5614789" cy="4242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https://adonius.club/uploads/posts/2022-01/1643190872_27-adonius-club-p-divan-na-prozrachnom-fone-4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55067" y="4300429"/>
            <a:ext cx="3679460" cy="278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28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156 -0.04954 L -0.15156 -0.04954 C -0.17057 -0.04468 -0.1526 -0.04861 -0.18086 -0.04583 C -0.18659 -0.04537 -0.19818 -0.04329 -0.19818 -0.04329 L -0.26133 -0.04468 C -0.2655 -0.04468 -0.26458 -0.04583 -0.26758 -0.04699 C -0.26875 -0.04769 -0.26992 -0.04769 -0.27109 -0.04838 C -0.27227 -0.04907 -0.27331 -0.05023 -0.27461 -0.05069 C -0.27682 -0.05185 -0.2793 -0.05185 -0.28151 -0.05324 L -0.28568 -0.05579 C -0.28633 -0.05625 -0.28711 -0.05671 -0.28776 -0.05694 C -0.28867 -0.05741 -0.28958 -0.05764 -0.2905 -0.0581 C -0.29128 -0.05857 -0.29193 -0.05903 -0.29258 -0.05949 C -0.29375 -0.05995 -0.29492 -0.06019 -0.29609 -0.06065 C -0.29727 -0.06227 -0.29818 -0.06482 -0.29961 -0.06551 C -0.30247 -0.06713 -0.3056 -0.0662 -0.30859 -0.0669 C -0.30977 -0.06713 -0.31094 -0.06759 -0.31211 -0.06806 C -0.31341 -0.06852 -0.31484 -0.06898 -0.31628 -0.06921 C -0.31823 -0.0706 -0.31888 -0.07107 -0.32109 -0.07176 C -0.32253 -0.07222 -0.32383 -0.07269 -0.32526 -0.07292 C -0.328 -0.075 -0.33021 -0.07639 -0.33294 -0.07917 C -0.33385 -0.08032 -0.33464 -0.08194 -0.33568 -0.08287 C -0.3375 -0.08449 -0.33945 -0.08519 -0.34128 -0.08657 C -0.34219 -0.08727 -0.3431 -0.08843 -0.34401 -0.08912 C -0.35039 -0.09398 -0.34505 -0.08889 -0.34961 -0.09398 C -0.35078 -0.09537 -0.35195 -0.09653 -0.353 -0.09769 C -0.35378 -0.09838 -0.3543 -0.09954 -0.35508 -0.10023 C -0.35716 -0.10162 -0.36133 -0.10394 -0.36133 -0.10394 C -0.36185 -0.10463 -0.36237 -0.10532 -0.36276 -0.10625 C -0.36419 -0.10949 -0.3651 -0.11181 -0.36628 -0.11505 C -0.36654 -0.11667 -0.36641 -0.11852 -0.36693 -0.11991 C -0.36745 -0.12083 -0.36862 -0.12014 -0.36901 -0.12107 C -0.36966 -0.12292 -0.3694 -0.12523 -0.36966 -0.12732 C -0.37083 -0.13634 -0.3707 -0.13472 -0.37175 -0.14097 C -0.37279 -0.25463 -0.37031 -0.1919 -0.37383 -0.24329 C -0.37435 -0.25069 -0.37487 -0.2581 -0.37526 -0.26551 C -0.37552 -0.26921 -0.37552 -0.27292 -0.37591 -0.27662 C -0.37617 -0.2787 -0.37604 -0.28102 -0.37669 -0.28287 C -0.37708 -0.2838 -0.378 -0.28357 -0.37878 -0.28403 C -0.38008 -0.28565 -0.38242 -0.28611 -0.38294 -0.28889 C -0.3832 -0.29028 -0.3832 -0.29167 -0.38359 -0.29259 C -0.38477 -0.29514 -0.3862 -0.29514 -0.38776 -0.2963 C -0.38867 -0.29699 -0.38958 -0.29815 -0.3905 -0.29884 C -0.39167 -0.29977 -0.39284 -0.30046 -0.39401 -0.30139 C -0.40156 -0.30741 -0.39701 -0.30509 -0.40234 -0.30741 C -0.403 -0.30833 -0.40378 -0.30903 -0.40443 -0.30995 C -0.40534 -0.31111 -0.40625 -0.3125 -0.40716 -0.31366 C -0.40859 -0.31505 -0.41016 -0.31574 -0.41133 -0.31736 C -0.41224 -0.31829 -0.41263 -0.32014 -0.41341 -0.32107 C -0.41432 -0.32176 -0.41537 -0.32176 -0.41628 -0.32222 C -0.41693 -0.32269 -0.41771 -0.32292 -0.41836 -0.32361 C -0.42214 -0.32639 -0.42031 -0.32546 -0.42383 -0.32963 C -0.42839 -0.33495 -0.42617 -0.33125 -0.428 -0.33449 L -0.41901 -0.32963 L -0.43216 -0.33449 L -0.43216 -0.33449 L -0.42044 -0.32963 L -0.42175 -0.32732 " pathEditMode="relative" ptsTypes="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phonoteka.org/uploads/posts/2021-05/1621526294_8-phonoteka_org-p-multyashnii-fon-kukhnya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57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raskrasdetstvo.com/upload/iblock/1ca/1caaeeb5a704ac6f068d30bed9683a0a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12" y="3310467"/>
            <a:ext cx="2731600" cy="3547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catherineasquithgallery.com/uploads/posts/2021-03/1614580267_2-p-limon-na-belom-fone-3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670" y="0"/>
            <a:ext cx="3023878" cy="3023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s://catherineasquithgallery.com/uploads/posts/2021-03/1614580267_2-p-limon-na-belom-fone-3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542" y="1590924"/>
            <a:ext cx="1545595" cy="1545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klike.net/uploads/posts/2022-08/1661962835_j-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214" y="262509"/>
            <a:ext cx="3735786" cy="2761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s://klike.net/uploads/posts/2022-08/1661962835_j-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096" y="2786118"/>
            <a:ext cx="1754243" cy="1296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s://catherineasquithgallery.com/uploads/posts/2021-03/1614576084_63-p-ogurets-na-belom-fone-94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680" y="62276"/>
            <a:ext cx="4431265" cy="1892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2" descr="https://catherineasquithgallery.com/uploads/posts/2021-03/1614576084_63-p-ogurets-na-belom-fone-94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375" y="1528356"/>
            <a:ext cx="2772167" cy="118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4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04167E-6 -6.66667E-6 L 6.04167E-6 -6.66667E-6 C 0.00183 0.00161 0.00365 0.003 0.00547 0.00485 C 0.00665 0.00601 0.00769 0.00763 0.00899 0.00856 C 0.01446 0.01272 0.01251 0.00971 0.01732 0.01226 C 0.0185 0.01296 0.01954 0.01388 0.02071 0.01481 C 0.02162 0.01527 0.02266 0.01527 0.02357 0.01596 C 0.02448 0.01666 0.0254 0.01782 0.02631 0.01851 C 0.02722 0.01897 0.02826 0.01897 0.02904 0.01967 C 0.03008 0.02036 0.03087 0.02152 0.03191 0.02221 C 0.03659 0.02499 0.03764 0.02453 0.04232 0.02592 C 0.0435 0.02615 0.04467 0.02661 0.04571 0.02708 C 0.04818 0.02916 0.04935 0.03032 0.05196 0.03194 C 0.05365 0.03286 0.05521 0.03356 0.05691 0.03448 C 0.05951 0.03587 0.0612 0.03726 0.06381 0.03819 C 0.06537 0.03865 0.06706 0.03888 0.06863 0.03934 C 0.07097 0.04004 0.07331 0.0412 0.07566 0.04189 C 0.07722 0.04235 0.07891 0.04259 0.08047 0.04305 C 0.08139 0.04351 0.0823 0.04421 0.08321 0.04444 C 0.08698 0.0449 0.09063 0.04513 0.09441 0.04559 C 0.09623 0.04583 0.09805 0.04629 0.09988 0.04675 C 0.10183 0.04768 0.10365 0.04837 0.10547 0.0493 C 0.10613 0.04953 0.10691 0.05022 0.10756 0.05046 C 0.10899 0.05115 0.11029 0.05138 0.11172 0.05184 C 0.11264 0.05254 0.11355 0.05346 0.11446 0.05416 C 0.11693 0.05624 0.12214 0.05948 0.12422 0.06041 C 0.12605 0.0611 0.128 0.06157 0.12982 0.06296 C 0.13204 0.06458 0.13438 0.0662 0.13672 0.06782 C 0.13764 0.06828 0.13855 0.06851 0.13946 0.06897 C 0.14141 0.07013 0.14323 0.07152 0.14506 0.07268 C 0.14779 0.07453 0.15196 0.07684 0.15482 0.07777 C 0.1573 0.07846 0.1599 0.07846 0.16238 0.07893 C 0.17475 0.08147 0.15756 0.0787 0.17149 0.08147 C 0.19297 0.08541 0.16941 0.08032 0.18529 0.08379 C 0.18764 0.08541 0.18985 0.08749 0.19232 0.08888 C 0.1974 0.09143 0.20157 0.09143 0.20691 0.09259 C 0.21029 0.09328 0.21081 0.09374 0.21381 0.0949 C 0.21524 0.09652 0.21641 0.0986 0.21797 0.09999 C 0.21928 0.10115 0.22214 0.10231 0.22214 0.10231 C 0.22357 0.10393 0.22475 0.10647 0.22631 0.1074 C 0.22696 0.10763 0.22774 0.10786 0.22839 0.10856 C 0.22956 0.10971 0.2306 0.11134 0.23191 0.11226 C 0.23295 0.11296 0.23412 0.11319 0.23529 0.11342 C 0.23816 0.11851 0.23503 0.11342 0.23946 0.11851 C 0.2405 0.11944 0.24128 0.12129 0.24232 0.12221 C 0.2431 0.12291 0.24415 0.12291 0.24506 0.12337 C 0.24662 0.12407 0.24831 0.12499 0.24988 0.12592 C 0.25066 0.12661 0.25131 0.12754 0.25196 0.12823 C 0.25456 0.13101 0.25665 0.13171 0.25899 0.13564 C 0.26433 0.14536 0.25912 0.13564 0.26446 0.14675 C 0.26485 0.14768 0.2655 0.14837 0.26589 0.1493 C 0.26654 0.15092 0.26915 0.15833 0.26941 0.15925 C 0.26993 0.16157 0.27045 0.16411 0.27071 0.16666 C 0.27097 0.16874 0.27097 0.17083 0.27149 0.17268 C 0.27214 0.17546 0.27422 0.18009 0.27422 0.18009 C 0.27839 0.20254 0.27331 0.17453 0.27631 0.19374 C 0.2767 0.19629 0.27722 0.1986 0.27774 0.20115 C 0.278 0.20277 0.27813 0.20439 0.27839 0.20601 C 0.27878 0.20856 0.2793 0.2111 0.27982 0.21342 L 0.28047 0.21712 C 0.28073 0.21851 0.28087 0.21967 0.28113 0.22083 L 0.28256 0.22708 C 0.28282 0.23009 0.28295 0.23286 0.28321 0.23564 C 0.28334 0.23703 0.2836 0.23819 0.28399 0.23934 C 0.28399 0.23958 0.28568 0.24559 0.28607 0.24698 L 0.28607 0.24698 L 0.28464 0.24444 L 0.28399 0.24444 L 0.28399 0.24444 L 0.28399 0.24444 " pathEditMode="relative" ptsTypes="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888 -0.01041 L -0.06888 -0.01018 C -0.06979 -0.01574 -0.07045 -0.02129 -0.07162 -0.02638 C -0.07214 -0.02847 -0.07318 -0.02963 -0.0737 -0.03148 C -0.07396 -0.03194 -0.07722 -0.04652 -0.07865 -0.04861 C -0.0793 -0.04976 -0.08047 -0.04953 -0.08138 -0.05 L -0.08555 -0.05486 C -0.08633 -0.05578 -0.08685 -0.05717 -0.08763 -0.0574 C -0.09688 -0.05879 -0.09271 -0.05787 -0.10013 -0.05972 C -0.11081 -0.05949 -0.12149 -0.05972 -0.13203 -0.05856 C -0.13295 -0.05856 -0.13347 -0.05671 -0.13412 -0.05601 C -0.13516 -0.05532 -0.13815 -0.05416 -0.13906 -0.0537 C -0.13998 -0.05231 -0.14076 -0.05092 -0.1418 -0.05 C -0.14271 -0.0493 -0.14375 -0.04976 -0.14453 -0.04861 C -0.14597 -0.04699 -0.14688 -0.04467 -0.14805 -0.04259 C -0.15078 -0.03773 -0.14935 -0.03981 -0.15222 -0.03634 C -0.15469 -0.02963 -0.15222 -0.03472 -0.15638 -0.03148 C -0.15912 -0.02916 -0.15964 -0.02662 -0.16263 -0.02638 C -0.18073 -0.02569 -0.19883 -0.02569 -0.2168 -0.02523 C -0.22045 -0.02199 -0.21927 -0.02407 -0.22162 -0.01782 C -0.22383 -0.0125 -0.22787 -0.00185 -0.22787 -0.00162 C -0.22604 0.00857 -0.228 -0.00324 -0.22656 0.02037 C -0.2263 0.02362 -0.22539 0.02524 -0.22448 0.02778 C -0.2237 0.02987 -0.22292 0.03195 -0.2224 0.03403 C -0.2194 0.04468 -0.22591 0.02732 -0.21953 0.04514 C -0.21836 0.04885 -0.21628 0.04862 -0.21406 0.05024 C -0.20847 0.05371 -0.21276 0.05186 -0.20703 0.05394 C -0.20664 0.0551 -0.20638 0.05672 -0.20573 0.05764 C -0.20222 0.06158 -0.19987 0.06158 -0.19597 0.0625 C -0.19505 0.0632 -0.19141 0.0669 -0.18972 0.06737 C -0.1875 0.06806 -0.18516 0.06829 -0.18281 0.06875 C -0.16654 0.07825 -0.1849 0.06783 -0.1362 0.07107 C -0.13412 0.0713 -0.12513 0.07408 -0.12162 0.07477 C -0.1168 0.0757 -0.11563 0.07593 -0.1112 0.07732 C -0.10091 0.08079 -0.10404 0.07917 -0.0987 0.08218 C -0.09805 0.08311 -0.09727 0.08357 -0.09662 0.08473 C -0.09531 0.08704 -0.09518 0.08912 -0.09453 0.09213 C -0.09271 0.11505 -0.09492 0.08635 -0.09245 0.13542 C -0.09245 0.13797 -0.09232 0.14051 -0.0918 0.14283 C -0.0905 0.14815 -0.08893 0.15093 -0.0862 0.15394 C -0.0849 0.15533 -0.08295 0.15695 -0.08138 0.15764 C -0.08021 0.15811 -0.07917 0.1588 -0.07787 0.1588 C -0.07071 0.1595 -0.06354 0.15973 -0.05638 0.16019 L -0.01472 0.1588 L 0.00963 0.15764 " pathEditMode="relative" rAng="0" ptsTypes="AAAAAAAAAAAAAAAAAAAAAAAAAAAAAAAAAAAAAAAAAAAAA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3" y="6065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44444E-6 L -2.5E-6 -4.44444E-6 C -0.00143 0.00394 -0.0026 0.00834 -0.00416 0.01204 C -0.00533 0.01482 -0.00703 0.01644 -0.0082 0.01922 C -0.0108 0.02523 -0.00963 0.02246 -0.01171 0.02778 C -0.01184 0.03009 -0.01223 0.03264 -0.01236 0.03496 C -0.0138 0.0588 -0.01197 0.04283 -0.01367 0.05324 C -0.01536 0.06297 -0.01341 0.06065 -0.01705 0.06297 C -0.0194 0.0669 -0.01861 0.06505 -0.02057 0.07269 C -0.02096 0.07454 -0.02096 0.07732 -0.02187 0.07871 C -0.02317 0.08056 -0.02513 0.08009 -0.02669 0.08102 C -0.02825 0.08218 -0.02981 0.08334 -0.03138 0.08472 C -0.03255 0.08588 -0.03359 0.08727 -0.03489 0.08843 C -0.03632 0.08982 -0.03802 0.09074 -0.03958 0.0919 C -0.04101 0.09306 -0.04231 0.09445 -0.04375 0.0956 C -0.04479 0.09653 -0.04596 0.09699 -0.04713 0.09815 C -0.04778 0.09861 -0.04843 0.09977 -0.04908 0.10047 C -0.0526 0.10371 -0.05442 0.1044 -0.05807 0.10648 L -0.06692 0.11991 C -0.06796 0.12153 -0.06901 0.12361 -0.07031 0.12477 L -0.07304 0.12709 C -0.07968 0.13889 -0.07643 0.13634 -0.08125 0.13935 C -0.0832 0.14213 -0.08554 0.14445 -0.08736 0.14769 C -0.08932 0.15139 -0.09166 0.15602 -0.09414 0.15857 C -0.09479 0.15926 -0.09557 0.15926 -0.09622 0.15996 C -0.09687 0.16065 -0.09752 0.16158 -0.09817 0.16227 C -0.09869 0.16343 -0.09908 0.16482 -0.0996 0.16597 C -0.10026 0.16736 -0.10117 0.16806 -0.10169 0.16968 C -0.10208 0.17107 -0.10195 0.17292 -0.10234 0.17454 C -0.1026 0.1757 -0.10325 0.17685 -0.10364 0.17801 C -0.10533 0.18982 -0.10325 0.17523 -0.10507 0.18889 C -0.1052 0.19051 -0.10546 0.19236 -0.10572 0.19375 C -0.10611 0.1956 -0.10664 0.19699 -0.10703 0.19861 C -0.1069 0.20463 -0.10703 0.21088 -0.10638 0.2169 C -0.10625 0.21806 -0.10559 0.21852 -0.10507 0.21922 C -0.1039 0.22107 -0.10286 0.22269 -0.10169 0.22408 C -0.0983 0.22801 -0.09179 0.23542 -0.08736 0.23634 L -0.08125 0.2375 C -0.07981 0.2382 -0.07851 0.23935 -0.07708 0.23982 C -0.06744 0.24422 -0.07682 0.23889 -0.07096 0.24236 C -0.07239 0.25278 -0.072 0.24607 -0.06888 0.26412 C -0.06848 0.26667 -0.06796 0.26898 -0.06757 0.27153 C -0.06731 0.27269 -0.06731 0.27408 -0.06692 0.275 L -0.06549 0.27871 C -0.06575 0.28241 -0.06588 0.28588 -0.06614 0.28959 C -0.06653 0.29422 -0.06809 0.29514 -0.06484 0.29815 C -0.0638 0.29908 -0.0625 0.29884 -0.06145 0.29931 C -0.06093 0.30093 -0.06067 0.30278 -0.06002 0.30417 C -0.0595 0.30556 -0.05846 0.30625 -0.05807 0.30787 C -0.05755 0.30926 -0.05768 0.31111 -0.05729 0.31273 C -0.05716 0.31343 -0.0569 0.31435 -0.05664 0.31505 L -0.05807 0.31389 L -0.05664 0.31759 " pathEditMode="relative" ptsTypes="AAAAAAAAAAAAAAAAAAAAAAAAAAAAAAAAAAAAAAAAAAAAAAAAAAAAA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klike.net/uploads/posts/2022-10/1667191034_3-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i2.wp.com/funmoneymom.com/wp-content/uploads/2021/06/Doc-768x76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7" r="16896"/>
          <a:stretch/>
        </p:blipFill>
        <p:spPr bwMode="auto">
          <a:xfrm>
            <a:off x="9193876" y="2286001"/>
            <a:ext cx="2477194" cy="4499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vetidekor.ru/upload/iblock/1a4/1a400390d6fa50a8f450e1b991e8bbf0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55" r="30012"/>
          <a:stretch/>
        </p:blipFill>
        <p:spPr bwMode="auto">
          <a:xfrm>
            <a:off x="1693169" y="937287"/>
            <a:ext cx="3640831" cy="4942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svetidekor.ru/upload/iblock/1a4/1a400390d6fa50a8f450e1b991e8bbf0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55" r="30012"/>
          <a:stretch/>
        </p:blipFill>
        <p:spPr bwMode="auto">
          <a:xfrm>
            <a:off x="6096000" y="3516285"/>
            <a:ext cx="1693331" cy="229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282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8.88889E-6 L -8.33333E-7 8.88889E-6 C -0.00208 -0.00138 -0.00429 -0.00185 -0.00612 -0.0037 C -0.00716 -0.00486 -0.00742 -0.00717 -0.0082 -0.00856 C -0.01054 -0.01319 -0.01041 -0.01296 -0.01302 -0.01597 C -0.0138 -0.01898 -0.01523 -0.02199 -0.01562 -0.02546 C -0.01588 -0.02708 -0.01614 -0.0287 -0.0164 -0.03032 C -0.01653 -0.03171 -0.0164 -0.03333 -0.01706 -0.03402 C -0.01823 -0.03518 -0.01979 -0.03495 -0.02109 -0.03518 C -0.02187 -0.03564 -0.02252 -0.03657 -0.02318 -0.03657 C -0.02656 -0.03657 -0.03008 -0.03449 -0.03346 -0.03518 C -0.03424 -0.03541 -0.03424 -0.03773 -0.03476 -0.03888 C -0.03515 -0.03981 -0.03581 -0.04027 -0.0362 -0.0412 C -0.03763 -0.0449 -0.03841 -0.04837 -0.03958 -0.05231 C -0.03984 -0.05462 -0.03997 -0.05717 -0.04023 -0.05949 C -0.04036 -0.06064 -0.04075 -0.0618 -0.04088 -0.06319 C -0.04114 -0.06481 -0.0414 -0.06643 -0.04153 -0.06805 C -0.04036 -0.103 -0.04219 -0.07847 -0.04023 -0.09097 C -0.03971 -0.09421 -0.03971 -0.09768 -0.03893 -0.10069 C -0.03854 -0.10208 -0.0375 -0.10231 -0.03685 -0.103 C -0.0362 -0.10648 -0.0362 -0.1074 -0.03476 -0.11041 C -0.03372 -0.11249 -0.03294 -0.1155 -0.03138 -0.11643 L -0.02929 -0.11759 C -0.02864 -0.11851 -0.02812 -0.11967 -0.02734 -0.12013 C -0.02552 -0.12083 -0.0237 -0.12106 -0.02187 -0.12129 C -0.01367 -0.12199 -0.00547 -0.12199 0.00274 -0.12245 C 0.00521 -0.1243 0.00664 -0.12499 0.00886 -0.12731 C 0.01367 -0.13217 0.00755 -0.12731 0.01432 -0.13217 C 0.01563 -0.13449 0.01667 -0.13796 0.01836 -0.13935 C 0.01927 -0.14027 0.02018 -0.1412 0.0211 -0.14189 C 0.02175 -0.14236 0.02253 -0.14259 0.02318 -0.14305 C 0.03086 -0.1493 0.02604 -0.14675 0.03138 -0.14907 C 0.03321 -0.15069 0.03516 -0.15208 0.03685 -0.15393 C 0.0375 -0.15486 0.03815 -0.15578 0.03893 -0.15648 C 0.03998 -0.15717 0.04115 -0.15694 0.04232 -0.15763 C 0.04479 -0.15879 0.05039 -0.16319 0.05391 -0.16365 C 0.05821 -0.16435 0.0625 -0.16458 0.0668 -0.16481 C 0.06758 -0.16527 0.06823 -0.16574 0.06888 -0.1662 C 0.07123 -0.16736 0.07318 -0.16782 0.07565 -0.16851 C 0.08347 -0.17037 0.08607 -0.17013 0.09544 -0.17083 C 0.10938 -0.1706 0.12318 -0.17083 0.13711 -0.16967 C 0.13776 -0.16967 0.13789 -0.16782 0.13841 -0.16736 C 0.13906 -0.16666 0.13985 -0.16643 0.1405 -0.1662 C 0.14453 -0.16134 0.14102 -0.16643 0.14323 -0.15995 C 0.14414 -0.1574 0.14584 -0.15648 0.14727 -0.15509 C 0.14805 -0.15393 0.14844 -0.15231 0.14935 -0.15162 C 0.15065 -0.15046 0.15209 -0.15069 0.15352 -0.15046 C 0.15912 -0.14884 0.16081 -0.14884 0.16706 -0.14791 L 0.16914 -0.14675 L 0.18216 -0.13703 L 0.18008 -0.13935 L 0.18008 -0.13819 " pathEditMode="relative" ptsTypes="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images.hamodia.com/hamod-uploads/2019/11/05130420/shutterstock_6763356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raskrasdetstvo.com/upload/iblock/1ca/1caaeeb5a704ac6f068d30bed9683a0a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280" y="1526343"/>
            <a:ext cx="1968469" cy="255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media.baamboozle.com/uploads/images/35350/1637165631_341903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929559"/>
            <a:ext cx="3667216" cy="2601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media.baamboozle.com/uploads/images/35350/1637165631_341903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734" y="2111433"/>
            <a:ext cx="2001155" cy="1419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190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625E-6 5.55556E-6 L 5.625E-6 5.55556E-6 C 0.0004 0.00255 0.00196 0.01204 0.00339 0.01575 C 0.00391 0.01714 0.00469 0.01806 0.00534 0.01922 C 0.0056 0.0213 0.0056 0.02339 0.00612 0.02524 C 0.00652 0.02709 0.00886 0.02917 0.00951 0.0301 C 0.01003 0.03103 0.01029 0.03195 0.01081 0.03265 C 0.01264 0.03473 0.01862 0.03866 0.01967 0.03866 L 0.05795 0.03982 L 0.06198 0.04121 C 0.06355 0.04144 0.06524 0.04167 0.0668 0.04237 C 0.06862 0.04306 0.07045 0.04376 0.07227 0.04468 C 0.07357 0.04538 0.07487 0.04653 0.07631 0.04723 C 0.07787 0.04792 0.07956 0.04792 0.08112 0.04839 C 0.08321 0.04908 0.08516 0.05024 0.08724 0.0507 C 0.09011 0.05163 0.0931 0.05163 0.0961 0.05209 C 0.09792 0.05394 0.09948 0.05718 0.10157 0.05811 C 0.12839 0.07107 0.1112 0.05927 0.12201 0.06413 C 0.12396 0.06505 0.12761 0.06806 0.12878 0.06899 C 0.12904 0.07107 0.1293 0.07316 0.12956 0.07501 C 0.13204 0.09399 0.12995 0.07686 0.13152 0.09075 C 0.13178 0.11112 0.13191 0.13126 0.1323 0.1514 C 0.1323 0.15209 0.13295 0.16251 0.1336 0.16482 C 0.13386 0.16575 0.13451 0.16644 0.13503 0.16714 C 0.13568 0.1713 0.13568 0.17153 0.13698 0.1757 C 0.13737 0.17686 0.13803 0.17802 0.13842 0.17941 C 0.13894 0.18079 0.13907 0.18288 0.13972 0.18427 C 0.1405 0.18566 0.14154 0.18658 0.14245 0.18774 C 0.14297 0.18936 0.1431 0.19144 0.14389 0.1926 C 0.14441 0.19353 0.14519 0.19329 0.14584 0.19376 C 0.14987 0.19746 0.14584 0.19561 0.15066 0.19862 C 0.15157 0.19931 0.15248 0.19954 0.15339 0.20001 C 0.15964 0.20209 0.1599 0.20116 0.16836 0.20232 C 0.17045 0.20255 0.17253 0.20325 0.17448 0.20348 C 0.17566 0.20441 0.17683 0.20533 0.178 0.20603 C 0.17969 0.20695 0.18334 0.20834 0.18334 0.20834 C 0.18503 0.21019 0.18633 0.21158 0.18751 0.21436 C 0.18894 0.21829 0.19076 0.22223 0.19154 0.22663 C 0.19245 0.23126 0.1918 0.22941 0.19362 0.23265 C 0.19362 0.23334 0.19467 0.25255 0.19506 0.25441 C 0.19532 0.25649 0.19688 0.25903 0.19766 0.26066 C 0.19818 0.25927 0.19857 0.25811 0.19909 0.25695 C 0.19987 0.2551 0.20183 0.25209 0.20183 0.25209 C 0.20222 0.24954 0.20248 0.24515 0.20391 0.24353 C 0.20469 0.2426 0.20573 0.24283 0.20665 0.24237 C 0.20873 0.24121 0.20821 0.24191 0.20938 0.23982 L 0.20938 0.23982 L 0.20938 0.24237 L 0.20938 0.24237 L 0.2086 0.24237 L 0.2086 0.24237 L 0.2086 0.24237 L 0.2086 0.24237 L 0.2086 0.24723 L 0.2086 0.24723 " pathEditMode="relative" ptsTypes="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klike.net/uploads/posts/2022-10/1667189657_4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i2.wp.com/funmoneymom.com/wp-content/uploads/2021/06/Doc-768x76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7" r="16896"/>
          <a:stretch/>
        </p:blipFill>
        <p:spPr bwMode="auto">
          <a:xfrm>
            <a:off x="4844503" y="1832817"/>
            <a:ext cx="2477194" cy="4499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i.pinimg.com/originals/5f/d8/77/5fd87762713da7ebd81cad02f97ea89c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586" y="1874517"/>
            <a:ext cx="3165331" cy="3382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s://i.pinimg.com/originals/5f/d8/77/5fd87762713da7ebd81cad02f97ea89c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4126" y="1474258"/>
            <a:ext cx="1993003" cy="2129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i.pinimg.com/originals/49/34/98/4934986ab5c4b4ac766b17d9556dcd78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3108" y="4744823"/>
            <a:ext cx="2303925" cy="1992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s://i.pinimg.com/originals/49/34/98/4934986ab5c4b4ac766b17d9556dcd78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074" y="5522616"/>
            <a:ext cx="1176206" cy="1017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9811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875E-6 1.48148E-6 L 6.875E-6 1.48148E-6 L -0.03554 0.00115 C -0.03736 0.00115 -0.03919 0.00208 -0.04101 0.00231 C -0.04374 0.00278 -0.05013 0.00347 -0.05325 0.00463 C -0.06536 0.00949 -0.0621 0.00879 -0.07304 0.01435 C -0.07486 0.01528 -0.07669 0.01597 -0.07851 0.0169 C -0.09205 0.03426 -0.07356 0.0118 -0.08945 0.02662 C -0.09114 0.02824 -0.09973 0.03842 -0.10299 0.04236 C -0.10442 0.04398 -0.10559 0.04606 -0.10716 0.04722 L -0.11328 0.05208 C -0.11445 0.05393 -0.11562 0.05602 -0.11666 0.0581 C -0.11783 0.06041 -0.11888 0.06319 -0.12005 0.06528 C -0.12122 0.06736 -0.12747 0.07639 -0.1289 0.07986 C -0.13164 0.08657 -0.13463 0.09305 -0.13645 0.10046 C -0.13736 0.10416 -0.13789 0.10833 -0.13919 0.11134 C -0.14062 0.11481 -0.14309 0.11666 -0.14466 0.1199 C -0.14622 0.12315 -0.14713 0.12731 -0.14869 0.13078 C -0.1513 0.13634 -0.15442 0.14097 -0.1569 0.14653 C -0.16015 0.15393 -0.16328 0.16157 -0.16575 0.16967 C -0.16692 0.17315 -0.16783 0.17708 -0.16914 0.18055 C -0.17109 0.18518 -0.17317 0.18958 -0.17539 0.19375 C -0.17799 0.19884 -0.18124 0.20278 -0.18346 0.20833 C -0.18515 0.2125 -0.18684 0.21643 -0.18828 0.2206 C -0.19088 0.22778 -0.18971 0.22731 -0.19244 0.23379 C -0.19296 0.23518 -0.19388 0.23611 -0.1944 0.2375 C -0.19596 0.24097 -0.197 0.2449 -0.19856 0.24838 C -0.19921 0.25 -0.1996 0.25208 -0.20052 0.25324 C -0.20182 0.25463 -0.20325 0.25486 -0.20468 0.25578 C -0.2108 0.25532 -0.21692 0.25509 -0.22304 0.2544 C -0.22382 0.2544 -0.22447 0.25393 -0.22513 0.25324 C -0.22799 0.25023 -0.2302 0.2456 -0.23333 0.24352 L -0.23671 0.2412 C -0.24388 0.23102 -0.23606 0.2412 -0.24427 0.23264 C -0.24518 0.23171 -0.24596 0.22986 -0.247 0.22893 C -0.24817 0.22778 -0.24973 0.22754 -0.25104 0.22662 C -0.25286 0.22523 -0.25481 0.22384 -0.25651 0.22176 C -0.25716 0.22083 -0.25781 0.2199 -0.25859 0.21921 C -0.26106 0.21713 -0.2621 0.2169 -0.26471 0.21574 C -0.26744 0.21597 -0.27018 0.2162 -0.27291 0.2169 C -0.27382 0.21713 -0.2746 0.21782 -0.27565 0.21805 C -0.27825 0.21875 -0.28098 0.21898 -0.28372 0.21921 C -0.28489 0.21967 -0.28606 0.22037 -0.28723 0.2206 C -0.29036 0.22106 -0.29361 0.22083 -0.29674 0.22176 C -0.29752 0.22199 -0.29804 0.22361 -0.29882 0.22407 C -0.30221 0.22615 -0.30611 0.22685 -0.30963 0.22778 C -0.31406 0.22893 -0.31289 0.2287 -0.31653 0.23032 C -0.31692 0.23102 -0.31757 0.23171 -0.31783 0.23264 C -0.31822 0.23403 -0.31848 0.23588 -0.31848 0.2375 C -0.31848 0.24004 -0.31809 0.24236 -0.31783 0.24467 C -0.31783 0.24514 -0.31783 0.2456 -0.31783 0.24606 L -0.31783 0.24606 L -0.31315 0.24838 " pathEditMode="relative" ptsTypes="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2431 L -2.5E-6 -0.02431 C 0.00104 -0.025 0.00248 -0.0257 0.00365 -0.02639 C 0.00417 -0.02685 0.0043 -0.02732 0.00495 -0.02755 C 0.00612 -0.02801 0.00795 -0.02824 0.00951 -0.02847 C 0.01367 -0.03009 0.00755 -0.02778 0.01315 -0.02963 C 0.01393 -0.02986 0.01446 -0.03009 0.01524 -0.03033 C 0.01667 -0.03056 0.01836 -0.03056 0.01979 -0.03079 C 0.025 -0.03102 0.01849 -0.03079 0.025 -0.03125 C 0.03737 -0.03195 0.05795 -0.03171 0.0655 -0.03171 C 0.07018 -0.03171 0.07487 -0.03171 0.07943 -0.03148 C 0.08138 -0.03148 0.08347 -0.03125 0.08542 -0.03125 C 0.08776 -0.03102 0.09037 -0.03102 0.09271 -0.03102 C 0.10013 -0.03009 0.08867 -0.03148 0.09792 -0.03033 C 0.09948 -0.03009 0.10091 -0.03009 0.10222 -0.02986 C 0.10313 -0.02963 0.10378 -0.02963 0.10456 -0.02963 C 0.10612 -0.0294 0.10742 -0.0294 0.10899 -0.02917 C 0.11003 -0.02917 0.11081 -0.02917 0.11198 -0.02894 C 0.11315 -0.02894 0.11433 -0.02871 0.11563 -0.02871 C 0.11641 -0.02871 0.11706 -0.02847 0.11771 -0.02847 C 0.12005 -0.02824 0.12227 -0.02824 0.12448 -0.02801 C 0.13047 -0.02755 0.12865 -0.02755 0.13841 -0.02755 L 0.1849 -0.02732 C 0.19466 -0.02709 0.2142 -0.02732 0.22774 -0.02639 C 0.22865 -0.02639 0.22969 -0.02616 0.2306 -0.02616 C 0.23138 -0.02593 0.23203 -0.02593 0.23282 -0.02593 C 0.23789 -0.02384 0.23021 -0.02685 0.23568 -0.02431 C 0.23985 -0.02269 0.23789 -0.02384 0.23959 -0.02269 L 0.23959 -0.02199 " pathEditMode="relative" rAng="0" ptsTypes="AAAAAAAAAAAAAAAAAAAAAAAAAAAAA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79" y="-255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adg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A1A3E1F0-B5EF-49C5-810A-B1B32AEDDC8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Эмблема</Template>
  <TotalTime>96</TotalTime>
  <Words>65</Words>
  <Application>Microsoft Office PowerPoint</Application>
  <PresentationFormat>Широкоэкранный</PresentationFormat>
  <Paragraphs>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Corbel</vt:lpstr>
      <vt:lpstr>Gill Sans MT</vt:lpstr>
      <vt:lpstr>Impact</vt:lpstr>
      <vt:lpstr>Times New Roman</vt:lpstr>
      <vt:lpstr>Badge</vt:lpstr>
      <vt:lpstr>В гостях у гномов</vt:lpstr>
      <vt:lpstr>Цель- отработка слов 9-го типа слоговой структуры( трехсложные с одним стечением  и одним закрытым слогом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гостях у лилипута</dc:title>
  <dc:creator>Яна</dc:creator>
  <cp:lastModifiedBy>Яна</cp:lastModifiedBy>
  <cp:revision>20</cp:revision>
  <dcterms:created xsi:type="dcterms:W3CDTF">2023-02-26T18:53:15Z</dcterms:created>
  <dcterms:modified xsi:type="dcterms:W3CDTF">2023-02-26T20:29:41Z</dcterms:modified>
</cp:coreProperties>
</file>