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925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7769081"/>
              </p:ext>
            </p:extLst>
          </p:nvPr>
        </p:nvGraphicFramePr>
        <p:xfrm>
          <a:off x="342014" y="1700808"/>
          <a:ext cx="8459972" cy="39090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39972"/>
                <a:gridCol w="864000"/>
                <a:gridCol w="864000"/>
                <a:gridCol w="864000"/>
                <a:gridCol w="864000"/>
                <a:gridCol w="864000"/>
              </a:tblGrid>
              <a:tr h="612000">
                <a:tc>
                  <a:txBody>
                    <a:bodyPr/>
                    <a:lstStyle/>
                    <a:p>
                      <a:r>
                        <a:rPr lang="ru-RU" dirty="0" smtClean="0"/>
                        <a:t>Вид задания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группа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группа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группа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группа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 группа</a:t>
                      </a:r>
                      <a:endParaRPr lang="ru-RU" dirty="0"/>
                    </a:p>
                  </a:txBody>
                  <a:tcPr/>
                </a:tc>
              </a:tr>
              <a:tr h="93600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Химическая разминка</a:t>
                      </a:r>
                      <a:r>
                        <a:rPr lang="ru-RU" dirty="0" smtClean="0"/>
                        <a:t>(2 балла</a:t>
                      </a:r>
                      <a:r>
                        <a:rPr lang="ru-RU" baseline="0" dirty="0" smtClean="0"/>
                        <a:t> за каждый правильный ответ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3600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Генетическая связь </a:t>
                      </a:r>
                      <a:r>
                        <a:rPr lang="ru-RU" dirty="0" smtClean="0"/>
                        <a:t>(1 балл за правильное уравнение и 2 балла за уравнение с коэффициентами)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3600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Эстафета о кислотах</a:t>
                      </a:r>
                      <a:r>
                        <a:rPr lang="ru-RU" b="0" dirty="0" smtClean="0"/>
                        <a:t>(1 балл за каждое</a:t>
                      </a:r>
                      <a:r>
                        <a:rPr lang="ru-RU" b="0" baseline="0" dirty="0" smtClean="0"/>
                        <a:t> правильное название</a:t>
                      </a:r>
                      <a:r>
                        <a:rPr lang="ru-RU" b="0" dirty="0" smtClean="0"/>
                        <a:t>)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093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Сумма</a:t>
                      </a:r>
                      <a:r>
                        <a:rPr lang="ru-RU" b="1" baseline="0" dirty="0" smtClean="0"/>
                        <a:t> баллов и оценка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54868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Оценочный лист урока по химии в </a:t>
            </a:r>
            <a:r>
              <a:rPr lang="ru-RU" sz="2000" b="1" dirty="0" smtClean="0"/>
              <a:t>8 </a:t>
            </a:r>
            <a:r>
              <a:rPr lang="ru-RU" sz="2000" b="1" dirty="0" smtClean="0"/>
              <a:t>классе на тему: «Кислоты» </a:t>
            </a:r>
          </a:p>
          <a:p>
            <a:pPr algn="ctr"/>
            <a:r>
              <a:rPr lang="ru-RU" sz="2000" b="1" dirty="0" smtClean="0"/>
              <a:t>в формате ФГОС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9025899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66</Words>
  <Application>Microsoft Office PowerPoint</Application>
  <PresentationFormat>Экран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3</cp:revision>
  <cp:lastPrinted>2024-01-07T09:16:48Z</cp:lastPrinted>
  <dcterms:created xsi:type="dcterms:W3CDTF">2024-01-07T09:01:30Z</dcterms:created>
  <dcterms:modified xsi:type="dcterms:W3CDTF">2024-03-27T08:48:01Z</dcterms:modified>
</cp:coreProperties>
</file>