
<file path=[Content_Types].xml><?xml version="1.0" encoding="utf-8"?>
<Types xmlns="http://schemas.openxmlformats.org/package/2006/content-types">
  <Default Extension="mp3" ContentType="audio/mpeg"/>
  <Default Extension="png" ContentType="image/png"/>
  <Default Extension="svg" ContentType="image/svg+xml"/>
  <Default Extension="rels" ContentType="application/vnd.openxmlformats-package.relationships+xml"/>
  <Default Extension="xml" ContentType="application/xml"/>
  <Default Extension="wav" ContentType="audio/x-wav"/>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00" r:id="rId1"/>
    <p:sldMasterId id="2147483712" r:id="rId2"/>
    <p:sldMasterId id="2147483724" r:id="rId3"/>
  </p:sldMasterIdLst>
  <p:notesMasterIdLst>
    <p:notesMasterId r:id="rId120"/>
  </p:notesMasterIdLst>
  <p:sldIdLst>
    <p:sldId id="256" r:id="rId4"/>
    <p:sldId id="316" r:id="rId5"/>
    <p:sldId id="317" r:id="rId6"/>
    <p:sldId id="318" r:id="rId7"/>
    <p:sldId id="320" r:id="rId8"/>
    <p:sldId id="321" r:id="rId9"/>
    <p:sldId id="322" r:id="rId10"/>
    <p:sldId id="257" r:id="rId11"/>
    <p:sldId id="263" r:id="rId12"/>
    <p:sldId id="264" r:id="rId13"/>
    <p:sldId id="265" r:id="rId14"/>
    <p:sldId id="266" r:id="rId15"/>
    <p:sldId id="267" r:id="rId16"/>
    <p:sldId id="268" r:id="rId17"/>
    <p:sldId id="269" r:id="rId18"/>
    <p:sldId id="270" r:id="rId19"/>
    <p:sldId id="271" r:id="rId20"/>
    <p:sldId id="272"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 id="295" r:id="rId41"/>
    <p:sldId id="296" r:id="rId42"/>
    <p:sldId id="297" r:id="rId43"/>
    <p:sldId id="298" r:id="rId44"/>
    <p:sldId id="299" r:id="rId45"/>
    <p:sldId id="300" r:id="rId46"/>
    <p:sldId id="301" r:id="rId47"/>
    <p:sldId id="302" r:id="rId48"/>
    <p:sldId id="303" r:id="rId49"/>
    <p:sldId id="304" r:id="rId50"/>
    <p:sldId id="305" r:id="rId51"/>
    <p:sldId id="306" r:id="rId52"/>
    <p:sldId id="307" r:id="rId53"/>
    <p:sldId id="308" r:id="rId54"/>
    <p:sldId id="309" r:id="rId55"/>
    <p:sldId id="310" r:id="rId56"/>
    <p:sldId id="311" r:id="rId57"/>
    <p:sldId id="312" r:id="rId58"/>
    <p:sldId id="313" r:id="rId59"/>
    <p:sldId id="314" r:id="rId60"/>
    <p:sldId id="315" r:id="rId61"/>
    <p:sldId id="378" r:id="rId62"/>
    <p:sldId id="379" r:id="rId63"/>
    <p:sldId id="380" r:id="rId64"/>
    <p:sldId id="381" r:id="rId65"/>
    <p:sldId id="323" r:id="rId66"/>
    <p:sldId id="324" r:id="rId67"/>
    <p:sldId id="325" r:id="rId68"/>
    <p:sldId id="326" r:id="rId69"/>
    <p:sldId id="327" r:id="rId70"/>
    <p:sldId id="328" r:id="rId71"/>
    <p:sldId id="329" r:id="rId72"/>
    <p:sldId id="330" r:id="rId73"/>
    <p:sldId id="331" r:id="rId74"/>
    <p:sldId id="332" r:id="rId75"/>
    <p:sldId id="333" r:id="rId76"/>
    <p:sldId id="334" r:id="rId77"/>
    <p:sldId id="335" r:id="rId78"/>
    <p:sldId id="336" r:id="rId79"/>
    <p:sldId id="337" r:id="rId80"/>
    <p:sldId id="338" r:id="rId81"/>
    <p:sldId id="339" r:id="rId82"/>
    <p:sldId id="340" r:id="rId83"/>
    <p:sldId id="341" r:id="rId84"/>
    <p:sldId id="342" r:id="rId85"/>
    <p:sldId id="343" r:id="rId86"/>
    <p:sldId id="344" r:id="rId87"/>
    <p:sldId id="345" r:id="rId88"/>
    <p:sldId id="346" r:id="rId89"/>
    <p:sldId id="347" r:id="rId90"/>
    <p:sldId id="348" r:id="rId91"/>
    <p:sldId id="349" r:id="rId92"/>
    <p:sldId id="350" r:id="rId93"/>
    <p:sldId id="351" r:id="rId94"/>
    <p:sldId id="352" r:id="rId95"/>
    <p:sldId id="353" r:id="rId96"/>
    <p:sldId id="354" r:id="rId97"/>
    <p:sldId id="355" r:id="rId98"/>
    <p:sldId id="356" r:id="rId99"/>
    <p:sldId id="357" r:id="rId100"/>
    <p:sldId id="358" r:id="rId101"/>
    <p:sldId id="359" r:id="rId102"/>
    <p:sldId id="360" r:id="rId103"/>
    <p:sldId id="361" r:id="rId104"/>
    <p:sldId id="362" r:id="rId105"/>
    <p:sldId id="363" r:id="rId106"/>
    <p:sldId id="364" r:id="rId107"/>
    <p:sldId id="365" r:id="rId108"/>
    <p:sldId id="366" r:id="rId109"/>
    <p:sldId id="367" r:id="rId110"/>
    <p:sldId id="368" r:id="rId111"/>
    <p:sldId id="369" r:id="rId112"/>
    <p:sldId id="370" r:id="rId113"/>
    <p:sldId id="371" r:id="rId114"/>
    <p:sldId id="372" r:id="rId115"/>
    <p:sldId id="373" r:id="rId116"/>
    <p:sldId id="374" r:id="rId117"/>
    <p:sldId id="375" r:id="rId118"/>
    <p:sldId id="377" r:id="rId119"/>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6F2FF"/>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B4B98B0-60AC-42C2-AFA5-B58CD77FA1E5}" styleName="Светлый стиль 1 — акцент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BC89EF96-8CEA-46FF-86C4-4CE0E7609802}" styleName="Светлый стиль 3 — акцент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74"/>
  </p:normalViewPr>
  <p:slideViewPr>
    <p:cSldViewPr snapToGrid="0" snapToObjects="1">
      <p:cViewPr varScale="1">
        <p:scale>
          <a:sx n="116" d="100"/>
          <a:sy n="116" d="100"/>
        </p:scale>
        <p:origin x="336" y="102"/>
      </p:cViewPr>
      <p:guideLst>
        <p:guide orient="horz" pos="2160"/>
        <p:guide pos="384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3.xml"/><Relationship Id="rId117" Type="http://schemas.openxmlformats.org/officeDocument/2006/relationships/slide" Target="slides/slide114.xml"/><Relationship Id="rId21" Type="http://schemas.openxmlformats.org/officeDocument/2006/relationships/slide" Target="slides/slide18.xml"/><Relationship Id="rId42" Type="http://schemas.openxmlformats.org/officeDocument/2006/relationships/slide" Target="slides/slide39.xml"/><Relationship Id="rId47" Type="http://schemas.openxmlformats.org/officeDocument/2006/relationships/slide" Target="slides/slide44.xml"/><Relationship Id="rId63" Type="http://schemas.openxmlformats.org/officeDocument/2006/relationships/slide" Target="slides/slide60.xml"/><Relationship Id="rId68" Type="http://schemas.openxmlformats.org/officeDocument/2006/relationships/slide" Target="slides/slide65.xml"/><Relationship Id="rId84" Type="http://schemas.openxmlformats.org/officeDocument/2006/relationships/slide" Target="slides/slide81.xml"/><Relationship Id="rId89" Type="http://schemas.openxmlformats.org/officeDocument/2006/relationships/slide" Target="slides/slide86.xml"/><Relationship Id="rId112" Type="http://schemas.openxmlformats.org/officeDocument/2006/relationships/slide" Target="slides/slide109.xml"/><Relationship Id="rId16" Type="http://schemas.openxmlformats.org/officeDocument/2006/relationships/slide" Target="slides/slide13.xml"/><Relationship Id="rId107" Type="http://schemas.openxmlformats.org/officeDocument/2006/relationships/slide" Target="slides/slide104.xml"/><Relationship Id="rId11" Type="http://schemas.openxmlformats.org/officeDocument/2006/relationships/slide" Target="slides/slide8.xml"/><Relationship Id="rId32" Type="http://schemas.openxmlformats.org/officeDocument/2006/relationships/slide" Target="slides/slide29.xml"/><Relationship Id="rId37" Type="http://schemas.openxmlformats.org/officeDocument/2006/relationships/slide" Target="slides/slide34.xml"/><Relationship Id="rId53" Type="http://schemas.openxmlformats.org/officeDocument/2006/relationships/slide" Target="slides/slide50.xml"/><Relationship Id="rId58" Type="http://schemas.openxmlformats.org/officeDocument/2006/relationships/slide" Target="slides/slide55.xml"/><Relationship Id="rId74" Type="http://schemas.openxmlformats.org/officeDocument/2006/relationships/slide" Target="slides/slide71.xml"/><Relationship Id="rId79" Type="http://schemas.openxmlformats.org/officeDocument/2006/relationships/slide" Target="slides/slide76.xml"/><Relationship Id="rId102" Type="http://schemas.openxmlformats.org/officeDocument/2006/relationships/slide" Target="slides/slide99.xml"/><Relationship Id="rId123" Type="http://schemas.openxmlformats.org/officeDocument/2006/relationships/theme" Target="theme/theme1.xml"/><Relationship Id="rId5" Type="http://schemas.openxmlformats.org/officeDocument/2006/relationships/slide" Target="slides/slide2.xml"/><Relationship Id="rId61" Type="http://schemas.openxmlformats.org/officeDocument/2006/relationships/slide" Target="slides/slide58.xml"/><Relationship Id="rId82" Type="http://schemas.openxmlformats.org/officeDocument/2006/relationships/slide" Target="slides/slide79.xml"/><Relationship Id="rId90" Type="http://schemas.openxmlformats.org/officeDocument/2006/relationships/slide" Target="slides/slide87.xml"/><Relationship Id="rId95" Type="http://schemas.openxmlformats.org/officeDocument/2006/relationships/slide" Target="slides/slide92.xml"/><Relationship Id="rId19" Type="http://schemas.openxmlformats.org/officeDocument/2006/relationships/slide" Target="slides/slide1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slide" Target="slides/slide40.xml"/><Relationship Id="rId48" Type="http://schemas.openxmlformats.org/officeDocument/2006/relationships/slide" Target="slides/slide45.xml"/><Relationship Id="rId56" Type="http://schemas.openxmlformats.org/officeDocument/2006/relationships/slide" Target="slides/slide53.xml"/><Relationship Id="rId64" Type="http://schemas.openxmlformats.org/officeDocument/2006/relationships/slide" Target="slides/slide61.xml"/><Relationship Id="rId69" Type="http://schemas.openxmlformats.org/officeDocument/2006/relationships/slide" Target="slides/slide66.xml"/><Relationship Id="rId77" Type="http://schemas.openxmlformats.org/officeDocument/2006/relationships/slide" Target="slides/slide74.xml"/><Relationship Id="rId100" Type="http://schemas.openxmlformats.org/officeDocument/2006/relationships/slide" Target="slides/slide97.xml"/><Relationship Id="rId105" Type="http://schemas.openxmlformats.org/officeDocument/2006/relationships/slide" Target="slides/slide102.xml"/><Relationship Id="rId113" Type="http://schemas.openxmlformats.org/officeDocument/2006/relationships/slide" Target="slides/slide110.xml"/><Relationship Id="rId118" Type="http://schemas.openxmlformats.org/officeDocument/2006/relationships/slide" Target="slides/slide115.xml"/><Relationship Id="rId8" Type="http://schemas.openxmlformats.org/officeDocument/2006/relationships/slide" Target="slides/slide5.xml"/><Relationship Id="rId51" Type="http://schemas.openxmlformats.org/officeDocument/2006/relationships/slide" Target="slides/slide48.xml"/><Relationship Id="rId72" Type="http://schemas.openxmlformats.org/officeDocument/2006/relationships/slide" Target="slides/slide69.xml"/><Relationship Id="rId80" Type="http://schemas.openxmlformats.org/officeDocument/2006/relationships/slide" Target="slides/slide77.xml"/><Relationship Id="rId85" Type="http://schemas.openxmlformats.org/officeDocument/2006/relationships/slide" Target="slides/slide82.xml"/><Relationship Id="rId93" Type="http://schemas.openxmlformats.org/officeDocument/2006/relationships/slide" Target="slides/slide90.xml"/><Relationship Id="rId98" Type="http://schemas.openxmlformats.org/officeDocument/2006/relationships/slide" Target="slides/slide95.xml"/><Relationship Id="rId121" Type="http://schemas.openxmlformats.org/officeDocument/2006/relationships/presProps" Target="presProps.xml"/><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slide" Target="slides/slide43.xml"/><Relationship Id="rId59" Type="http://schemas.openxmlformats.org/officeDocument/2006/relationships/slide" Target="slides/slide56.xml"/><Relationship Id="rId67" Type="http://schemas.openxmlformats.org/officeDocument/2006/relationships/slide" Target="slides/slide64.xml"/><Relationship Id="rId103" Type="http://schemas.openxmlformats.org/officeDocument/2006/relationships/slide" Target="slides/slide100.xml"/><Relationship Id="rId108" Type="http://schemas.openxmlformats.org/officeDocument/2006/relationships/slide" Target="slides/slide105.xml"/><Relationship Id="rId116" Type="http://schemas.openxmlformats.org/officeDocument/2006/relationships/slide" Target="slides/slide113.xml"/><Relationship Id="rId124" Type="http://schemas.openxmlformats.org/officeDocument/2006/relationships/tableStyles" Target="tableStyles.xml"/><Relationship Id="rId20" Type="http://schemas.openxmlformats.org/officeDocument/2006/relationships/slide" Target="slides/slide17.xml"/><Relationship Id="rId41" Type="http://schemas.openxmlformats.org/officeDocument/2006/relationships/slide" Target="slides/slide38.xml"/><Relationship Id="rId54" Type="http://schemas.openxmlformats.org/officeDocument/2006/relationships/slide" Target="slides/slide51.xml"/><Relationship Id="rId62" Type="http://schemas.openxmlformats.org/officeDocument/2006/relationships/slide" Target="slides/slide59.xml"/><Relationship Id="rId70" Type="http://schemas.openxmlformats.org/officeDocument/2006/relationships/slide" Target="slides/slide67.xml"/><Relationship Id="rId75" Type="http://schemas.openxmlformats.org/officeDocument/2006/relationships/slide" Target="slides/slide72.xml"/><Relationship Id="rId83" Type="http://schemas.openxmlformats.org/officeDocument/2006/relationships/slide" Target="slides/slide80.xml"/><Relationship Id="rId88" Type="http://schemas.openxmlformats.org/officeDocument/2006/relationships/slide" Target="slides/slide85.xml"/><Relationship Id="rId91" Type="http://schemas.openxmlformats.org/officeDocument/2006/relationships/slide" Target="slides/slide88.xml"/><Relationship Id="rId96" Type="http://schemas.openxmlformats.org/officeDocument/2006/relationships/slide" Target="slides/slide93.xml"/><Relationship Id="rId111" Type="http://schemas.openxmlformats.org/officeDocument/2006/relationships/slide" Target="slides/slide108.xml"/><Relationship Id="rId1" Type="http://schemas.openxmlformats.org/officeDocument/2006/relationships/slideMaster" Target="slideMasters/slideMaster1.xml"/><Relationship Id="rId6" Type="http://schemas.openxmlformats.org/officeDocument/2006/relationships/slide" Target="slides/slide3.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49" Type="http://schemas.openxmlformats.org/officeDocument/2006/relationships/slide" Target="slides/slide46.xml"/><Relationship Id="rId57" Type="http://schemas.openxmlformats.org/officeDocument/2006/relationships/slide" Target="slides/slide54.xml"/><Relationship Id="rId106" Type="http://schemas.openxmlformats.org/officeDocument/2006/relationships/slide" Target="slides/slide103.xml"/><Relationship Id="rId114" Type="http://schemas.openxmlformats.org/officeDocument/2006/relationships/slide" Target="slides/slide111.xml"/><Relationship Id="rId119" Type="http://schemas.openxmlformats.org/officeDocument/2006/relationships/slide" Target="slides/slide116.xml"/><Relationship Id="rId10" Type="http://schemas.openxmlformats.org/officeDocument/2006/relationships/slide" Target="slides/slide7.xml"/><Relationship Id="rId31" Type="http://schemas.openxmlformats.org/officeDocument/2006/relationships/slide" Target="slides/slide28.xml"/><Relationship Id="rId44" Type="http://schemas.openxmlformats.org/officeDocument/2006/relationships/slide" Target="slides/slide41.xml"/><Relationship Id="rId52" Type="http://schemas.openxmlformats.org/officeDocument/2006/relationships/slide" Target="slides/slide49.xml"/><Relationship Id="rId60" Type="http://schemas.openxmlformats.org/officeDocument/2006/relationships/slide" Target="slides/slide57.xml"/><Relationship Id="rId65" Type="http://schemas.openxmlformats.org/officeDocument/2006/relationships/slide" Target="slides/slide62.xml"/><Relationship Id="rId73" Type="http://schemas.openxmlformats.org/officeDocument/2006/relationships/slide" Target="slides/slide70.xml"/><Relationship Id="rId78" Type="http://schemas.openxmlformats.org/officeDocument/2006/relationships/slide" Target="slides/slide75.xml"/><Relationship Id="rId81" Type="http://schemas.openxmlformats.org/officeDocument/2006/relationships/slide" Target="slides/slide78.xml"/><Relationship Id="rId86" Type="http://schemas.openxmlformats.org/officeDocument/2006/relationships/slide" Target="slides/slide83.xml"/><Relationship Id="rId94" Type="http://schemas.openxmlformats.org/officeDocument/2006/relationships/slide" Target="slides/slide91.xml"/><Relationship Id="rId99" Type="http://schemas.openxmlformats.org/officeDocument/2006/relationships/slide" Target="slides/slide96.xml"/><Relationship Id="rId101" Type="http://schemas.openxmlformats.org/officeDocument/2006/relationships/slide" Target="slides/slide98.xml"/><Relationship Id="rId122" Type="http://schemas.openxmlformats.org/officeDocument/2006/relationships/viewProps" Target="viewProps.xml"/><Relationship Id="rId4" Type="http://schemas.openxmlformats.org/officeDocument/2006/relationships/slide" Target="slides/slide1.xml"/><Relationship Id="rId9" Type="http://schemas.openxmlformats.org/officeDocument/2006/relationships/slide" Target="slides/slide6.xml"/><Relationship Id="rId13" Type="http://schemas.openxmlformats.org/officeDocument/2006/relationships/slide" Target="slides/slide10.xml"/><Relationship Id="rId18" Type="http://schemas.openxmlformats.org/officeDocument/2006/relationships/slide" Target="slides/slide15.xml"/><Relationship Id="rId39" Type="http://schemas.openxmlformats.org/officeDocument/2006/relationships/slide" Target="slides/slide36.xml"/><Relationship Id="rId109" Type="http://schemas.openxmlformats.org/officeDocument/2006/relationships/slide" Target="slides/slide106.xml"/><Relationship Id="rId34" Type="http://schemas.openxmlformats.org/officeDocument/2006/relationships/slide" Target="slides/slide31.xml"/><Relationship Id="rId50" Type="http://schemas.openxmlformats.org/officeDocument/2006/relationships/slide" Target="slides/slide47.xml"/><Relationship Id="rId55" Type="http://schemas.openxmlformats.org/officeDocument/2006/relationships/slide" Target="slides/slide52.xml"/><Relationship Id="rId76" Type="http://schemas.openxmlformats.org/officeDocument/2006/relationships/slide" Target="slides/slide73.xml"/><Relationship Id="rId97" Type="http://schemas.openxmlformats.org/officeDocument/2006/relationships/slide" Target="slides/slide94.xml"/><Relationship Id="rId104" Type="http://schemas.openxmlformats.org/officeDocument/2006/relationships/slide" Target="slides/slide101.xml"/><Relationship Id="rId120" Type="http://schemas.openxmlformats.org/officeDocument/2006/relationships/notesMaster" Target="notesMasters/notesMaster1.xml"/><Relationship Id="rId7" Type="http://schemas.openxmlformats.org/officeDocument/2006/relationships/slide" Target="slides/slide4.xml"/><Relationship Id="rId71" Type="http://schemas.openxmlformats.org/officeDocument/2006/relationships/slide" Target="slides/slide68.xml"/><Relationship Id="rId92" Type="http://schemas.openxmlformats.org/officeDocument/2006/relationships/slide" Target="slides/slide89.xml"/><Relationship Id="rId2" Type="http://schemas.openxmlformats.org/officeDocument/2006/relationships/slideMaster" Target="slideMasters/slideMaster2.xml"/><Relationship Id="rId29" Type="http://schemas.openxmlformats.org/officeDocument/2006/relationships/slide" Target="slides/slide26.xml"/><Relationship Id="rId24" Type="http://schemas.openxmlformats.org/officeDocument/2006/relationships/slide" Target="slides/slide21.xml"/><Relationship Id="rId40" Type="http://schemas.openxmlformats.org/officeDocument/2006/relationships/slide" Target="slides/slide37.xml"/><Relationship Id="rId45" Type="http://schemas.openxmlformats.org/officeDocument/2006/relationships/slide" Target="slides/slide42.xml"/><Relationship Id="rId66" Type="http://schemas.openxmlformats.org/officeDocument/2006/relationships/slide" Target="slides/slide63.xml"/><Relationship Id="rId87" Type="http://schemas.openxmlformats.org/officeDocument/2006/relationships/slide" Target="slides/slide84.xml"/><Relationship Id="rId110" Type="http://schemas.openxmlformats.org/officeDocument/2006/relationships/slide" Target="slides/slide107.xml"/><Relationship Id="rId115" Type="http://schemas.openxmlformats.org/officeDocument/2006/relationships/slide" Target="slides/slide11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CBA02D3-74E9-174D-B413-ADDA3EC44DCC}" type="datetimeFigureOut">
              <a:rPr lang="en-US" smtClean="0"/>
              <a:t>4/5/2024</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FF78F2A-A376-E24D-B7E2-49F0AB816C2E}" type="slidenum">
              <a:rPr lang="en-US" smtClean="0"/>
              <a:t>‹#›</a:t>
            </a:fld>
            <a:endParaRPr lang="en-US"/>
          </a:p>
        </p:txBody>
      </p:sp>
    </p:spTree>
    <p:extLst>
      <p:ext uri="{BB962C8B-B14F-4D97-AF65-F5344CB8AC3E}">
        <p14:creationId xmlns:p14="http://schemas.microsoft.com/office/powerpoint/2010/main" val="279081607"/>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www.jshaw.co.uk/" TargetMode="External"/><Relationship Id="rId2" Type="http://schemas.openxmlformats.org/officeDocument/2006/relationships/slide" Target="../slides/slide35.xml"/><Relationship Id="rId1" Type="http://schemas.openxmlformats.org/officeDocument/2006/relationships/notesMaster" Target="../notesMasters/notesMaster1.xml"/><Relationship Id="rId4" Type="http://schemas.openxmlformats.org/officeDocument/2006/relationships/hyperlink" Target="http://freesound.org/" TargetMode="Externa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www.jshaw.co.uk/" TargetMode="External"/><Relationship Id="rId2" Type="http://schemas.openxmlformats.org/officeDocument/2006/relationships/slide" Target="../slides/slide92.xml"/><Relationship Id="rId1" Type="http://schemas.openxmlformats.org/officeDocument/2006/relationships/notesMaster" Target="../notesMasters/notesMaster1.xml"/><Relationship Id="rId4" Type="http://schemas.openxmlformats.org/officeDocument/2006/relationships/hyperlink" Target="http://freesound.org/" TargetMode="Externa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Background image (sans text) designed by </a:t>
            </a:r>
            <a:r>
              <a:rPr lang="en-US" dirty="0" err="1"/>
              <a:t>pikisuperstar</a:t>
            </a:r>
            <a:r>
              <a:rPr lang="en-US" dirty="0"/>
              <a:t> / </a:t>
            </a:r>
            <a:r>
              <a:rPr lang="en-US" dirty="0" err="1"/>
              <a:t>Freepik</a:t>
            </a:r>
            <a:endParaRPr lang="en-US" dirty="0"/>
          </a:p>
        </p:txBody>
      </p:sp>
      <p:sp>
        <p:nvSpPr>
          <p:cNvPr id="4" name="Slide Number Placeholder 3"/>
          <p:cNvSpPr>
            <a:spLocks noGrp="1"/>
          </p:cNvSpPr>
          <p:nvPr>
            <p:ph type="sldNum" sz="quarter" idx="5"/>
          </p:nvPr>
        </p:nvSpPr>
        <p:spPr/>
        <p:txBody>
          <a:bodyPr/>
          <a:lstStyle/>
          <a:p>
            <a:fld id="{4FF78F2A-A376-E24D-B7E2-49F0AB816C2E}" type="slidenum">
              <a:rPr lang="en-US" smtClean="0"/>
              <a:t>1</a:t>
            </a:fld>
            <a:endParaRPr lang="en-US"/>
          </a:p>
        </p:txBody>
      </p:sp>
    </p:spTree>
    <p:extLst>
      <p:ext uri="{BB962C8B-B14F-4D97-AF65-F5344CB8AC3E}">
        <p14:creationId xmlns:p14="http://schemas.microsoft.com/office/powerpoint/2010/main" val="72783063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b="0" i="0" dirty="0">
                <a:solidFill>
                  <a:srgbClr val="333333"/>
                </a:solidFill>
                <a:effectLst/>
                <a:latin typeface="Verdana" panose="020B0604030504040204" pitchFamily="34" charset="0"/>
              </a:rPr>
              <a:t>"UI Confirmation Alert, D1.wav" by </a:t>
            </a:r>
            <a:r>
              <a:rPr lang="en-US" b="0" i="0" dirty="0" err="1">
                <a:solidFill>
                  <a:srgbClr val="333333"/>
                </a:solidFill>
                <a:effectLst/>
                <a:latin typeface="Verdana" panose="020B0604030504040204" pitchFamily="34" charset="0"/>
              </a:rPr>
              <a:t>InspectorJ</a:t>
            </a:r>
            <a:r>
              <a:rPr lang="en-US" b="0" i="0" dirty="0">
                <a:solidFill>
                  <a:srgbClr val="333333"/>
                </a:solidFill>
                <a:effectLst/>
                <a:latin typeface="Verdana" panose="020B0604030504040204" pitchFamily="34" charset="0"/>
              </a:rPr>
              <a:t> (</a:t>
            </a:r>
            <a:r>
              <a:rPr lang="en-US" b="0" i="0" u="none" strike="noStrike" dirty="0">
                <a:solidFill>
                  <a:srgbClr val="2C74C9"/>
                </a:solidFill>
                <a:effectLst/>
                <a:latin typeface="Verdana" panose="020B0604030504040204" pitchFamily="34" charset="0"/>
                <a:hlinkClick r:id="rId3"/>
              </a:rPr>
              <a:t>www.jshaw.co.uk</a:t>
            </a:r>
            <a:r>
              <a:rPr lang="en-US" b="0" i="0" dirty="0">
                <a:solidFill>
                  <a:srgbClr val="333333"/>
                </a:solidFill>
                <a:effectLst/>
                <a:latin typeface="Verdana" panose="020B0604030504040204" pitchFamily="34" charset="0"/>
              </a:rPr>
              <a:t>) of </a:t>
            </a:r>
            <a:r>
              <a:rPr lang="en-US" b="0" i="0" u="none" strike="noStrike" dirty="0">
                <a:solidFill>
                  <a:srgbClr val="2C74C9"/>
                </a:solidFill>
                <a:effectLst/>
                <a:latin typeface="Verdana" panose="020B0604030504040204" pitchFamily="34" charset="0"/>
                <a:hlinkClick r:id="rId4"/>
              </a:rPr>
              <a:t>Freesound.org</a:t>
            </a:r>
            <a:endParaRPr lang="en-US" b="0" i="0" u="none" strike="noStrike" dirty="0">
              <a:solidFill>
                <a:srgbClr val="2C74C9"/>
              </a:solidFill>
              <a:effectLst/>
              <a:latin typeface="Verdana" panose="020B0604030504040204" pitchFamily="34" charset="0"/>
            </a:endParaRPr>
          </a:p>
          <a:p>
            <a:endParaRPr lang="en-US" dirty="0"/>
          </a:p>
          <a:p>
            <a:r>
              <a:rPr lang="en-US" dirty="0"/>
              <a:t>You will have to move the</a:t>
            </a:r>
            <a:r>
              <a:rPr lang="en-US" baseline="0" dirty="0"/>
              <a:t> Daily Double picture out of the way to write the question.  If you do not wish to have the Daily Double in the game, delete it and the sound clip (speaker) from this slide.  For a Daily Double, the contestant has to wager at least $5 and at most the highest point value of any player/team at that point in the game.  It is considered a True Daily Double if they wager all of their points and go “double or nothing”.</a:t>
            </a:r>
            <a:endParaRPr lang="en-US" dirty="0"/>
          </a:p>
        </p:txBody>
      </p:sp>
      <p:sp>
        <p:nvSpPr>
          <p:cNvPr id="4" name="Slide Number Placeholder 3"/>
          <p:cNvSpPr>
            <a:spLocks noGrp="1"/>
          </p:cNvSpPr>
          <p:nvPr>
            <p:ph type="sldNum" sz="quarter" idx="10"/>
          </p:nvPr>
        </p:nvSpPr>
        <p:spPr/>
        <p:txBody>
          <a:bodyPr/>
          <a:lstStyle/>
          <a:p>
            <a:fld id="{4FF78F2A-A376-E24D-B7E2-49F0AB816C2E}" type="slidenum">
              <a:rPr lang="en-US" smtClean="0"/>
              <a:t>35</a:t>
            </a:fld>
            <a:endParaRPr lang="en-US"/>
          </a:p>
        </p:txBody>
      </p:sp>
    </p:spTree>
    <p:extLst>
      <p:ext uri="{BB962C8B-B14F-4D97-AF65-F5344CB8AC3E}">
        <p14:creationId xmlns:p14="http://schemas.microsoft.com/office/powerpoint/2010/main" val="96133365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a:p>
        </p:txBody>
      </p:sp>
      <p:sp>
        <p:nvSpPr>
          <p:cNvPr id="4" name="Номер слайда 3"/>
          <p:cNvSpPr>
            <a:spLocks noGrp="1"/>
          </p:cNvSpPr>
          <p:nvPr>
            <p:ph type="sldNum" sz="quarter" idx="10"/>
          </p:nvPr>
        </p:nvSpPr>
        <p:spPr/>
        <p:txBody>
          <a:bodyPr/>
          <a:lstStyle/>
          <a:p>
            <a:fld id="{4FF78F2A-A376-E24D-B7E2-49F0AB816C2E}" type="slidenum">
              <a:rPr lang="en-US" smtClean="0">
                <a:solidFill>
                  <a:prstClr val="black"/>
                </a:solidFill>
              </a:rPr>
              <a:pPr/>
              <a:t>66</a:t>
            </a:fld>
            <a:endParaRPr lang="en-US">
              <a:solidFill>
                <a:prstClr val="black"/>
              </a:solidFill>
            </a:endParaRPr>
          </a:p>
        </p:txBody>
      </p:sp>
    </p:spTree>
    <p:extLst>
      <p:ext uri="{BB962C8B-B14F-4D97-AF65-F5344CB8AC3E}">
        <p14:creationId xmlns:p14="http://schemas.microsoft.com/office/powerpoint/2010/main" val="168166861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b="0" i="0" dirty="0">
                <a:solidFill>
                  <a:srgbClr val="333333"/>
                </a:solidFill>
                <a:effectLst/>
                <a:latin typeface="Verdana" panose="020B0604030504040204" pitchFamily="34" charset="0"/>
              </a:rPr>
              <a:t>"UI Confirmation Alert, D1.wav" by </a:t>
            </a:r>
            <a:r>
              <a:rPr lang="en-US" b="0" i="0" dirty="0" err="1">
                <a:solidFill>
                  <a:srgbClr val="333333"/>
                </a:solidFill>
                <a:effectLst/>
                <a:latin typeface="Verdana" panose="020B0604030504040204" pitchFamily="34" charset="0"/>
              </a:rPr>
              <a:t>InspectorJ</a:t>
            </a:r>
            <a:r>
              <a:rPr lang="en-US" b="0" i="0" dirty="0">
                <a:solidFill>
                  <a:srgbClr val="333333"/>
                </a:solidFill>
                <a:effectLst/>
                <a:latin typeface="Verdana" panose="020B0604030504040204" pitchFamily="34" charset="0"/>
              </a:rPr>
              <a:t> (</a:t>
            </a:r>
            <a:r>
              <a:rPr lang="en-US" b="0" i="0" u="none" strike="noStrike" dirty="0">
                <a:solidFill>
                  <a:srgbClr val="2C74C9"/>
                </a:solidFill>
                <a:effectLst/>
                <a:latin typeface="Verdana" panose="020B0604030504040204" pitchFamily="34" charset="0"/>
                <a:hlinkClick r:id="rId3"/>
              </a:rPr>
              <a:t>www.jshaw.co.uk</a:t>
            </a:r>
            <a:r>
              <a:rPr lang="en-US" b="0" i="0" dirty="0">
                <a:solidFill>
                  <a:srgbClr val="333333"/>
                </a:solidFill>
                <a:effectLst/>
                <a:latin typeface="Verdana" panose="020B0604030504040204" pitchFamily="34" charset="0"/>
              </a:rPr>
              <a:t>) of </a:t>
            </a:r>
            <a:r>
              <a:rPr lang="en-US" b="0" i="0" u="none" strike="noStrike" dirty="0">
                <a:solidFill>
                  <a:srgbClr val="2C74C9"/>
                </a:solidFill>
                <a:effectLst/>
                <a:latin typeface="Verdana" panose="020B0604030504040204" pitchFamily="34" charset="0"/>
                <a:hlinkClick r:id="rId4"/>
              </a:rPr>
              <a:t>Freesound.org</a:t>
            </a:r>
            <a:endParaRPr lang="en-US" b="0" i="0" u="none" strike="noStrike" dirty="0">
              <a:solidFill>
                <a:srgbClr val="2C74C9"/>
              </a:solidFill>
              <a:effectLst/>
              <a:latin typeface="Verdana" panose="020B0604030504040204" pitchFamily="34" charset="0"/>
            </a:endParaRPr>
          </a:p>
          <a:p>
            <a:endParaRPr lang="en-US" dirty="0"/>
          </a:p>
          <a:p>
            <a:r>
              <a:rPr lang="en-US" dirty="0"/>
              <a:t>You will have to move the</a:t>
            </a:r>
            <a:r>
              <a:rPr lang="en-US" baseline="0" dirty="0"/>
              <a:t> Daily Double picture out of the way to write the question.  If you do not wish to have the Daily Double in the game, delete it and the sound clip (speaker) from this slide.  For a Daily Double, the contestant has to wager at least $5 and at most the highest point value of any player/team at that point in the game.  It is considered a True Daily Double if they wager all of their points and go “double or nothing”.</a:t>
            </a:r>
            <a:endParaRPr lang="en-US" dirty="0"/>
          </a:p>
        </p:txBody>
      </p:sp>
      <p:sp>
        <p:nvSpPr>
          <p:cNvPr id="4" name="Slide Number Placeholder 3"/>
          <p:cNvSpPr>
            <a:spLocks noGrp="1"/>
          </p:cNvSpPr>
          <p:nvPr>
            <p:ph type="sldNum" sz="quarter" idx="10"/>
          </p:nvPr>
        </p:nvSpPr>
        <p:spPr/>
        <p:txBody>
          <a:bodyPr/>
          <a:lstStyle/>
          <a:p>
            <a:fld id="{4FF78F2A-A376-E24D-B7E2-49F0AB816C2E}" type="slidenum">
              <a:rPr lang="en-US" smtClean="0">
                <a:solidFill>
                  <a:prstClr val="black"/>
                </a:solidFill>
              </a:rPr>
              <a:pPr/>
              <a:t>92</a:t>
            </a:fld>
            <a:endParaRPr lang="en-US">
              <a:solidFill>
                <a:prstClr val="black"/>
              </a:solidFill>
            </a:endParaRPr>
          </a:p>
        </p:txBody>
      </p:sp>
    </p:spTree>
    <p:extLst>
      <p:ext uri="{BB962C8B-B14F-4D97-AF65-F5344CB8AC3E}">
        <p14:creationId xmlns:p14="http://schemas.microsoft.com/office/powerpoint/2010/main" val="253503164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p:spPr>
        <p:txBody>
          <a:bodyPr/>
          <a:lstStyle/>
          <a:p>
            <a:r>
              <a:rPr lang="en-US"/>
              <a:t>Click to edit Master title style</a:t>
            </a:r>
          </a:p>
        </p:txBody>
      </p:sp>
      <p:sp>
        <p:nvSpPr>
          <p:cNvPr id="3" name="Subtitle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ACFE646B-7154-D34F-ABF8-7C078666FD25}" type="datetimeFigureOut">
              <a:rPr lang="en-US" smtClean="0"/>
              <a:t>4/5/2024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85A560B-4A7A-2047-91EC-E1FDF98AD8D7}" type="slidenum">
              <a:rPr lang="en-US" smtClean="0"/>
              <a:t>‹#›</a:t>
            </a:fld>
            <a:endParaRPr lang="en-US"/>
          </a:p>
        </p:txBody>
      </p:sp>
    </p:spTree>
    <p:extLst>
      <p:ext uri="{BB962C8B-B14F-4D97-AF65-F5344CB8AC3E}">
        <p14:creationId xmlns:p14="http://schemas.microsoft.com/office/powerpoint/2010/main" val="160832420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ACFE646B-7154-D34F-ABF8-7C078666FD25}" type="datetimeFigureOut">
              <a:rPr lang="en-US" smtClean="0"/>
              <a:t>4/5/2024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85A560B-4A7A-2047-91EC-E1FDF98AD8D7}" type="slidenum">
              <a:rPr lang="en-US" smtClean="0"/>
              <a:t>‹#›</a:t>
            </a:fld>
            <a:endParaRPr lang="en-US"/>
          </a:p>
        </p:txBody>
      </p:sp>
    </p:spTree>
    <p:extLst>
      <p:ext uri="{BB962C8B-B14F-4D97-AF65-F5344CB8AC3E}">
        <p14:creationId xmlns:p14="http://schemas.microsoft.com/office/powerpoint/2010/main" val="118613721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39"/>
            <a:ext cx="27432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600" y="274639"/>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ACFE646B-7154-D34F-ABF8-7C078666FD25}" type="datetimeFigureOut">
              <a:rPr lang="en-US" smtClean="0"/>
              <a:t>4/5/2024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85A560B-4A7A-2047-91EC-E1FDF98AD8D7}" type="slidenum">
              <a:rPr lang="en-US" smtClean="0"/>
              <a:t>‹#›</a:t>
            </a:fld>
            <a:endParaRPr lang="en-US"/>
          </a:p>
        </p:txBody>
      </p:sp>
    </p:spTree>
    <p:extLst>
      <p:ext uri="{BB962C8B-B14F-4D97-AF65-F5344CB8AC3E}">
        <p14:creationId xmlns:p14="http://schemas.microsoft.com/office/powerpoint/2010/main" val="9552537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p:spPr>
        <p:txBody>
          <a:bodyPr/>
          <a:lstStyle/>
          <a:p>
            <a:r>
              <a:rPr lang="en-US"/>
              <a:t>Click to edit Master title style</a:t>
            </a:r>
          </a:p>
        </p:txBody>
      </p:sp>
      <p:sp>
        <p:nvSpPr>
          <p:cNvPr id="3" name="Subtitle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ACFE646B-7154-D34F-ABF8-7C078666FD25}" type="datetimeFigureOut">
              <a:rPr lang="en-US" smtClean="0">
                <a:solidFill>
                  <a:prstClr val="white">
                    <a:tint val="75000"/>
                  </a:prstClr>
                </a:solidFill>
              </a:rPr>
              <a:pPr/>
              <a:t>4/5/2024</a:t>
            </a:fld>
            <a:endParaRPr lang="en-US">
              <a:solidFill>
                <a:prstClr val="white">
                  <a:tint val="75000"/>
                </a:prstClr>
              </a:solidFill>
            </a:endParaRPr>
          </a:p>
        </p:txBody>
      </p:sp>
      <p:sp>
        <p:nvSpPr>
          <p:cNvPr id="5" name="Footer Placeholder 4"/>
          <p:cNvSpPr>
            <a:spLocks noGrp="1"/>
          </p:cNvSpPr>
          <p:nvPr>
            <p:ph type="ftr" sz="quarter" idx="11"/>
          </p:nvPr>
        </p:nvSpPr>
        <p:spPr/>
        <p:txBody>
          <a:bodyPr/>
          <a:lstStyle/>
          <a:p>
            <a:endParaRPr lang="en-US">
              <a:solidFill>
                <a:prstClr val="white">
                  <a:tint val="75000"/>
                </a:prstClr>
              </a:solidFill>
            </a:endParaRPr>
          </a:p>
        </p:txBody>
      </p:sp>
      <p:sp>
        <p:nvSpPr>
          <p:cNvPr id="6" name="Slide Number Placeholder 5"/>
          <p:cNvSpPr>
            <a:spLocks noGrp="1"/>
          </p:cNvSpPr>
          <p:nvPr>
            <p:ph type="sldNum" sz="quarter" idx="12"/>
          </p:nvPr>
        </p:nvSpPr>
        <p:spPr/>
        <p:txBody>
          <a:bodyPr/>
          <a:lstStyle/>
          <a:p>
            <a:fld id="{685A560B-4A7A-2047-91EC-E1FDF98AD8D7}"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349329987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ACFE646B-7154-D34F-ABF8-7C078666FD25}" type="datetimeFigureOut">
              <a:rPr lang="en-US" smtClean="0">
                <a:solidFill>
                  <a:prstClr val="white">
                    <a:tint val="75000"/>
                  </a:prstClr>
                </a:solidFill>
              </a:rPr>
              <a:pPr/>
              <a:t>4/5/2024</a:t>
            </a:fld>
            <a:endParaRPr lang="en-US">
              <a:solidFill>
                <a:prstClr val="white">
                  <a:tint val="75000"/>
                </a:prstClr>
              </a:solidFill>
            </a:endParaRPr>
          </a:p>
        </p:txBody>
      </p:sp>
      <p:sp>
        <p:nvSpPr>
          <p:cNvPr id="5" name="Footer Placeholder 4"/>
          <p:cNvSpPr>
            <a:spLocks noGrp="1"/>
          </p:cNvSpPr>
          <p:nvPr>
            <p:ph type="ftr" sz="quarter" idx="11"/>
          </p:nvPr>
        </p:nvSpPr>
        <p:spPr/>
        <p:txBody>
          <a:bodyPr/>
          <a:lstStyle/>
          <a:p>
            <a:endParaRPr lang="en-US">
              <a:solidFill>
                <a:prstClr val="white">
                  <a:tint val="75000"/>
                </a:prstClr>
              </a:solidFill>
            </a:endParaRPr>
          </a:p>
        </p:txBody>
      </p:sp>
      <p:sp>
        <p:nvSpPr>
          <p:cNvPr id="6" name="Slide Number Placeholder 5"/>
          <p:cNvSpPr>
            <a:spLocks noGrp="1"/>
          </p:cNvSpPr>
          <p:nvPr>
            <p:ph type="sldNum" sz="quarter" idx="12"/>
          </p:nvPr>
        </p:nvSpPr>
        <p:spPr/>
        <p:txBody>
          <a:bodyPr/>
          <a:lstStyle/>
          <a:p>
            <a:fld id="{685A560B-4A7A-2047-91EC-E1FDF98AD8D7}"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204396802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ACFE646B-7154-D34F-ABF8-7C078666FD25}" type="datetimeFigureOut">
              <a:rPr lang="en-US" smtClean="0">
                <a:solidFill>
                  <a:prstClr val="white">
                    <a:tint val="75000"/>
                  </a:prstClr>
                </a:solidFill>
              </a:rPr>
              <a:pPr/>
              <a:t>4/5/2024</a:t>
            </a:fld>
            <a:endParaRPr lang="en-US">
              <a:solidFill>
                <a:prstClr val="white">
                  <a:tint val="75000"/>
                </a:prstClr>
              </a:solidFill>
            </a:endParaRPr>
          </a:p>
        </p:txBody>
      </p:sp>
      <p:sp>
        <p:nvSpPr>
          <p:cNvPr id="5" name="Footer Placeholder 4"/>
          <p:cNvSpPr>
            <a:spLocks noGrp="1"/>
          </p:cNvSpPr>
          <p:nvPr>
            <p:ph type="ftr" sz="quarter" idx="11"/>
          </p:nvPr>
        </p:nvSpPr>
        <p:spPr/>
        <p:txBody>
          <a:bodyPr/>
          <a:lstStyle/>
          <a:p>
            <a:endParaRPr lang="en-US">
              <a:solidFill>
                <a:prstClr val="white">
                  <a:tint val="75000"/>
                </a:prstClr>
              </a:solidFill>
            </a:endParaRPr>
          </a:p>
        </p:txBody>
      </p:sp>
      <p:sp>
        <p:nvSpPr>
          <p:cNvPr id="6" name="Slide Number Placeholder 5"/>
          <p:cNvSpPr>
            <a:spLocks noGrp="1"/>
          </p:cNvSpPr>
          <p:nvPr>
            <p:ph type="sldNum" sz="quarter" idx="12"/>
          </p:nvPr>
        </p:nvSpPr>
        <p:spPr/>
        <p:txBody>
          <a:bodyPr/>
          <a:lstStyle/>
          <a:p>
            <a:fld id="{685A560B-4A7A-2047-91EC-E1FDF98AD8D7}"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167147921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ACFE646B-7154-D34F-ABF8-7C078666FD25}" type="datetimeFigureOut">
              <a:rPr lang="en-US" smtClean="0">
                <a:solidFill>
                  <a:prstClr val="white">
                    <a:tint val="75000"/>
                  </a:prstClr>
                </a:solidFill>
              </a:rPr>
              <a:pPr/>
              <a:t>4/5/2024</a:t>
            </a:fld>
            <a:endParaRPr lang="en-US">
              <a:solidFill>
                <a:prstClr val="white">
                  <a:tint val="75000"/>
                </a:prstClr>
              </a:solidFill>
            </a:endParaRPr>
          </a:p>
        </p:txBody>
      </p:sp>
      <p:sp>
        <p:nvSpPr>
          <p:cNvPr id="6" name="Footer Placeholder 5"/>
          <p:cNvSpPr>
            <a:spLocks noGrp="1"/>
          </p:cNvSpPr>
          <p:nvPr>
            <p:ph type="ftr" sz="quarter" idx="11"/>
          </p:nvPr>
        </p:nvSpPr>
        <p:spPr/>
        <p:txBody>
          <a:bodyPr/>
          <a:lstStyle/>
          <a:p>
            <a:endParaRPr lang="en-US">
              <a:solidFill>
                <a:prstClr val="white">
                  <a:tint val="75000"/>
                </a:prstClr>
              </a:solidFill>
            </a:endParaRPr>
          </a:p>
        </p:txBody>
      </p:sp>
      <p:sp>
        <p:nvSpPr>
          <p:cNvPr id="7" name="Slide Number Placeholder 6"/>
          <p:cNvSpPr>
            <a:spLocks noGrp="1"/>
          </p:cNvSpPr>
          <p:nvPr>
            <p:ph type="sldNum" sz="quarter" idx="12"/>
          </p:nvPr>
        </p:nvSpPr>
        <p:spPr/>
        <p:txBody>
          <a:bodyPr/>
          <a:lstStyle/>
          <a:p>
            <a:fld id="{685A560B-4A7A-2047-91EC-E1FDF98AD8D7}"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375731857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ACFE646B-7154-D34F-ABF8-7C078666FD25}" type="datetimeFigureOut">
              <a:rPr lang="en-US" smtClean="0">
                <a:solidFill>
                  <a:prstClr val="white">
                    <a:tint val="75000"/>
                  </a:prstClr>
                </a:solidFill>
              </a:rPr>
              <a:pPr/>
              <a:t>4/5/2024</a:t>
            </a:fld>
            <a:endParaRPr lang="en-US">
              <a:solidFill>
                <a:prstClr val="white">
                  <a:tint val="75000"/>
                </a:prstClr>
              </a:solidFill>
            </a:endParaRPr>
          </a:p>
        </p:txBody>
      </p:sp>
      <p:sp>
        <p:nvSpPr>
          <p:cNvPr id="8" name="Footer Placeholder 7"/>
          <p:cNvSpPr>
            <a:spLocks noGrp="1"/>
          </p:cNvSpPr>
          <p:nvPr>
            <p:ph type="ftr" sz="quarter" idx="11"/>
          </p:nvPr>
        </p:nvSpPr>
        <p:spPr/>
        <p:txBody>
          <a:bodyPr/>
          <a:lstStyle/>
          <a:p>
            <a:endParaRPr lang="en-US">
              <a:solidFill>
                <a:prstClr val="white">
                  <a:tint val="75000"/>
                </a:prstClr>
              </a:solidFill>
            </a:endParaRPr>
          </a:p>
        </p:txBody>
      </p:sp>
      <p:sp>
        <p:nvSpPr>
          <p:cNvPr id="9" name="Slide Number Placeholder 8"/>
          <p:cNvSpPr>
            <a:spLocks noGrp="1"/>
          </p:cNvSpPr>
          <p:nvPr>
            <p:ph type="sldNum" sz="quarter" idx="12"/>
          </p:nvPr>
        </p:nvSpPr>
        <p:spPr/>
        <p:txBody>
          <a:bodyPr/>
          <a:lstStyle/>
          <a:p>
            <a:fld id="{685A560B-4A7A-2047-91EC-E1FDF98AD8D7}"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404759298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ACFE646B-7154-D34F-ABF8-7C078666FD25}" type="datetimeFigureOut">
              <a:rPr lang="en-US" smtClean="0">
                <a:solidFill>
                  <a:prstClr val="white">
                    <a:tint val="75000"/>
                  </a:prstClr>
                </a:solidFill>
              </a:rPr>
              <a:pPr/>
              <a:t>4/5/2024</a:t>
            </a:fld>
            <a:endParaRPr lang="en-US">
              <a:solidFill>
                <a:prstClr val="white">
                  <a:tint val="75000"/>
                </a:prstClr>
              </a:solidFill>
            </a:endParaRPr>
          </a:p>
        </p:txBody>
      </p:sp>
      <p:sp>
        <p:nvSpPr>
          <p:cNvPr id="4" name="Footer Placeholder 3"/>
          <p:cNvSpPr>
            <a:spLocks noGrp="1"/>
          </p:cNvSpPr>
          <p:nvPr>
            <p:ph type="ftr" sz="quarter" idx="11"/>
          </p:nvPr>
        </p:nvSpPr>
        <p:spPr/>
        <p:txBody>
          <a:bodyPr/>
          <a:lstStyle/>
          <a:p>
            <a:endParaRPr lang="en-US">
              <a:solidFill>
                <a:prstClr val="white">
                  <a:tint val="75000"/>
                </a:prstClr>
              </a:solidFill>
            </a:endParaRPr>
          </a:p>
        </p:txBody>
      </p:sp>
      <p:sp>
        <p:nvSpPr>
          <p:cNvPr id="5" name="Slide Number Placeholder 4"/>
          <p:cNvSpPr>
            <a:spLocks noGrp="1"/>
          </p:cNvSpPr>
          <p:nvPr>
            <p:ph type="sldNum" sz="quarter" idx="12"/>
          </p:nvPr>
        </p:nvSpPr>
        <p:spPr/>
        <p:txBody>
          <a:bodyPr/>
          <a:lstStyle/>
          <a:p>
            <a:fld id="{685A560B-4A7A-2047-91EC-E1FDF98AD8D7}"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395507272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CFE646B-7154-D34F-ABF8-7C078666FD25}" type="datetimeFigureOut">
              <a:rPr lang="en-US" smtClean="0">
                <a:solidFill>
                  <a:prstClr val="white">
                    <a:tint val="75000"/>
                  </a:prstClr>
                </a:solidFill>
              </a:rPr>
              <a:pPr/>
              <a:t>4/5/2024</a:t>
            </a:fld>
            <a:endParaRPr lang="en-US">
              <a:solidFill>
                <a:prstClr val="white">
                  <a:tint val="75000"/>
                </a:prstClr>
              </a:solidFill>
            </a:endParaRPr>
          </a:p>
        </p:txBody>
      </p:sp>
      <p:sp>
        <p:nvSpPr>
          <p:cNvPr id="3" name="Footer Placeholder 2"/>
          <p:cNvSpPr>
            <a:spLocks noGrp="1"/>
          </p:cNvSpPr>
          <p:nvPr>
            <p:ph type="ftr" sz="quarter" idx="11"/>
          </p:nvPr>
        </p:nvSpPr>
        <p:spPr/>
        <p:txBody>
          <a:bodyPr/>
          <a:lstStyle/>
          <a:p>
            <a:endParaRPr lang="en-US">
              <a:solidFill>
                <a:prstClr val="white">
                  <a:tint val="75000"/>
                </a:prstClr>
              </a:solidFill>
            </a:endParaRPr>
          </a:p>
        </p:txBody>
      </p:sp>
      <p:sp>
        <p:nvSpPr>
          <p:cNvPr id="4" name="Slide Number Placeholder 3"/>
          <p:cNvSpPr>
            <a:spLocks noGrp="1"/>
          </p:cNvSpPr>
          <p:nvPr>
            <p:ph type="sldNum" sz="quarter" idx="12"/>
          </p:nvPr>
        </p:nvSpPr>
        <p:spPr/>
        <p:txBody>
          <a:bodyPr/>
          <a:lstStyle/>
          <a:p>
            <a:fld id="{685A560B-4A7A-2047-91EC-E1FDF98AD8D7}"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401354500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ACFE646B-7154-D34F-ABF8-7C078666FD25}" type="datetimeFigureOut">
              <a:rPr lang="en-US" smtClean="0">
                <a:solidFill>
                  <a:prstClr val="white">
                    <a:tint val="75000"/>
                  </a:prstClr>
                </a:solidFill>
              </a:rPr>
              <a:pPr/>
              <a:t>4/5/2024</a:t>
            </a:fld>
            <a:endParaRPr lang="en-US">
              <a:solidFill>
                <a:prstClr val="white">
                  <a:tint val="75000"/>
                </a:prstClr>
              </a:solidFill>
            </a:endParaRPr>
          </a:p>
        </p:txBody>
      </p:sp>
      <p:sp>
        <p:nvSpPr>
          <p:cNvPr id="6" name="Footer Placeholder 5"/>
          <p:cNvSpPr>
            <a:spLocks noGrp="1"/>
          </p:cNvSpPr>
          <p:nvPr>
            <p:ph type="ftr" sz="quarter" idx="11"/>
          </p:nvPr>
        </p:nvSpPr>
        <p:spPr/>
        <p:txBody>
          <a:bodyPr/>
          <a:lstStyle/>
          <a:p>
            <a:endParaRPr lang="en-US">
              <a:solidFill>
                <a:prstClr val="white">
                  <a:tint val="75000"/>
                </a:prstClr>
              </a:solidFill>
            </a:endParaRPr>
          </a:p>
        </p:txBody>
      </p:sp>
      <p:sp>
        <p:nvSpPr>
          <p:cNvPr id="7" name="Slide Number Placeholder 6"/>
          <p:cNvSpPr>
            <a:spLocks noGrp="1"/>
          </p:cNvSpPr>
          <p:nvPr>
            <p:ph type="sldNum" sz="quarter" idx="12"/>
          </p:nvPr>
        </p:nvSpPr>
        <p:spPr/>
        <p:txBody>
          <a:bodyPr/>
          <a:lstStyle/>
          <a:p>
            <a:fld id="{685A560B-4A7A-2047-91EC-E1FDF98AD8D7}"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320519376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ACFE646B-7154-D34F-ABF8-7C078666FD25}" type="datetimeFigureOut">
              <a:rPr lang="en-US" smtClean="0"/>
              <a:t>4/5/2024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85A560B-4A7A-2047-91EC-E1FDF98AD8D7}" type="slidenum">
              <a:rPr lang="en-US" smtClean="0"/>
              <a:t>‹#›</a:t>
            </a:fld>
            <a:endParaRPr lang="en-US"/>
          </a:p>
        </p:txBody>
      </p:sp>
    </p:spTree>
    <p:extLst>
      <p:ext uri="{BB962C8B-B14F-4D97-AF65-F5344CB8AC3E}">
        <p14:creationId xmlns:p14="http://schemas.microsoft.com/office/powerpoint/2010/main" val="292350048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ACFE646B-7154-D34F-ABF8-7C078666FD25}" type="datetimeFigureOut">
              <a:rPr lang="en-US" smtClean="0">
                <a:solidFill>
                  <a:prstClr val="white">
                    <a:tint val="75000"/>
                  </a:prstClr>
                </a:solidFill>
              </a:rPr>
              <a:pPr/>
              <a:t>4/5/2024</a:t>
            </a:fld>
            <a:endParaRPr lang="en-US">
              <a:solidFill>
                <a:prstClr val="white">
                  <a:tint val="75000"/>
                </a:prstClr>
              </a:solidFill>
            </a:endParaRPr>
          </a:p>
        </p:txBody>
      </p:sp>
      <p:sp>
        <p:nvSpPr>
          <p:cNvPr id="6" name="Footer Placeholder 5"/>
          <p:cNvSpPr>
            <a:spLocks noGrp="1"/>
          </p:cNvSpPr>
          <p:nvPr>
            <p:ph type="ftr" sz="quarter" idx="11"/>
          </p:nvPr>
        </p:nvSpPr>
        <p:spPr/>
        <p:txBody>
          <a:bodyPr/>
          <a:lstStyle/>
          <a:p>
            <a:endParaRPr lang="en-US">
              <a:solidFill>
                <a:prstClr val="white">
                  <a:tint val="75000"/>
                </a:prstClr>
              </a:solidFill>
            </a:endParaRPr>
          </a:p>
        </p:txBody>
      </p:sp>
      <p:sp>
        <p:nvSpPr>
          <p:cNvPr id="7" name="Slide Number Placeholder 6"/>
          <p:cNvSpPr>
            <a:spLocks noGrp="1"/>
          </p:cNvSpPr>
          <p:nvPr>
            <p:ph type="sldNum" sz="quarter" idx="12"/>
          </p:nvPr>
        </p:nvSpPr>
        <p:spPr/>
        <p:txBody>
          <a:bodyPr/>
          <a:lstStyle/>
          <a:p>
            <a:fld id="{685A560B-4A7A-2047-91EC-E1FDF98AD8D7}"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303038189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ACFE646B-7154-D34F-ABF8-7C078666FD25}" type="datetimeFigureOut">
              <a:rPr lang="en-US" smtClean="0">
                <a:solidFill>
                  <a:prstClr val="white">
                    <a:tint val="75000"/>
                  </a:prstClr>
                </a:solidFill>
              </a:rPr>
              <a:pPr/>
              <a:t>4/5/2024</a:t>
            </a:fld>
            <a:endParaRPr lang="en-US">
              <a:solidFill>
                <a:prstClr val="white">
                  <a:tint val="75000"/>
                </a:prstClr>
              </a:solidFill>
            </a:endParaRPr>
          </a:p>
        </p:txBody>
      </p:sp>
      <p:sp>
        <p:nvSpPr>
          <p:cNvPr id="5" name="Footer Placeholder 4"/>
          <p:cNvSpPr>
            <a:spLocks noGrp="1"/>
          </p:cNvSpPr>
          <p:nvPr>
            <p:ph type="ftr" sz="quarter" idx="11"/>
          </p:nvPr>
        </p:nvSpPr>
        <p:spPr/>
        <p:txBody>
          <a:bodyPr/>
          <a:lstStyle/>
          <a:p>
            <a:endParaRPr lang="en-US">
              <a:solidFill>
                <a:prstClr val="white">
                  <a:tint val="75000"/>
                </a:prstClr>
              </a:solidFill>
            </a:endParaRPr>
          </a:p>
        </p:txBody>
      </p:sp>
      <p:sp>
        <p:nvSpPr>
          <p:cNvPr id="6" name="Slide Number Placeholder 5"/>
          <p:cNvSpPr>
            <a:spLocks noGrp="1"/>
          </p:cNvSpPr>
          <p:nvPr>
            <p:ph type="sldNum" sz="quarter" idx="12"/>
          </p:nvPr>
        </p:nvSpPr>
        <p:spPr/>
        <p:txBody>
          <a:bodyPr/>
          <a:lstStyle/>
          <a:p>
            <a:fld id="{685A560B-4A7A-2047-91EC-E1FDF98AD8D7}"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282984703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39"/>
            <a:ext cx="27432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600" y="274639"/>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ACFE646B-7154-D34F-ABF8-7C078666FD25}" type="datetimeFigureOut">
              <a:rPr lang="en-US" smtClean="0">
                <a:solidFill>
                  <a:prstClr val="white">
                    <a:tint val="75000"/>
                  </a:prstClr>
                </a:solidFill>
              </a:rPr>
              <a:pPr/>
              <a:t>4/5/2024</a:t>
            </a:fld>
            <a:endParaRPr lang="en-US">
              <a:solidFill>
                <a:prstClr val="white">
                  <a:tint val="75000"/>
                </a:prstClr>
              </a:solidFill>
            </a:endParaRPr>
          </a:p>
        </p:txBody>
      </p:sp>
      <p:sp>
        <p:nvSpPr>
          <p:cNvPr id="5" name="Footer Placeholder 4"/>
          <p:cNvSpPr>
            <a:spLocks noGrp="1"/>
          </p:cNvSpPr>
          <p:nvPr>
            <p:ph type="ftr" sz="quarter" idx="11"/>
          </p:nvPr>
        </p:nvSpPr>
        <p:spPr/>
        <p:txBody>
          <a:bodyPr/>
          <a:lstStyle/>
          <a:p>
            <a:endParaRPr lang="en-US">
              <a:solidFill>
                <a:prstClr val="white">
                  <a:tint val="75000"/>
                </a:prstClr>
              </a:solidFill>
            </a:endParaRPr>
          </a:p>
        </p:txBody>
      </p:sp>
      <p:sp>
        <p:nvSpPr>
          <p:cNvPr id="6" name="Slide Number Placeholder 5"/>
          <p:cNvSpPr>
            <a:spLocks noGrp="1"/>
          </p:cNvSpPr>
          <p:nvPr>
            <p:ph type="sldNum" sz="quarter" idx="12"/>
          </p:nvPr>
        </p:nvSpPr>
        <p:spPr/>
        <p:txBody>
          <a:bodyPr/>
          <a:lstStyle/>
          <a:p>
            <a:fld id="{685A560B-4A7A-2047-91EC-E1FDF98AD8D7}"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338410385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p:spPr>
        <p:txBody>
          <a:bodyPr/>
          <a:lstStyle/>
          <a:p>
            <a:r>
              <a:rPr lang="en-US"/>
              <a:t>Click to edit Master title style</a:t>
            </a:r>
          </a:p>
        </p:txBody>
      </p:sp>
      <p:sp>
        <p:nvSpPr>
          <p:cNvPr id="3" name="Subtitle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ACFE646B-7154-D34F-ABF8-7C078666FD25}" type="datetimeFigureOut">
              <a:rPr lang="en-US" smtClean="0">
                <a:solidFill>
                  <a:prstClr val="white">
                    <a:tint val="75000"/>
                  </a:prstClr>
                </a:solidFill>
              </a:rPr>
              <a:pPr/>
              <a:t>4/5/2024</a:t>
            </a:fld>
            <a:endParaRPr lang="en-US">
              <a:solidFill>
                <a:prstClr val="white">
                  <a:tint val="75000"/>
                </a:prstClr>
              </a:solidFill>
            </a:endParaRPr>
          </a:p>
        </p:txBody>
      </p:sp>
      <p:sp>
        <p:nvSpPr>
          <p:cNvPr id="5" name="Footer Placeholder 4"/>
          <p:cNvSpPr>
            <a:spLocks noGrp="1"/>
          </p:cNvSpPr>
          <p:nvPr>
            <p:ph type="ftr" sz="quarter" idx="11"/>
          </p:nvPr>
        </p:nvSpPr>
        <p:spPr/>
        <p:txBody>
          <a:bodyPr/>
          <a:lstStyle/>
          <a:p>
            <a:endParaRPr lang="en-US">
              <a:solidFill>
                <a:prstClr val="white">
                  <a:tint val="75000"/>
                </a:prstClr>
              </a:solidFill>
            </a:endParaRPr>
          </a:p>
        </p:txBody>
      </p:sp>
      <p:sp>
        <p:nvSpPr>
          <p:cNvPr id="6" name="Slide Number Placeholder 5"/>
          <p:cNvSpPr>
            <a:spLocks noGrp="1"/>
          </p:cNvSpPr>
          <p:nvPr>
            <p:ph type="sldNum" sz="quarter" idx="12"/>
          </p:nvPr>
        </p:nvSpPr>
        <p:spPr/>
        <p:txBody>
          <a:bodyPr/>
          <a:lstStyle/>
          <a:p>
            <a:fld id="{685A560B-4A7A-2047-91EC-E1FDF98AD8D7}"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211178136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ACFE646B-7154-D34F-ABF8-7C078666FD25}" type="datetimeFigureOut">
              <a:rPr lang="en-US" smtClean="0">
                <a:solidFill>
                  <a:prstClr val="white">
                    <a:tint val="75000"/>
                  </a:prstClr>
                </a:solidFill>
              </a:rPr>
              <a:pPr/>
              <a:t>4/5/2024</a:t>
            </a:fld>
            <a:endParaRPr lang="en-US">
              <a:solidFill>
                <a:prstClr val="white">
                  <a:tint val="75000"/>
                </a:prstClr>
              </a:solidFill>
            </a:endParaRPr>
          </a:p>
        </p:txBody>
      </p:sp>
      <p:sp>
        <p:nvSpPr>
          <p:cNvPr id="5" name="Footer Placeholder 4"/>
          <p:cNvSpPr>
            <a:spLocks noGrp="1"/>
          </p:cNvSpPr>
          <p:nvPr>
            <p:ph type="ftr" sz="quarter" idx="11"/>
          </p:nvPr>
        </p:nvSpPr>
        <p:spPr/>
        <p:txBody>
          <a:bodyPr/>
          <a:lstStyle/>
          <a:p>
            <a:endParaRPr lang="en-US">
              <a:solidFill>
                <a:prstClr val="white">
                  <a:tint val="75000"/>
                </a:prstClr>
              </a:solidFill>
            </a:endParaRPr>
          </a:p>
        </p:txBody>
      </p:sp>
      <p:sp>
        <p:nvSpPr>
          <p:cNvPr id="6" name="Slide Number Placeholder 5"/>
          <p:cNvSpPr>
            <a:spLocks noGrp="1"/>
          </p:cNvSpPr>
          <p:nvPr>
            <p:ph type="sldNum" sz="quarter" idx="12"/>
          </p:nvPr>
        </p:nvSpPr>
        <p:spPr/>
        <p:txBody>
          <a:bodyPr/>
          <a:lstStyle/>
          <a:p>
            <a:fld id="{685A560B-4A7A-2047-91EC-E1FDF98AD8D7}"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4147617047"/>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ACFE646B-7154-D34F-ABF8-7C078666FD25}" type="datetimeFigureOut">
              <a:rPr lang="en-US" smtClean="0">
                <a:solidFill>
                  <a:prstClr val="white">
                    <a:tint val="75000"/>
                  </a:prstClr>
                </a:solidFill>
              </a:rPr>
              <a:pPr/>
              <a:t>4/5/2024</a:t>
            </a:fld>
            <a:endParaRPr lang="en-US">
              <a:solidFill>
                <a:prstClr val="white">
                  <a:tint val="75000"/>
                </a:prstClr>
              </a:solidFill>
            </a:endParaRPr>
          </a:p>
        </p:txBody>
      </p:sp>
      <p:sp>
        <p:nvSpPr>
          <p:cNvPr id="5" name="Footer Placeholder 4"/>
          <p:cNvSpPr>
            <a:spLocks noGrp="1"/>
          </p:cNvSpPr>
          <p:nvPr>
            <p:ph type="ftr" sz="quarter" idx="11"/>
          </p:nvPr>
        </p:nvSpPr>
        <p:spPr/>
        <p:txBody>
          <a:bodyPr/>
          <a:lstStyle/>
          <a:p>
            <a:endParaRPr lang="en-US">
              <a:solidFill>
                <a:prstClr val="white">
                  <a:tint val="75000"/>
                </a:prstClr>
              </a:solidFill>
            </a:endParaRPr>
          </a:p>
        </p:txBody>
      </p:sp>
      <p:sp>
        <p:nvSpPr>
          <p:cNvPr id="6" name="Slide Number Placeholder 5"/>
          <p:cNvSpPr>
            <a:spLocks noGrp="1"/>
          </p:cNvSpPr>
          <p:nvPr>
            <p:ph type="sldNum" sz="quarter" idx="12"/>
          </p:nvPr>
        </p:nvSpPr>
        <p:spPr/>
        <p:txBody>
          <a:bodyPr/>
          <a:lstStyle/>
          <a:p>
            <a:fld id="{685A560B-4A7A-2047-91EC-E1FDF98AD8D7}"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963084876"/>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ACFE646B-7154-D34F-ABF8-7C078666FD25}" type="datetimeFigureOut">
              <a:rPr lang="en-US" smtClean="0">
                <a:solidFill>
                  <a:prstClr val="white">
                    <a:tint val="75000"/>
                  </a:prstClr>
                </a:solidFill>
              </a:rPr>
              <a:pPr/>
              <a:t>4/5/2024</a:t>
            </a:fld>
            <a:endParaRPr lang="en-US">
              <a:solidFill>
                <a:prstClr val="white">
                  <a:tint val="75000"/>
                </a:prstClr>
              </a:solidFill>
            </a:endParaRPr>
          </a:p>
        </p:txBody>
      </p:sp>
      <p:sp>
        <p:nvSpPr>
          <p:cNvPr id="6" name="Footer Placeholder 5"/>
          <p:cNvSpPr>
            <a:spLocks noGrp="1"/>
          </p:cNvSpPr>
          <p:nvPr>
            <p:ph type="ftr" sz="quarter" idx="11"/>
          </p:nvPr>
        </p:nvSpPr>
        <p:spPr/>
        <p:txBody>
          <a:bodyPr/>
          <a:lstStyle/>
          <a:p>
            <a:endParaRPr lang="en-US">
              <a:solidFill>
                <a:prstClr val="white">
                  <a:tint val="75000"/>
                </a:prstClr>
              </a:solidFill>
            </a:endParaRPr>
          </a:p>
        </p:txBody>
      </p:sp>
      <p:sp>
        <p:nvSpPr>
          <p:cNvPr id="7" name="Slide Number Placeholder 6"/>
          <p:cNvSpPr>
            <a:spLocks noGrp="1"/>
          </p:cNvSpPr>
          <p:nvPr>
            <p:ph type="sldNum" sz="quarter" idx="12"/>
          </p:nvPr>
        </p:nvSpPr>
        <p:spPr/>
        <p:txBody>
          <a:bodyPr/>
          <a:lstStyle/>
          <a:p>
            <a:fld id="{685A560B-4A7A-2047-91EC-E1FDF98AD8D7}"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1977274381"/>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ACFE646B-7154-D34F-ABF8-7C078666FD25}" type="datetimeFigureOut">
              <a:rPr lang="en-US" smtClean="0">
                <a:solidFill>
                  <a:prstClr val="white">
                    <a:tint val="75000"/>
                  </a:prstClr>
                </a:solidFill>
              </a:rPr>
              <a:pPr/>
              <a:t>4/5/2024</a:t>
            </a:fld>
            <a:endParaRPr lang="en-US">
              <a:solidFill>
                <a:prstClr val="white">
                  <a:tint val="75000"/>
                </a:prstClr>
              </a:solidFill>
            </a:endParaRPr>
          </a:p>
        </p:txBody>
      </p:sp>
      <p:sp>
        <p:nvSpPr>
          <p:cNvPr id="8" name="Footer Placeholder 7"/>
          <p:cNvSpPr>
            <a:spLocks noGrp="1"/>
          </p:cNvSpPr>
          <p:nvPr>
            <p:ph type="ftr" sz="quarter" idx="11"/>
          </p:nvPr>
        </p:nvSpPr>
        <p:spPr/>
        <p:txBody>
          <a:bodyPr/>
          <a:lstStyle/>
          <a:p>
            <a:endParaRPr lang="en-US">
              <a:solidFill>
                <a:prstClr val="white">
                  <a:tint val="75000"/>
                </a:prstClr>
              </a:solidFill>
            </a:endParaRPr>
          </a:p>
        </p:txBody>
      </p:sp>
      <p:sp>
        <p:nvSpPr>
          <p:cNvPr id="9" name="Slide Number Placeholder 8"/>
          <p:cNvSpPr>
            <a:spLocks noGrp="1"/>
          </p:cNvSpPr>
          <p:nvPr>
            <p:ph type="sldNum" sz="quarter" idx="12"/>
          </p:nvPr>
        </p:nvSpPr>
        <p:spPr/>
        <p:txBody>
          <a:bodyPr/>
          <a:lstStyle/>
          <a:p>
            <a:fld id="{685A560B-4A7A-2047-91EC-E1FDF98AD8D7}"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468201829"/>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ACFE646B-7154-D34F-ABF8-7C078666FD25}" type="datetimeFigureOut">
              <a:rPr lang="en-US" smtClean="0">
                <a:solidFill>
                  <a:prstClr val="white">
                    <a:tint val="75000"/>
                  </a:prstClr>
                </a:solidFill>
              </a:rPr>
              <a:pPr/>
              <a:t>4/5/2024</a:t>
            </a:fld>
            <a:endParaRPr lang="en-US">
              <a:solidFill>
                <a:prstClr val="white">
                  <a:tint val="75000"/>
                </a:prstClr>
              </a:solidFill>
            </a:endParaRPr>
          </a:p>
        </p:txBody>
      </p:sp>
      <p:sp>
        <p:nvSpPr>
          <p:cNvPr id="4" name="Footer Placeholder 3"/>
          <p:cNvSpPr>
            <a:spLocks noGrp="1"/>
          </p:cNvSpPr>
          <p:nvPr>
            <p:ph type="ftr" sz="quarter" idx="11"/>
          </p:nvPr>
        </p:nvSpPr>
        <p:spPr/>
        <p:txBody>
          <a:bodyPr/>
          <a:lstStyle/>
          <a:p>
            <a:endParaRPr lang="en-US">
              <a:solidFill>
                <a:prstClr val="white">
                  <a:tint val="75000"/>
                </a:prstClr>
              </a:solidFill>
            </a:endParaRPr>
          </a:p>
        </p:txBody>
      </p:sp>
      <p:sp>
        <p:nvSpPr>
          <p:cNvPr id="5" name="Slide Number Placeholder 4"/>
          <p:cNvSpPr>
            <a:spLocks noGrp="1"/>
          </p:cNvSpPr>
          <p:nvPr>
            <p:ph type="sldNum" sz="quarter" idx="12"/>
          </p:nvPr>
        </p:nvSpPr>
        <p:spPr/>
        <p:txBody>
          <a:bodyPr/>
          <a:lstStyle/>
          <a:p>
            <a:fld id="{685A560B-4A7A-2047-91EC-E1FDF98AD8D7}"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2898359454"/>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CFE646B-7154-D34F-ABF8-7C078666FD25}" type="datetimeFigureOut">
              <a:rPr lang="en-US" smtClean="0">
                <a:solidFill>
                  <a:prstClr val="white">
                    <a:tint val="75000"/>
                  </a:prstClr>
                </a:solidFill>
              </a:rPr>
              <a:pPr/>
              <a:t>4/5/2024</a:t>
            </a:fld>
            <a:endParaRPr lang="en-US">
              <a:solidFill>
                <a:prstClr val="white">
                  <a:tint val="75000"/>
                </a:prstClr>
              </a:solidFill>
            </a:endParaRPr>
          </a:p>
        </p:txBody>
      </p:sp>
      <p:sp>
        <p:nvSpPr>
          <p:cNvPr id="3" name="Footer Placeholder 2"/>
          <p:cNvSpPr>
            <a:spLocks noGrp="1"/>
          </p:cNvSpPr>
          <p:nvPr>
            <p:ph type="ftr" sz="quarter" idx="11"/>
          </p:nvPr>
        </p:nvSpPr>
        <p:spPr/>
        <p:txBody>
          <a:bodyPr/>
          <a:lstStyle/>
          <a:p>
            <a:endParaRPr lang="en-US">
              <a:solidFill>
                <a:prstClr val="white">
                  <a:tint val="75000"/>
                </a:prstClr>
              </a:solidFill>
            </a:endParaRPr>
          </a:p>
        </p:txBody>
      </p:sp>
      <p:sp>
        <p:nvSpPr>
          <p:cNvPr id="4" name="Slide Number Placeholder 3"/>
          <p:cNvSpPr>
            <a:spLocks noGrp="1"/>
          </p:cNvSpPr>
          <p:nvPr>
            <p:ph type="sldNum" sz="quarter" idx="12"/>
          </p:nvPr>
        </p:nvSpPr>
        <p:spPr/>
        <p:txBody>
          <a:bodyPr/>
          <a:lstStyle/>
          <a:p>
            <a:fld id="{685A560B-4A7A-2047-91EC-E1FDF98AD8D7}"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362172812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ACFE646B-7154-D34F-ABF8-7C078666FD25}" type="datetimeFigureOut">
              <a:rPr lang="en-US" smtClean="0"/>
              <a:t>4/5/2024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85A560B-4A7A-2047-91EC-E1FDF98AD8D7}" type="slidenum">
              <a:rPr lang="en-US" smtClean="0"/>
              <a:t>‹#›</a:t>
            </a:fld>
            <a:endParaRPr lang="en-US"/>
          </a:p>
        </p:txBody>
      </p:sp>
    </p:spTree>
    <p:extLst>
      <p:ext uri="{BB962C8B-B14F-4D97-AF65-F5344CB8AC3E}">
        <p14:creationId xmlns:p14="http://schemas.microsoft.com/office/powerpoint/2010/main" val="1362008288"/>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ACFE646B-7154-D34F-ABF8-7C078666FD25}" type="datetimeFigureOut">
              <a:rPr lang="en-US" smtClean="0">
                <a:solidFill>
                  <a:prstClr val="white">
                    <a:tint val="75000"/>
                  </a:prstClr>
                </a:solidFill>
              </a:rPr>
              <a:pPr/>
              <a:t>4/5/2024</a:t>
            </a:fld>
            <a:endParaRPr lang="en-US">
              <a:solidFill>
                <a:prstClr val="white">
                  <a:tint val="75000"/>
                </a:prstClr>
              </a:solidFill>
            </a:endParaRPr>
          </a:p>
        </p:txBody>
      </p:sp>
      <p:sp>
        <p:nvSpPr>
          <p:cNvPr id="6" name="Footer Placeholder 5"/>
          <p:cNvSpPr>
            <a:spLocks noGrp="1"/>
          </p:cNvSpPr>
          <p:nvPr>
            <p:ph type="ftr" sz="quarter" idx="11"/>
          </p:nvPr>
        </p:nvSpPr>
        <p:spPr/>
        <p:txBody>
          <a:bodyPr/>
          <a:lstStyle/>
          <a:p>
            <a:endParaRPr lang="en-US">
              <a:solidFill>
                <a:prstClr val="white">
                  <a:tint val="75000"/>
                </a:prstClr>
              </a:solidFill>
            </a:endParaRPr>
          </a:p>
        </p:txBody>
      </p:sp>
      <p:sp>
        <p:nvSpPr>
          <p:cNvPr id="7" name="Slide Number Placeholder 6"/>
          <p:cNvSpPr>
            <a:spLocks noGrp="1"/>
          </p:cNvSpPr>
          <p:nvPr>
            <p:ph type="sldNum" sz="quarter" idx="12"/>
          </p:nvPr>
        </p:nvSpPr>
        <p:spPr/>
        <p:txBody>
          <a:bodyPr/>
          <a:lstStyle/>
          <a:p>
            <a:fld id="{685A560B-4A7A-2047-91EC-E1FDF98AD8D7}"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1258073409"/>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ACFE646B-7154-D34F-ABF8-7C078666FD25}" type="datetimeFigureOut">
              <a:rPr lang="en-US" smtClean="0">
                <a:solidFill>
                  <a:prstClr val="white">
                    <a:tint val="75000"/>
                  </a:prstClr>
                </a:solidFill>
              </a:rPr>
              <a:pPr/>
              <a:t>4/5/2024</a:t>
            </a:fld>
            <a:endParaRPr lang="en-US">
              <a:solidFill>
                <a:prstClr val="white">
                  <a:tint val="75000"/>
                </a:prstClr>
              </a:solidFill>
            </a:endParaRPr>
          </a:p>
        </p:txBody>
      </p:sp>
      <p:sp>
        <p:nvSpPr>
          <p:cNvPr id="6" name="Footer Placeholder 5"/>
          <p:cNvSpPr>
            <a:spLocks noGrp="1"/>
          </p:cNvSpPr>
          <p:nvPr>
            <p:ph type="ftr" sz="quarter" idx="11"/>
          </p:nvPr>
        </p:nvSpPr>
        <p:spPr/>
        <p:txBody>
          <a:bodyPr/>
          <a:lstStyle/>
          <a:p>
            <a:endParaRPr lang="en-US">
              <a:solidFill>
                <a:prstClr val="white">
                  <a:tint val="75000"/>
                </a:prstClr>
              </a:solidFill>
            </a:endParaRPr>
          </a:p>
        </p:txBody>
      </p:sp>
      <p:sp>
        <p:nvSpPr>
          <p:cNvPr id="7" name="Slide Number Placeholder 6"/>
          <p:cNvSpPr>
            <a:spLocks noGrp="1"/>
          </p:cNvSpPr>
          <p:nvPr>
            <p:ph type="sldNum" sz="quarter" idx="12"/>
          </p:nvPr>
        </p:nvSpPr>
        <p:spPr/>
        <p:txBody>
          <a:bodyPr/>
          <a:lstStyle/>
          <a:p>
            <a:fld id="{685A560B-4A7A-2047-91EC-E1FDF98AD8D7}"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395443257"/>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ACFE646B-7154-D34F-ABF8-7C078666FD25}" type="datetimeFigureOut">
              <a:rPr lang="en-US" smtClean="0">
                <a:solidFill>
                  <a:prstClr val="white">
                    <a:tint val="75000"/>
                  </a:prstClr>
                </a:solidFill>
              </a:rPr>
              <a:pPr/>
              <a:t>4/5/2024</a:t>
            </a:fld>
            <a:endParaRPr lang="en-US">
              <a:solidFill>
                <a:prstClr val="white">
                  <a:tint val="75000"/>
                </a:prstClr>
              </a:solidFill>
            </a:endParaRPr>
          </a:p>
        </p:txBody>
      </p:sp>
      <p:sp>
        <p:nvSpPr>
          <p:cNvPr id="5" name="Footer Placeholder 4"/>
          <p:cNvSpPr>
            <a:spLocks noGrp="1"/>
          </p:cNvSpPr>
          <p:nvPr>
            <p:ph type="ftr" sz="quarter" idx="11"/>
          </p:nvPr>
        </p:nvSpPr>
        <p:spPr/>
        <p:txBody>
          <a:bodyPr/>
          <a:lstStyle/>
          <a:p>
            <a:endParaRPr lang="en-US">
              <a:solidFill>
                <a:prstClr val="white">
                  <a:tint val="75000"/>
                </a:prstClr>
              </a:solidFill>
            </a:endParaRPr>
          </a:p>
        </p:txBody>
      </p:sp>
      <p:sp>
        <p:nvSpPr>
          <p:cNvPr id="6" name="Slide Number Placeholder 5"/>
          <p:cNvSpPr>
            <a:spLocks noGrp="1"/>
          </p:cNvSpPr>
          <p:nvPr>
            <p:ph type="sldNum" sz="quarter" idx="12"/>
          </p:nvPr>
        </p:nvSpPr>
        <p:spPr/>
        <p:txBody>
          <a:bodyPr/>
          <a:lstStyle/>
          <a:p>
            <a:fld id="{685A560B-4A7A-2047-91EC-E1FDF98AD8D7}"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1066374286"/>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39"/>
            <a:ext cx="27432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600" y="274639"/>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ACFE646B-7154-D34F-ABF8-7C078666FD25}" type="datetimeFigureOut">
              <a:rPr lang="en-US" smtClean="0">
                <a:solidFill>
                  <a:prstClr val="white">
                    <a:tint val="75000"/>
                  </a:prstClr>
                </a:solidFill>
              </a:rPr>
              <a:pPr/>
              <a:t>4/5/2024</a:t>
            </a:fld>
            <a:endParaRPr lang="en-US">
              <a:solidFill>
                <a:prstClr val="white">
                  <a:tint val="75000"/>
                </a:prstClr>
              </a:solidFill>
            </a:endParaRPr>
          </a:p>
        </p:txBody>
      </p:sp>
      <p:sp>
        <p:nvSpPr>
          <p:cNvPr id="5" name="Footer Placeholder 4"/>
          <p:cNvSpPr>
            <a:spLocks noGrp="1"/>
          </p:cNvSpPr>
          <p:nvPr>
            <p:ph type="ftr" sz="quarter" idx="11"/>
          </p:nvPr>
        </p:nvSpPr>
        <p:spPr/>
        <p:txBody>
          <a:bodyPr/>
          <a:lstStyle/>
          <a:p>
            <a:endParaRPr lang="en-US">
              <a:solidFill>
                <a:prstClr val="white">
                  <a:tint val="75000"/>
                </a:prstClr>
              </a:solidFill>
            </a:endParaRPr>
          </a:p>
        </p:txBody>
      </p:sp>
      <p:sp>
        <p:nvSpPr>
          <p:cNvPr id="6" name="Slide Number Placeholder 5"/>
          <p:cNvSpPr>
            <a:spLocks noGrp="1"/>
          </p:cNvSpPr>
          <p:nvPr>
            <p:ph type="sldNum" sz="quarter" idx="12"/>
          </p:nvPr>
        </p:nvSpPr>
        <p:spPr/>
        <p:txBody>
          <a:bodyPr/>
          <a:lstStyle/>
          <a:p>
            <a:fld id="{685A560B-4A7A-2047-91EC-E1FDF98AD8D7}"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244589930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ACFE646B-7154-D34F-ABF8-7C078666FD25}" type="datetimeFigureOut">
              <a:rPr lang="en-US" smtClean="0"/>
              <a:t>4/5/2024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85A560B-4A7A-2047-91EC-E1FDF98AD8D7}" type="slidenum">
              <a:rPr lang="en-US" smtClean="0"/>
              <a:t>‹#›</a:t>
            </a:fld>
            <a:endParaRPr lang="en-US"/>
          </a:p>
        </p:txBody>
      </p:sp>
    </p:spTree>
    <p:extLst>
      <p:ext uri="{BB962C8B-B14F-4D97-AF65-F5344CB8AC3E}">
        <p14:creationId xmlns:p14="http://schemas.microsoft.com/office/powerpoint/2010/main" val="261928375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ACFE646B-7154-D34F-ABF8-7C078666FD25}" type="datetimeFigureOut">
              <a:rPr lang="en-US" smtClean="0"/>
              <a:t>4/5/2024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685A560B-4A7A-2047-91EC-E1FDF98AD8D7}" type="slidenum">
              <a:rPr lang="en-US" smtClean="0"/>
              <a:t>‹#›</a:t>
            </a:fld>
            <a:endParaRPr lang="en-US"/>
          </a:p>
        </p:txBody>
      </p:sp>
    </p:spTree>
    <p:extLst>
      <p:ext uri="{BB962C8B-B14F-4D97-AF65-F5344CB8AC3E}">
        <p14:creationId xmlns:p14="http://schemas.microsoft.com/office/powerpoint/2010/main" val="373192514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ACFE646B-7154-D34F-ABF8-7C078666FD25}" type="datetimeFigureOut">
              <a:rPr lang="en-US" smtClean="0"/>
              <a:t>4/5/2024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685A560B-4A7A-2047-91EC-E1FDF98AD8D7}" type="slidenum">
              <a:rPr lang="en-US" smtClean="0"/>
              <a:t>‹#›</a:t>
            </a:fld>
            <a:endParaRPr lang="en-US"/>
          </a:p>
        </p:txBody>
      </p:sp>
    </p:spTree>
    <p:extLst>
      <p:ext uri="{BB962C8B-B14F-4D97-AF65-F5344CB8AC3E}">
        <p14:creationId xmlns:p14="http://schemas.microsoft.com/office/powerpoint/2010/main" val="83897458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CFE646B-7154-D34F-ABF8-7C078666FD25}" type="datetimeFigureOut">
              <a:rPr lang="en-US" smtClean="0"/>
              <a:t>4/5/2024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685A560B-4A7A-2047-91EC-E1FDF98AD8D7}" type="slidenum">
              <a:rPr lang="en-US" smtClean="0"/>
              <a:t>‹#›</a:t>
            </a:fld>
            <a:endParaRPr lang="en-US"/>
          </a:p>
        </p:txBody>
      </p:sp>
    </p:spTree>
    <p:extLst>
      <p:ext uri="{BB962C8B-B14F-4D97-AF65-F5344CB8AC3E}">
        <p14:creationId xmlns:p14="http://schemas.microsoft.com/office/powerpoint/2010/main" val="276601629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ACFE646B-7154-D34F-ABF8-7C078666FD25}" type="datetimeFigureOut">
              <a:rPr lang="en-US" smtClean="0"/>
              <a:t>4/5/2024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85A560B-4A7A-2047-91EC-E1FDF98AD8D7}" type="slidenum">
              <a:rPr lang="en-US" smtClean="0"/>
              <a:t>‹#›</a:t>
            </a:fld>
            <a:endParaRPr lang="en-US"/>
          </a:p>
        </p:txBody>
      </p:sp>
    </p:spTree>
    <p:extLst>
      <p:ext uri="{BB962C8B-B14F-4D97-AF65-F5344CB8AC3E}">
        <p14:creationId xmlns:p14="http://schemas.microsoft.com/office/powerpoint/2010/main" val="53337860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ACFE646B-7154-D34F-ABF8-7C078666FD25}" type="datetimeFigureOut">
              <a:rPr lang="en-US" smtClean="0"/>
              <a:t>4/5/2024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85A560B-4A7A-2047-91EC-E1FDF98AD8D7}" type="slidenum">
              <a:rPr lang="en-US" smtClean="0"/>
              <a:t>‹#›</a:t>
            </a:fld>
            <a:endParaRPr lang="en-US"/>
          </a:p>
        </p:txBody>
      </p:sp>
    </p:spTree>
    <p:extLst>
      <p:ext uri="{BB962C8B-B14F-4D97-AF65-F5344CB8AC3E}">
        <p14:creationId xmlns:p14="http://schemas.microsoft.com/office/powerpoint/2010/main" val="16959675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CFE646B-7154-D34F-ABF8-7C078666FD25}" type="datetimeFigureOut">
              <a:rPr lang="en-US" smtClean="0"/>
              <a:t>4/5/2024</a:t>
            </a:fld>
            <a:endParaRPr lang="en-US"/>
          </a:p>
        </p:txBody>
      </p:sp>
      <p:sp>
        <p:nvSpPr>
          <p:cNvPr id="5" name="Footer Placeholder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85A560B-4A7A-2047-91EC-E1FDF98AD8D7}" type="slidenum">
              <a:rPr lang="en-US" smtClean="0"/>
              <a:t>‹#›</a:t>
            </a:fld>
            <a:endParaRPr lang="en-US"/>
          </a:p>
        </p:txBody>
      </p:sp>
    </p:spTree>
    <p:extLst>
      <p:ext uri="{BB962C8B-B14F-4D97-AF65-F5344CB8AC3E}">
        <p14:creationId xmlns:p14="http://schemas.microsoft.com/office/powerpoint/2010/main" val="1606082779"/>
      </p:ext>
    </p:extLst>
  </p:cSld>
  <p:clrMap bg1="dk1" tx1="lt1" bg2="dk2" tx2="lt2" accent1="accent1" accent2="accent2" accent3="accent3" accent4="accent4" accent5="accent5" accent6="accent6" hlink="hlink" folHlink="folHlink"/>
  <p:sldLayoutIdLst>
    <p:sldLayoutId id="2147483701" r:id="rId1"/>
    <p:sldLayoutId id="2147483702" r:id="rId2"/>
    <p:sldLayoutId id="2147483703" r:id="rId3"/>
    <p:sldLayoutId id="2147483704" r:id="rId4"/>
    <p:sldLayoutId id="2147483705" r:id="rId5"/>
    <p:sldLayoutId id="2147483706" r:id="rId6"/>
    <p:sldLayoutId id="2147483707" r:id="rId7"/>
    <p:sldLayoutId id="2147483708" r:id="rId8"/>
    <p:sldLayoutId id="2147483709" r:id="rId9"/>
    <p:sldLayoutId id="2147483710" r:id="rId10"/>
    <p:sldLayoutId id="2147483711"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chemeClr val="bg2">
                <a:tint val="80000"/>
                <a:satMod val="300000"/>
              </a:schemeClr>
            </a:gs>
            <a:gs pos="100000">
              <a:schemeClr val="bg2">
                <a:shade val="30000"/>
                <a:satMod val="200000"/>
              </a:schemeClr>
            </a:gs>
          </a:gsLst>
          <a:lin ang="2700000" scaled="1"/>
          <a:tileRect/>
        </a:gra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CFE646B-7154-D34F-ABF8-7C078666FD25}" type="datetimeFigureOut">
              <a:rPr lang="en-US" smtClean="0">
                <a:solidFill>
                  <a:prstClr val="white">
                    <a:tint val="75000"/>
                  </a:prstClr>
                </a:solidFill>
              </a:rPr>
              <a:pPr/>
              <a:t>4/5/2024</a:t>
            </a:fld>
            <a:endParaRPr lang="en-US">
              <a:solidFill>
                <a:prstClr val="white">
                  <a:tint val="75000"/>
                </a:prstClr>
              </a:solidFill>
            </a:endParaRPr>
          </a:p>
        </p:txBody>
      </p:sp>
      <p:sp>
        <p:nvSpPr>
          <p:cNvPr id="5" name="Footer Placeholder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solidFill>
                <a:prstClr val="white">
                  <a:tint val="75000"/>
                </a:prstClr>
              </a:solidFill>
            </a:endParaRPr>
          </a:p>
        </p:txBody>
      </p:sp>
      <p:sp>
        <p:nvSpPr>
          <p:cNvPr id="6" name="Slide Number Placeholder 5"/>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85A560B-4A7A-2047-91EC-E1FDF98AD8D7}"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4048289788"/>
      </p:ext>
    </p:extLst>
  </p:cSld>
  <p:clrMap bg1="dk1" tx1="lt1" bg2="dk2" tx2="lt2" accent1="accent1" accent2="accent2" accent3="accent3" accent4="accent4" accent5="accent5" accent6="accent6" hlink="hlink" folHlink="folHlink"/>
  <p:sldLayoutIdLst>
    <p:sldLayoutId id="2147483713" r:id="rId1"/>
    <p:sldLayoutId id="2147483714" r:id="rId2"/>
    <p:sldLayoutId id="2147483715" r:id="rId3"/>
    <p:sldLayoutId id="2147483716" r:id="rId4"/>
    <p:sldLayoutId id="2147483717" r:id="rId5"/>
    <p:sldLayoutId id="2147483718" r:id="rId6"/>
    <p:sldLayoutId id="2147483719" r:id="rId7"/>
    <p:sldLayoutId id="2147483720" r:id="rId8"/>
    <p:sldLayoutId id="2147483721" r:id="rId9"/>
    <p:sldLayoutId id="2147483722" r:id="rId10"/>
    <p:sldLayoutId id="2147483723"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chemeClr val="bg2">
                <a:tint val="80000"/>
                <a:satMod val="300000"/>
              </a:schemeClr>
            </a:gs>
            <a:gs pos="100000">
              <a:schemeClr val="bg2">
                <a:shade val="30000"/>
                <a:satMod val="200000"/>
              </a:schemeClr>
            </a:gs>
          </a:gsLst>
          <a:lin ang="2700000" scaled="1"/>
          <a:tileRect/>
        </a:gra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CFE646B-7154-D34F-ABF8-7C078666FD25}" type="datetimeFigureOut">
              <a:rPr lang="en-US" smtClean="0">
                <a:solidFill>
                  <a:prstClr val="white">
                    <a:tint val="75000"/>
                  </a:prstClr>
                </a:solidFill>
              </a:rPr>
              <a:pPr/>
              <a:t>4/5/2024</a:t>
            </a:fld>
            <a:endParaRPr lang="en-US">
              <a:solidFill>
                <a:prstClr val="white">
                  <a:tint val="75000"/>
                </a:prstClr>
              </a:solidFill>
            </a:endParaRPr>
          </a:p>
        </p:txBody>
      </p:sp>
      <p:sp>
        <p:nvSpPr>
          <p:cNvPr id="5" name="Footer Placeholder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solidFill>
                <a:prstClr val="white">
                  <a:tint val="75000"/>
                </a:prstClr>
              </a:solidFill>
            </a:endParaRPr>
          </a:p>
        </p:txBody>
      </p:sp>
      <p:sp>
        <p:nvSpPr>
          <p:cNvPr id="6" name="Slide Number Placeholder 5"/>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85A560B-4A7A-2047-91EC-E1FDF98AD8D7}" type="slidenum">
              <a:rPr lang="en-US" smtClean="0">
                <a:solidFill>
                  <a:prstClr val="white">
                    <a:tint val="75000"/>
                  </a:prstClr>
                </a:solidFill>
              </a:rPr>
              <a:pPr/>
              <a:t>‹#›</a:t>
            </a:fld>
            <a:endParaRPr lang="en-US">
              <a:solidFill>
                <a:prstClr val="white">
                  <a:tint val="75000"/>
                </a:prstClr>
              </a:solidFill>
            </a:endParaRPr>
          </a:p>
        </p:txBody>
      </p:sp>
    </p:spTree>
    <p:extLst>
      <p:ext uri="{BB962C8B-B14F-4D97-AF65-F5344CB8AC3E}">
        <p14:creationId xmlns:p14="http://schemas.microsoft.com/office/powerpoint/2010/main" val="3305044770"/>
      </p:ext>
    </p:extLst>
  </p:cSld>
  <p:clrMap bg1="dk1" tx1="lt1" bg2="dk2" tx2="lt2" accent1="accent1" accent2="accent2" accent3="accent3" accent4="accent4" accent5="accent5" accent6="accent6" hlink="hlink" folHlink="folHlink"/>
  <p:sldLayoutIdLst>
    <p:sldLayoutId id="2147483725" r:id="rId1"/>
    <p:sldLayoutId id="2147483726" r:id="rId2"/>
    <p:sldLayoutId id="2147483727" r:id="rId3"/>
    <p:sldLayoutId id="2147483728" r:id="rId4"/>
    <p:sldLayoutId id="2147483729" r:id="rId5"/>
    <p:sldLayoutId id="2147483730" r:id="rId6"/>
    <p:sldLayoutId id="2147483731" r:id="rId7"/>
    <p:sldLayoutId id="2147483732" r:id="rId8"/>
    <p:sldLayoutId id="2147483733" r:id="rId9"/>
    <p:sldLayoutId id="2147483734" r:id="rId10"/>
    <p:sldLayoutId id="2147483735"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2.png"/><Relationship Id="rId5" Type="http://schemas.openxmlformats.org/officeDocument/2006/relationships/image" Target="../media/image1.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 Target="slide8.xml"/><Relationship Id="rId1" Type="http://schemas.openxmlformats.org/officeDocument/2006/relationships/slideLayout" Target="../slideLayouts/slideLayout2.xml"/><Relationship Id="rId4" Type="http://schemas.openxmlformats.org/officeDocument/2006/relationships/image" Target="../media/image5.svg"/></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0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 Target="slide65.xml"/><Relationship Id="rId1" Type="http://schemas.openxmlformats.org/officeDocument/2006/relationships/slideLayout" Target="../slideLayouts/slideLayout13.xml"/><Relationship Id="rId4" Type="http://schemas.openxmlformats.org/officeDocument/2006/relationships/image" Target="../media/image50.svg"/></Relationships>
</file>

<file path=ppt/slides/_rels/slide102.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audio" Target="../media/media3.mp3"/><Relationship Id="rId1" Type="http://schemas.microsoft.com/office/2007/relationships/media" Target="../media/media3.mp3"/><Relationship Id="rId4" Type="http://schemas.openxmlformats.org/officeDocument/2006/relationships/image" Target="../media/image2.png"/></Relationships>
</file>

<file path=ppt/slides/_rels/slide10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 Target="slide65.xml"/><Relationship Id="rId1" Type="http://schemas.openxmlformats.org/officeDocument/2006/relationships/slideLayout" Target="../slideLayouts/slideLayout13.xml"/><Relationship Id="rId4" Type="http://schemas.openxmlformats.org/officeDocument/2006/relationships/image" Target="../media/image50.svg"/></Relationships>
</file>

<file path=ppt/slides/_rels/slide104.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audio" Target="../media/media3.mp3"/><Relationship Id="rId1" Type="http://schemas.microsoft.com/office/2007/relationships/media" Target="../media/media3.mp3"/><Relationship Id="rId4" Type="http://schemas.openxmlformats.org/officeDocument/2006/relationships/image" Target="../media/image2.png"/></Relationships>
</file>

<file path=ppt/slides/_rels/slide10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 Target="slide65.xml"/><Relationship Id="rId1" Type="http://schemas.openxmlformats.org/officeDocument/2006/relationships/slideLayout" Target="../slideLayouts/slideLayout13.xml"/><Relationship Id="rId4" Type="http://schemas.openxmlformats.org/officeDocument/2006/relationships/image" Target="../media/image50.svg"/></Relationships>
</file>

<file path=ppt/slides/_rels/slide106.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audio" Target="../media/media3.mp3"/><Relationship Id="rId1" Type="http://schemas.microsoft.com/office/2007/relationships/media" Target="../media/media3.mp3"/><Relationship Id="rId4" Type="http://schemas.openxmlformats.org/officeDocument/2006/relationships/image" Target="../media/image2.png"/></Relationships>
</file>

<file path=ppt/slides/_rels/slide10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 Target="slide65.xml"/><Relationship Id="rId1" Type="http://schemas.openxmlformats.org/officeDocument/2006/relationships/slideLayout" Target="../slideLayouts/slideLayout13.xml"/><Relationship Id="rId4" Type="http://schemas.openxmlformats.org/officeDocument/2006/relationships/image" Target="../media/image50.svg"/></Relationships>
</file>

<file path=ppt/slides/_rels/slide108.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audio" Target="../media/media3.mp3"/><Relationship Id="rId1" Type="http://schemas.microsoft.com/office/2007/relationships/media" Target="../media/media3.mp3"/><Relationship Id="rId4" Type="http://schemas.openxmlformats.org/officeDocument/2006/relationships/image" Target="../media/image2.png"/></Relationships>
</file>

<file path=ppt/slides/_rels/slide10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 Target="slide65.xml"/><Relationship Id="rId1" Type="http://schemas.openxmlformats.org/officeDocument/2006/relationships/slideLayout" Target="../slideLayouts/slideLayout13.xml"/><Relationship Id="rId4" Type="http://schemas.openxmlformats.org/officeDocument/2006/relationships/image" Target="../media/image50.sv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3.mp3"/><Relationship Id="rId1" Type="http://schemas.microsoft.com/office/2007/relationships/media" Target="../media/media3.mp3"/><Relationship Id="rId4" Type="http://schemas.openxmlformats.org/officeDocument/2006/relationships/image" Target="../media/image2.png"/></Relationships>
</file>

<file path=ppt/slides/_rels/slide110.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audio" Target="../media/media3.mp3"/><Relationship Id="rId1" Type="http://schemas.microsoft.com/office/2007/relationships/media" Target="../media/media3.mp3"/><Relationship Id="rId4" Type="http://schemas.openxmlformats.org/officeDocument/2006/relationships/image" Target="../media/image2.png"/></Relationships>
</file>

<file path=ppt/slides/_rels/slide1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 Target="slide65.xml"/><Relationship Id="rId1" Type="http://schemas.openxmlformats.org/officeDocument/2006/relationships/slideLayout" Target="../slideLayouts/slideLayout13.xml"/><Relationship Id="rId4" Type="http://schemas.openxmlformats.org/officeDocument/2006/relationships/image" Target="../media/image50.svg"/></Relationships>
</file>

<file path=ppt/slides/_rels/slide112.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audio" Target="../media/media3.mp3"/><Relationship Id="rId1" Type="http://schemas.microsoft.com/office/2007/relationships/media" Target="../media/media3.mp3"/><Relationship Id="rId4" Type="http://schemas.openxmlformats.org/officeDocument/2006/relationships/image" Target="../media/image2.png"/></Relationships>
</file>

<file path=ppt/slides/_rels/slide1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 Target="slide65.xml"/><Relationship Id="rId1" Type="http://schemas.openxmlformats.org/officeDocument/2006/relationships/slideLayout" Target="../slideLayouts/slideLayout13.xml"/><Relationship Id="rId4" Type="http://schemas.openxmlformats.org/officeDocument/2006/relationships/image" Target="../media/image50.svg"/></Relationships>
</file>

<file path=ppt/slides/_rels/slide114.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audio" Target="../media/media3.mp3"/><Relationship Id="rId1" Type="http://schemas.microsoft.com/office/2007/relationships/media" Target="../media/media3.mp3"/><Relationship Id="rId5" Type="http://schemas.openxmlformats.org/officeDocument/2006/relationships/image" Target="../media/image2.png"/><Relationship Id="rId4" Type="http://schemas.openxmlformats.org/officeDocument/2006/relationships/image" Target="../media/image21.jpg"/></Relationships>
</file>

<file path=ppt/slides/_rels/slide1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 Target="slide65.xml"/><Relationship Id="rId1" Type="http://schemas.openxmlformats.org/officeDocument/2006/relationships/slideLayout" Target="../slideLayouts/slideLayout13.xml"/><Relationship Id="rId4" Type="http://schemas.openxmlformats.org/officeDocument/2006/relationships/image" Target="../media/image50.svg"/></Relationships>
</file>

<file path=ppt/slides/_rels/slide116.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microsoft.com/office/2007/relationships/media" Target="../media/media9.mp3"/><Relationship Id="rId1" Type="http://schemas.openxmlformats.org/officeDocument/2006/relationships/audio" Target="NULL" TargetMode="External"/><Relationship Id="rId5" Type="http://schemas.openxmlformats.org/officeDocument/2006/relationships/image" Target="../media/image2.png"/><Relationship Id="rId4" Type="http://schemas.openxmlformats.org/officeDocument/2006/relationships/image" Target="../media/image22.png"/></Relationships>
</file>

<file path=ppt/slides/_rels/slide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 Target="slide8.xml"/><Relationship Id="rId1" Type="http://schemas.openxmlformats.org/officeDocument/2006/relationships/slideLayout" Target="../slideLayouts/slideLayout2.xml"/><Relationship Id="rId4" Type="http://schemas.openxmlformats.org/officeDocument/2006/relationships/image" Target="../media/image5.sv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3.mp3"/><Relationship Id="rId1" Type="http://schemas.microsoft.com/office/2007/relationships/media" Target="../media/media3.mp3"/><Relationship Id="rId5" Type="http://schemas.openxmlformats.org/officeDocument/2006/relationships/image" Target="../media/image2.png"/><Relationship Id="rId4" Type="http://schemas.openxmlformats.org/officeDocument/2006/relationships/image" Target="../media/image4.jpg"/></Relationships>
</file>

<file path=ppt/slides/_rels/slide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 Target="slide8.xml"/><Relationship Id="rId1" Type="http://schemas.openxmlformats.org/officeDocument/2006/relationships/slideLayout" Target="../slideLayouts/slideLayout2.xml"/><Relationship Id="rId4" Type="http://schemas.openxmlformats.org/officeDocument/2006/relationships/image" Target="../media/image5.sv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3.mp3"/><Relationship Id="rId1" Type="http://schemas.microsoft.com/office/2007/relationships/media" Target="../media/media3.mp3"/><Relationship Id="rId5" Type="http://schemas.openxmlformats.org/officeDocument/2006/relationships/image" Target="../media/image2.png"/><Relationship Id="rId4" Type="http://schemas.openxmlformats.org/officeDocument/2006/relationships/image" Target="../media/image5.jpg"/></Relationships>
</file>

<file path=ppt/slides/_rels/slide1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 Target="slide8.xml"/><Relationship Id="rId1" Type="http://schemas.openxmlformats.org/officeDocument/2006/relationships/slideLayout" Target="../slideLayouts/slideLayout2.xml"/><Relationship Id="rId4" Type="http://schemas.openxmlformats.org/officeDocument/2006/relationships/image" Target="../media/image5.sv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3.mp3"/><Relationship Id="rId1" Type="http://schemas.microsoft.com/office/2007/relationships/media" Target="../media/media3.mp3"/><Relationship Id="rId5" Type="http://schemas.openxmlformats.org/officeDocument/2006/relationships/image" Target="../media/image2.png"/><Relationship Id="rId4" Type="http://schemas.openxmlformats.org/officeDocument/2006/relationships/image" Target="../media/image6.png"/></Relationships>
</file>

<file path=ppt/slides/_rels/slide1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 Target="slide8.xml"/><Relationship Id="rId1" Type="http://schemas.openxmlformats.org/officeDocument/2006/relationships/slideLayout" Target="../slideLayouts/slideLayout2.xml"/><Relationship Id="rId4" Type="http://schemas.openxmlformats.org/officeDocument/2006/relationships/image" Target="../media/image5.sv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3.mp3"/><Relationship Id="rId1" Type="http://schemas.microsoft.com/office/2007/relationships/media" Target="../media/media3.mp3"/><Relationship Id="rId5" Type="http://schemas.openxmlformats.org/officeDocument/2006/relationships/image" Target="../media/image2.png"/><Relationship Id="rId4" Type="http://schemas.openxmlformats.org/officeDocument/2006/relationships/image" Target="../media/image7.jp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microsoft.com/office/2007/relationships/media" Target="../media/media2.mp3"/><Relationship Id="rId1" Type="http://schemas.openxmlformats.org/officeDocument/2006/relationships/audio" Target="NULL" TargetMode="External"/><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 Target="slide8.xml"/><Relationship Id="rId1" Type="http://schemas.openxmlformats.org/officeDocument/2006/relationships/slideLayout" Target="../slideLayouts/slideLayout2.xml"/><Relationship Id="rId4" Type="http://schemas.openxmlformats.org/officeDocument/2006/relationships/image" Target="../media/image5.svg"/></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3.mp3"/><Relationship Id="rId1" Type="http://schemas.microsoft.com/office/2007/relationships/media" Target="../media/media3.mp3"/><Relationship Id="rId4" Type="http://schemas.openxmlformats.org/officeDocument/2006/relationships/image" Target="../media/image2.png"/></Relationships>
</file>

<file path=ppt/slides/_rels/slide2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 Target="slide8.xml"/><Relationship Id="rId1" Type="http://schemas.openxmlformats.org/officeDocument/2006/relationships/slideLayout" Target="../slideLayouts/slideLayout2.xml"/><Relationship Id="rId4" Type="http://schemas.openxmlformats.org/officeDocument/2006/relationships/image" Target="../media/image5.svg"/></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3.mp3"/><Relationship Id="rId1" Type="http://schemas.microsoft.com/office/2007/relationships/media" Target="../media/media3.mp3"/><Relationship Id="rId5" Type="http://schemas.openxmlformats.org/officeDocument/2006/relationships/image" Target="../media/image2.png"/><Relationship Id="rId4" Type="http://schemas.openxmlformats.org/officeDocument/2006/relationships/image" Target="../media/image8.png"/></Relationships>
</file>

<file path=ppt/slides/_rels/slide2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 Target="slide8.xml"/><Relationship Id="rId1" Type="http://schemas.openxmlformats.org/officeDocument/2006/relationships/slideLayout" Target="../slideLayouts/slideLayout2.xml"/><Relationship Id="rId4" Type="http://schemas.openxmlformats.org/officeDocument/2006/relationships/image" Target="../media/image5.svg"/></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3.mp3"/><Relationship Id="rId1" Type="http://schemas.microsoft.com/office/2007/relationships/media" Target="../media/media3.mp3"/><Relationship Id="rId4" Type="http://schemas.openxmlformats.org/officeDocument/2006/relationships/image" Target="../media/image2.png"/></Relationships>
</file>

<file path=ppt/slides/_rels/slide2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 Target="slide8.xml"/><Relationship Id="rId1" Type="http://schemas.openxmlformats.org/officeDocument/2006/relationships/slideLayout" Target="../slideLayouts/slideLayout2.xml"/><Relationship Id="rId4" Type="http://schemas.openxmlformats.org/officeDocument/2006/relationships/image" Target="../media/image5.svg"/></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3.mp3"/><Relationship Id="rId1" Type="http://schemas.microsoft.com/office/2007/relationships/media" Target="../media/media3.mp3"/><Relationship Id="rId4" Type="http://schemas.openxmlformats.org/officeDocument/2006/relationships/image" Target="../media/image2.png"/></Relationships>
</file>

<file path=ppt/slides/_rels/slide2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 Target="slide8.xml"/><Relationship Id="rId1" Type="http://schemas.openxmlformats.org/officeDocument/2006/relationships/slideLayout" Target="../slideLayouts/slideLayout2.xml"/><Relationship Id="rId4" Type="http://schemas.openxmlformats.org/officeDocument/2006/relationships/image" Target="../media/image5.svg"/></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3.mp3"/><Relationship Id="rId1" Type="http://schemas.microsoft.com/office/2007/relationships/media" Target="../media/media3.mp3"/><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 Target="slide8.xml"/><Relationship Id="rId1" Type="http://schemas.openxmlformats.org/officeDocument/2006/relationships/slideLayout" Target="../slideLayouts/slideLayout2.xml"/><Relationship Id="rId4" Type="http://schemas.openxmlformats.org/officeDocument/2006/relationships/image" Target="../media/image5.svg"/></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3.mp3"/><Relationship Id="rId1" Type="http://schemas.microsoft.com/office/2007/relationships/media" Target="../media/media3.mp3"/><Relationship Id="rId4" Type="http://schemas.openxmlformats.org/officeDocument/2006/relationships/image" Target="../media/image2.png"/></Relationships>
</file>

<file path=ppt/slides/_rels/slide3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 Target="slide8.xml"/><Relationship Id="rId1" Type="http://schemas.openxmlformats.org/officeDocument/2006/relationships/slideLayout" Target="../slideLayouts/slideLayout2.xml"/><Relationship Id="rId4" Type="http://schemas.openxmlformats.org/officeDocument/2006/relationships/image" Target="../media/image5.svg"/></Relationships>
</file>

<file path=ppt/slides/_rels/slide3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3.mp3"/><Relationship Id="rId1" Type="http://schemas.microsoft.com/office/2007/relationships/media" Target="../media/media3.mp3"/><Relationship Id="rId5" Type="http://schemas.openxmlformats.org/officeDocument/2006/relationships/image" Target="../media/image2.png"/><Relationship Id="rId4" Type="http://schemas.openxmlformats.org/officeDocument/2006/relationships/image" Target="../media/image9.jpg"/></Relationships>
</file>

<file path=ppt/slides/_rels/slide3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 Target="slide8.xml"/><Relationship Id="rId1" Type="http://schemas.openxmlformats.org/officeDocument/2006/relationships/slideLayout" Target="../slideLayouts/slideLayout2.xml"/><Relationship Id="rId4" Type="http://schemas.openxmlformats.org/officeDocument/2006/relationships/image" Target="../media/image5.svg"/></Relationships>
</file>

<file path=ppt/slides/_rels/slide35.xml.rels><?xml version="1.0" encoding="UTF-8" standalone="yes"?>
<Relationships xmlns="http://schemas.openxmlformats.org/package/2006/relationships"><Relationship Id="rId3" Type="http://schemas.openxmlformats.org/officeDocument/2006/relationships/slideLayout" Target="../slideLayouts/slideLayout2.xml"/><Relationship Id="rId7" Type="http://schemas.openxmlformats.org/officeDocument/2006/relationships/image" Target="../media/image2.png"/><Relationship Id="rId2" Type="http://schemas.openxmlformats.org/officeDocument/2006/relationships/audio" Target="../media/media3.mp3"/><Relationship Id="rId1" Type="http://schemas.microsoft.com/office/2007/relationships/media" Target="../media/media3.mp3"/><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notesSlide" Target="../notesSlides/notesSlide2.xml"/></Relationships>
</file>

<file path=ppt/slides/_rels/slide3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 Target="slide8.xml"/><Relationship Id="rId1" Type="http://schemas.openxmlformats.org/officeDocument/2006/relationships/slideLayout" Target="../slideLayouts/slideLayout2.xml"/><Relationship Id="rId4" Type="http://schemas.openxmlformats.org/officeDocument/2006/relationships/image" Target="../media/image5.svg"/></Relationships>
</file>

<file path=ppt/slides/_rels/slide37.xml.rels><?xml version="1.0" encoding="UTF-8" standalone="yes"?>
<Relationships xmlns="http://schemas.openxmlformats.org/package/2006/relationships"><Relationship Id="rId3" Type="http://schemas.microsoft.com/office/2007/relationships/media" Target="../media/media3.mp3"/><Relationship Id="rId2" Type="http://schemas.openxmlformats.org/officeDocument/2006/relationships/audio" Target="../media/media4.mp3"/><Relationship Id="rId1" Type="http://schemas.microsoft.com/office/2007/relationships/media" Target="../media/media4.mp3"/><Relationship Id="rId6" Type="http://schemas.openxmlformats.org/officeDocument/2006/relationships/image" Target="../media/image2.png"/><Relationship Id="rId5" Type="http://schemas.openxmlformats.org/officeDocument/2006/relationships/slideLayout" Target="../slideLayouts/slideLayout2.xml"/><Relationship Id="rId4" Type="http://schemas.openxmlformats.org/officeDocument/2006/relationships/audio" Target="../media/media3.mp3"/></Relationships>
</file>

<file path=ppt/slides/_rels/slide3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 Target="slide8.xml"/><Relationship Id="rId1" Type="http://schemas.openxmlformats.org/officeDocument/2006/relationships/slideLayout" Target="../slideLayouts/slideLayout2.xml"/><Relationship Id="rId4" Type="http://schemas.openxmlformats.org/officeDocument/2006/relationships/image" Target="../media/image5.svg"/></Relationships>
</file>

<file path=ppt/slides/_rels/slide3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3.mp3"/><Relationship Id="rId1" Type="http://schemas.microsoft.com/office/2007/relationships/media" Target="../media/media3.mp3"/><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 Target="slide8.xml"/><Relationship Id="rId1" Type="http://schemas.openxmlformats.org/officeDocument/2006/relationships/slideLayout" Target="../slideLayouts/slideLayout2.xml"/><Relationship Id="rId4" Type="http://schemas.openxmlformats.org/officeDocument/2006/relationships/image" Target="../media/image5.svg"/></Relationships>
</file>

<file path=ppt/slides/_rels/slide4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3.mp3"/><Relationship Id="rId1" Type="http://schemas.microsoft.com/office/2007/relationships/media" Target="../media/media3.mp3"/><Relationship Id="rId5" Type="http://schemas.openxmlformats.org/officeDocument/2006/relationships/image" Target="../media/image12.png"/><Relationship Id="rId4" Type="http://schemas.openxmlformats.org/officeDocument/2006/relationships/image" Target="../media/image2.png"/></Relationships>
</file>

<file path=ppt/slides/_rels/slide4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 Target="slide8.xml"/><Relationship Id="rId1" Type="http://schemas.openxmlformats.org/officeDocument/2006/relationships/slideLayout" Target="../slideLayouts/slideLayout2.xml"/><Relationship Id="rId4" Type="http://schemas.openxmlformats.org/officeDocument/2006/relationships/image" Target="../media/image5.svg"/></Relationships>
</file>

<file path=ppt/slides/_rels/slide4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3.mp3"/><Relationship Id="rId1" Type="http://schemas.microsoft.com/office/2007/relationships/media" Target="../media/media3.mp3"/><Relationship Id="rId4" Type="http://schemas.openxmlformats.org/officeDocument/2006/relationships/image" Target="../media/image2.png"/></Relationships>
</file>

<file path=ppt/slides/_rels/slide4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 Target="slide8.xml"/><Relationship Id="rId1" Type="http://schemas.openxmlformats.org/officeDocument/2006/relationships/slideLayout" Target="../slideLayouts/slideLayout2.xml"/><Relationship Id="rId4" Type="http://schemas.openxmlformats.org/officeDocument/2006/relationships/image" Target="../media/image5.svg"/></Relationships>
</file>

<file path=ppt/slides/_rels/slide4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3.mp3"/><Relationship Id="rId1" Type="http://schemas.microsoft.com/office/2007/relationships/media" Target="../media/media3.mp3"/><Relationship Id="rId4" Type="http://schemas.openxmlformats.org/officeDocument/2006/relationships/image" Target="../media/image2.png"/></Relationships>
</file>

<file path=ppt/slides/_rels/slide4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 Target="slide8.xml"/><Relationship Id="rId1" Type="http://schemas.openxmlformats.org/officeDocument/2006/relationships/slideLayout" Target="../slideLayouts/slideLayout2.xml"/><Relationship Id="rId4" Type="http://schemas.openxmlformats.org/officeDocument/2006/relationships/image" Target="../media/image5.svg"/></Relationships>
</file>

<file path=ppt/slides/_rels/slide4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3.mp3"/><Relationship Id="rId1" Type="http://schemas.microsoft.com/office/2007/relationships/media" Target="../media/media3.mp3"/><Relationship Id="rId4" Type="http://schemas.openxmlformats.org/officeDocument/2006/relationships/image" Target="../media/image2.png"/></Relationships>
</file>

<file path=ppt/slides/_rels/slide4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 Target="slide8.xml"/><Relationship Id="rId1" Type="http://schemas.openxmlformats.org/officeDocument/2006/relationships/slideLayout" Target="../slideLayouts/slideLayout2.xml"/><Relationship Id="rId4" Type="http://schemas.openxmlformats.org/officeDocument/2006/relationships/image" Target="../media/image5.svg"/></Relationships>
</file>

<file path=ppt/slides/_rels/slide49.xml.rels><?xml version="1.0" encoding="UTF-8" standalone="yes"?>
<Relationships xmlns="http://schemas.openxmlformats.org/package/2006/relationships"><Relationship Id="rId3" Type="http://schemas.openxmlformats.org/officeDocument/2006/relationships/slideLayout" Target="../slideLayouts/slideLayout2.xml"/><Relationship Id="rId7" Type="http://schemas.openxmlformats.org/officeDocument/2006/relationships/image" Target="../media/image2.png"/><Relationship Id="rId2" Type="http://schemas.openxmlformats.org/officeDocument/2006/relationships/audio" Target="../media/media3.mp3"/><Relationship Id="rId1" Type="http://schemas.microsoft.com/office/2007/relationships/media" Target="../media/media3.mp3"/><Relationship Id="rId6" Type="http://schemas.openxmlformats.org/officeDocument/2006/relationships/image" Target="../media/image15.jpg"/><Relationship Id="rId5" Type="http://schemas.openxmlformats.org/officeDocument/2006/relationships/image" Target="../media/image14.jpg"/><Relationship Id="rId4" Type="http://schemas.openxmlformats.org/officeDocument/2006/relationships/image" Target="../media/image13.jp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 Target="slide8.xml"/><Relationship Id="rId1" Type="http://schemas.openxmlformats.org/officeDocument/2006/relationships/slideLayout" Target="../slideLayouts/slideLayout2.xml"/><Relationship Id="rId4" Type="http://schemas.openxmlformats.org/officeDocument/2006/relationships/image" Target="../media/image5.svg"/></Relationships>
</file>

<file path=ppt/slides/_rels/slide5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3.mp3"/><Relationship Id="rId1" Type="http://schemas.microsoft.com/office/2007/relationships/media" Target="../media/media3.mp3"/><Relationship Id="rId4" Type="http://schemas.openxmlformats.org/officeDocument/2006/relationships/image" Target="../media/image2.png"/></Relationships>
</file>

<file path=ppt/slides/_rels/slide5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 Target="slide8.xml"/><Relationship Id="rId1" Type="http://schemas.openxmlformats.org/officeDocument/2006/relationships/slideLayout" Target="../slideLayouts/slideLayout2.xml"/><Relationship Id="rId4" Type="http://schemas.openxmlformats.org/officeDocument/2006/relationships/image" Target="../media/image5.svg"/></Relationships>
</file>

<file path=ppt/slides/_rels/slide5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3.mp3"/><Relationship Id="rId1" Type="http://schemas.microsoft.com/office/2007/relationships/media" Target="../media/media3.mp3"/><Relationship Id="rId4" Type="http://schemas.openxmlformats.org/officeDocument/2006/relationships/image" Target="../media/image2.png"/></Relationships>
</file>

<file path=ppt/slides/_rels/slide5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 Target="slide8.xml"/><Relationship Id="rId1" Type="http://schemas.openxmlformats.org/officeDocument/2006/relationships/slideLayout" Target="../slideLayouts/slideLayout2.xml"/><Relationship Id="rId4" Type="http://schemas.openxmlformats.org/officeDocument/2006/relationships/image" Target="../media/image5.svg"/></Relationships>
</file>

<file path=ppt/slides/_rels/slide5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3.mp3"/><Relationship Id="rId1" Type="http://schemas.microsoft.com/office/2007/relationships/media" Target="../media/media3.mp3"/><Relationship Id="rId4" Type="http://schemas.openxmlformats.org/officeDocument/2006/relationships/image" Target="../media/image2.png"/></Relationships>
</file>

<file path=ppt/slides/_rels/slide5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 Target="slide8.xml"/><Relationship Id="rId1" Type="http://schemas.openxmlformats.org/officeDocument/2006/relationships/slideLayout" Target="../slideLayouts/slideLayout2.xml"/><Relationship Id="rId4" Type="http://schemas.openxmlformats.org/officeDocument/2006/relationships/image" Target="../media/image5.svg"/></Relationships>
</file>

<file path=ppt/slides/_rels/slide5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3.mp3"/><Relationship Id="rId1" Type="http://schemas.microsoft.com/office/2007/relationships/media" Target="../media/media3.mp3"/><Relationship Id="rId4" Type="http://schemas.openxmlformats.org/officeDocument/2006/relationships/image" Target="../media/image2.png"/></Relationships>
</file>

<file path=ppt/slides/_rels/slide5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 Target="slide8.xml"/><Relationship Id="rId1" Type="http://schemas.openxmlformats.org/officeDocument/2006/relationships/slideLayout" Target="../slideLayouts/slideLayout2.xml"/><Relationship Id="rId4" Type="http://schemas.openxmlformats.org/officeDocument/2006/relationships/image" Target="../media/image5.svg"/></Relationships>
</file>

<file path=ppt/slides/_rels/slide59.xml.rels><?xml version="1.0" encoding="UTF-8" standalone="yes"?>
<Relationships xmlns="http://schemas.openxmlformats.org/package/2006/relationships"><Relationship Id="rId3" Type="http://schemas.openxmlformats.org/officeDocument/2006/relationships/slideLayout" Target="../slideLayouts/slideLayout24.xml"/><Relationship Id="rId2" Type="http://schemas.microsoft.com/office/2007/relationships/media" Target="../media/media2.mp3"/><Relationship Id="rId1" Type="http://schemas.openxmlformats.org/officeDocument/2006/relationships/audio" Target="NULL" TargetMode="External"/><Relationship Id="rId4" Type="http://schemas.openxmlformats.org/officeDocument/2006/relationships/image" Target="../media/image2.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5.xml.rels><?xml version="1.0" encoding="UTF-8" standalone="yes"?>
<Relationships xmlns="http://schemas.openxmlformats.org/package/2006/relationships"><Relationship Id="rId8" Type="http://schemas.openxmlformats.org/officeDocument/2006/relationships/slide" Target="slide78.xml"/><Relationship Id="rId13" Type="http://schemas.openxmlformats.org/officeDocument/2006/relationships/slide" Target="slide80.xml"/><Relationship Id="rId18" Type="http://schemas.openxmlformats.org/officeDocument/2006/relationships/slide" Target="slide82.xml"/><Relationship Id="rId26" Type="http://schemas.openxmlformats.org/officeDocument/2006/relationships/slide" Target="slide114.xml"/><Relationship Id="rId3" Type="http://schemas.openxmlformats.org/officeDocument/2006/relationships/slide" Target="slide76.xml"/><Relationship Id="rId21" Type="http://schemas.openxmlformats.org/officeDocument/2006/relationships/slide" Target="slide112.xml"/><Relationship Id="rId7" Type="http://schemas.openxmlformats.org/officeDocument/2006/relationships/slide" Target="slide68.xml"/><Relationship Id="rId12" Type="http://schemas.openxmlformats.org/officeDocument/2006/relationships/slide" Target="slide70.xml"/><Relationship Id="rId17" Type="http://schemas.openxmlformats.org/officeDocument/2006/relationships/slide" Target="slide72.xml"/><Relationship Id="rId25" Type="http://schemas.openxmlformats.org/officeDocument/2006/relationships/slide" Target="slide104.xml"/><Relationship Id="rId2" Type="http://schemas.openxmlformats.org/officeDocument/2006/relationships/slide" Target="slide66.xml"/><Relationship Id="rId16" Type="http://schemas.openxmlformats.org/officeDocument/2006/relationships/slide" Target="slide110.xml"/><Relationship Id="rId20" Type="http://schemas.openxmlformats.org/officeDocument/2006/relationships/slide" Target="slide102.xml"/><Relationship Id="rId1" Type="http://schemas.openxmlformats.org/officeDocument/2006/relationships/slideLayout" Target="../slideLayouts/slideLayout13.xml"/><Relationship Id="rId6" Type="http://schemas.openxmlformats.org/officeDocument/2006/relationships/slide" Target="slide106.xml"/><Relationship Id="rId11" Type="http://schemas.openxmlformats.org/officeDocument/2006/relationships/slide" Target="slide108.xml"/><Relationship Id="rId24" Type="http://schemas.openxmlformats.org/officeDocument/2006/relationships/slide" Target="slide94.xml"/><Relationship Id="rId5" Type="http://schemas.openxmlformats.org/officeDocument/2006/relationships/slide" Target="slide96.xml"/><Relationship Id="rId15" Type="http://schemas.openxmlformats.org/officeDocument/2006/relationships/slide" Target="slide100.xml"/><Relationship Id="rId23" Type="http://schemas.openxmlformats.org/officeDocument/2006/relationships/slide" Target="slide84.xml"/><Relationship Id="rId28" Type="http://schemas.openxmlformats.org/officeDocument/2006/relationships/image" Target="../media/image16.png"/><Relationship Id="rId10" Type="http://schemas.openxmlformats.org/officeDocument/2006/relationships/slide" Target="slide98.xml"/><Relationship Id="rId19" Type="http://schemas.openxmlformats.org/officeDocument/2006/relationships/slide" Target="slide92.xml"/><Relationship Id="rId4" Type="http://schemas.openxmlformats.org/officeDocument/2006/relationships/slide" Target="slide86.xml"/><Relationship Id="rId9" Type="http://schemas.openxmlformats.org/officeDocument/2006/relationships/slide" Target="slide88.xml"/><Relationship Id="rId14" Type="http://schemas.openxmlformats.org/officeDocument/2006/relationships/slide" Target="slide90.xml"/><Relationship Id="rId22" Type="http://schemas.openxmlformats.org/officeDocument/2006/relationships/slide" Target="slide74.xml"/><Relationship Id="rId27" Type="http://schemas.openxmlformats.org/officeDocument/2006/relationships/slide" Target="slide116.xml"/></Relationships>
</file>

<file path=ppt/slides/_rels/slide66.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audio" Target="../media/media3.mp3"/><Relationship Id="rId1" Type="http://schemas.microsoft.com/office/2007/relationships/media" Target="../media/media3.mp3"/><Relationship Id="rId5" Type="http://schemas.openxmlformats.org/officeDocument/2006/relationships/image" Target="../media/image2.png"/><Relationship Id="rId4" Type="http://schemas.openxmlformats.org/officeDocument/2006/relationships/notesSlide" Target="../notesSlides/notesSlide3.xml"/></Relationships>
</file>

<file path=ppt/slides/_rels/slide67.xml.rels><?xml version="1.0" encoding="UTF-8" standalone="yes"?>
<Relationships xmlns="http://schemas.openxmlformats.org/package/2006/relationships"><Relationship Id="rId3" Type="http://schemas.openxmlformats.org/officeDocument/2006/relationships/slideLayout" Target="../slideLayouts/slideLayout13.xml"/><Relationship Id="rId7" Type="http://schemas.openxmlformats.org/officeDocument/2006/relationships/image" Target="../media/image2.png"/><Relationship Id="rId2" Type="http://schemas.openxmlformats.org/officeDocument/2006/relationships/audio" Target="../media/media3.mp3"/><Relationship Id="rId1" Type="http://schemas.microsoft.com/office/2007/relationships/media" Target="../media/media3.mp3"/><Relationship Id="rId6" Type="http://schemas.openxmlformats.org/officeDocument/2006/relationships/image" Target="../media/image50.svg"/><Relationship Id="rId5" Type="http://schemas.openxmlformats.org/officeDocument/2006/relationships/image" Target="../media/image3.png"/><Relationship Id="rId4" Type="http://schemas.openxmlformats.org/officeDocument/2006/relationships/slide" Target="slide65.xml"/></Relationships>
</file>

<file path=ppt/slides/_rels/slide68.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audio" Target="../media/media3.mp3"/><Relationship Id="rId1" Type="http://schemas.microsoft.com/office/2007/relationships/media" Target="../media/media3.mp3"/><Relationship Id="rId4" Type="http://schemas.openxmlformats.org/officeDocument/2006/relationships/image" Target="../media/image2.png"/></Relationships>
</file>

<file path=ppt/slides/_rels/slide6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 Target="slide65.xml"/><Relationship Id="rId1" Type="http://schemas.openxmlformats.org/officeDocument/2006/relationships/slideLayout" Target="../slideLayouts/slideLayout13.xml"/><Relationship Id="rId4" Type="http://schemas.openxmlformats.org/officeDocument/2006/relationships/image" Target="../media/image50.sv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audio" Target="../media/media3.mp3"/><Relationship Id="rId1" Type="http://schemas.microsoft.com/office/2007/relationships/media" Target="../media/media3.mp3"/><Relationship Id="rId4" Type="http://schemas.openxmlformats.org/officeDocument/2006/relationships/image" Target="../media/image2.png"/></Relationships>
</file>

<file path=ppt/slides/_rels/slide7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 Target="slide65.xml"/><Relationship Id="rId1" Type="http://schemas.openxmlformats.org/officeDocument/2006/relationships/slideLayout" Target="../slideLayouts/slideLayout13.xml"/><Relationship Id="rId4" Type="http://schemas.openxmlformats.org/officeDocument/2006/relationships/image" Target="../media/image50.svg"/></Relationships>
</file>

<file path=ppt/slides/_rels/slide72.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audio" Target="../media/media3.mp3"/><Relationship Id="rId1" Type="http://schemas.microsoft.com/office/2007/relationships/media" Target="../media/media3.mp3"/><Relationship Id="rId5" Type="http://schemas.openxmlformats.org/officeDocument/2006/relationships/image" Target="../media/image2.png"/><Relationship Id="rId4" Type="http://schemas.openxmlformats.org/officeDocument/2006/relationships/image" Target="../media/image17.jpg"/></Relationships>
</file>

<file path=ppt/slides/_rels/slide7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 Target="slide65.xml"/><Relationship Id="rId1" Type="http://schemas.openxmlformats.org/officeDocument/2006/relationships/slideLayout" Target="../slideLayouts/slideLayout13.xml"/><Relationship Id="rId4" Type="http://schemas.openxmlformats.org/officeDocument/2006/relationships/image" Target="../media/image50.svg"/></Relationships>
</file>

<file path=ppt/slides/_rels/slide74.xml.rels><?xml version="1.0" encoding="UTF-8" standalone="yes"?>
<Relationships xmlns="http://schemas.openxmlformats.org/package/2006/relationships"><Relationship Id="rId3" Type="http://schemas.microsoft.com/office/2007/relationships/media" Target="../media/media3.mp3"/><Relationship Id="rId2" Type="http://schemas.openxmlformats.org/officeDocument/2006/relationships/audio" Target="../media/media5.mp3"/><Relationship Id="rId1" Type="http://schemas.microsoft.com/office/2007/relationships/media" Target="../media/media5.mp3"/><Relationship Id="rId6" Type="http://schemas.openxmlformats.org/officeDocument/2006/relationships/image" Target="../media/image2.png"/><Relationship Id="rId5" Type="http://schemas.openxmlformats.org/officeDocument/2006/relationships/slideLayout" Target="../slideLayouts/slideLayout13.xml"/><Relationship Id="rId4" Type="http://schemas.openxmlformats.org/officeDocument/2006/relationships/audio" Target="../media/media3.mp3"/></Relationships>
</file>

<file path=ppt/slides/_rels/slide7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 Target="slide65.xml"/><Relationship Id="rId1" Type="http://schemas.openxmlformats.org/officeDocument/2006/relationships/slideLayout" Target="../slideLayouts/slideLayout13.xml"/><Relationship Id="rId4" Type="http://schemas.openxmlformats.org/officeDocument/2006/relationships/image" Target="../media/image50.svg"/></Relationships>
</file>

<file path=ppt/slides/_rels/slide76.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audio" Target="../media/media3.mp3"/><Relationship Id="rId1" Type="http://schemas.microsoft.com/office/2007/relationships/media" Target="../media/media3.mp3"/><Relationship Id="rId4" Type="http://schemas.openxmlformats.org/officeDocument/2006/relationships/image" Target="../media/image2.png"/></Relationships>
</file>

<file path=ppt/slides/_rels/slide7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 Target="slide65.xml"/><Relationship Id="rId1" Type="http://schemas.openxmlformats.org/officeDocument/2006/relationships/slideLayout" Target="../slideLayouts/slideLayout13.xml"/><Relationship Id="rId4" Type="http://schemas.openxmlformats.org/officeDocument/2006/relationships/image" Target="../media/image50.svg"/></Relationships>
</file>

<file path=ppt/slides/_rels/slide78.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audio" Target="../media/media3.mp3"/><Relationship Id="rId1" Type="http://schemas.microsoft.com/office/2007/relationships/media" Target="../media/media3.mp3"/><Relationship Id="rId4" Type="http://schemas.openxmlformats.org/officeDocument/2006/relationships/image" Target="../media/image2.png"/></Relationships>
</file>

<file path=ppt/slides/_rels/slide7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 Target="slide65.xml"/><Relationship Id="rId1" Type="http://schemas.openxmlformats.org/officeDocument/2006/relationships/slideLayout" Target="../slideLayouts/slideLayout13.xml"/><Relationship Id="rId4" Type="http://schemas.openxmlformats.org/officeDocument/2006/relationships/image" Target="../media/image50.svg"/></Relationships>
</file>

<file path=ppt/slides/_rels/slide8.xml.rels><?xml version="1.0" encoding="UTF-8" standalone="yes"?>
<Relationships xmlns="http://schemas.openxmlformats.org/package/2006/relationships"><Relationship Id="rId8" Type="http://schemas.openxmlformats.org/officeDocument/2006/relationships/slide" Target="slide21.xml"/><Relationship Id="rId13" Type="http://schemas.openxmlformats.org/officeDocument/2006/relationships/slide" Target="slide23.xml"/><Relationship Id="rId18" Type="http://schemas.openxmlformats.org/officeDocument/2006/relationships/slide" Target="slide25.xml"/><Relationship Id="rId26" Type="http://schemas.openxmlformats.org/officeDocument/2006/relationships/slide" Target="slide57.xml"/><Relationship Id="rId3" Type="http://schemas.openxmlformats.org/officeDocument/2006/relationships/slide" Target="slide19.xml"/><Relationship Id="rId21" Type="http://schemas.openxmlformats.org/officeDocument/2006/relationships/slide" Target="slide55.xml"/><Relationship Id="rId7" Type="http://schemas.openxmlformats.org/officeDocument/2006/relationships/slide" Target="slide11.xml"/><Relationship Id="rId12" Type="http://schemas.openxmlformats.org/officeDocument/2006/relationships/slide" Target="slide13.xml"/><Relationship Id="rId17" Type="http://schemas.openxmlformats.org/officeDocument/2006/relationships/slide" Target="slide15.xml"/><Relationship Id="rId25" Type="http://schemas.openxmlformats.org/officeDocument/2006/relationships/slide" Target="slide47.xml"/><Relationship Id="rId2" Type="http://schemas.openxmlformats.org/officeDocument/2006/relationships/slide" Target="slide9.xml"/><Relationship Id="rId16" Type="http://schemas.openxmlformats.org/officeDocument/2006/relationships/slide" Target="slide53.xml"/><Relationship Id="rId20" Type="http://schemas.openxmlformats.org/officeDocument/2006/relationships/slide" Target="slide45.xml"/><Relationship Id="rId1" Type="http://schemas.openxmlformats.org/officeDocument/2006/relationships/slideLayout" Target="../slideLayouts/slideLayout2.xml"/><Relationship Id="rId6" Type="http://schemas.openxmlformats.org/officeDocument/2006/relationships/slide" Target="slide49.xml"/><Relationship Id="rId11" Type="http://schemas.openxmlformats.org/officeDocument/2006/relationships/slide" Target="slide51.xml"/><Relationship Id="rId24" Type="http://schemas.openxmlformats.org/officeDocument/2006/relationships/slide" Target="slide37.xml"/><Relationship Id="rId5" Type="http://schemas.openxmlformats.org/officeDocument/2006/relationships/slide" Target="slide39.xml"/><Relationship Id="rId15" Type="http://schemas.openxmlformats.org/officeDocument/2006/relationships/slide" Target="slide43.xml"/><Relationship Id="rId23" Type="http://schemas.openxmlformats.org/officeDocument/2006/relationships/slide" Target="slide27.xml"/><Relationship Id="rId10" Type="http://schemas.openxmlformats.org/officeDocument/2006/relationships/slide" Target="slide41.xml"/><Relationship Id="rId19" Type="http://schemas.openxmlformats.org/officeDocument/2006/relationships/slide" Target="slide35.xml"/><Relationship Id="rId4" Type="http://schemas.openxmlformats.org/officeDocument/2006/relationships/slide" Target="slide29.xml"/><Relationship Id="rId9" Type="http://schemas.openxmlformats.org/officeDocument/2006/relationships/slide" Target="slide31.xml"/><Relationship Id="rId14" Type="http://schemas.openxmlformats.org/officeDocument/2006/relationships/slide" Target="slide33.xml"/><Relationship Id="rId22" Type="http://schemas.openxmlformats.org/officeDocument/2006/relationships/slide" Target="slide17.xml"/><Relationship Id="rId27" Type="http://schemas.openxmlformats.org/officeDocument/2006/relationships/slide" Target="slide59.xml"/></Relationships>
</file>

<file path=ppt/slides/_rels/slide80.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audio" Target="../media/media3.mp3"/><Relationship Id="rId1" Type="http://schemas.microsoft.com/office/2007/relationships/media" Target="../media/media3.mp3"/><Relationship Id="rId5" Type="http://schemas.openxmlformats.org/officeDocument/2006/relationships/image" Target="../media/image18.png"/><Relationship Id="rId4" Type="http://schemas.openxmlformats.org/officeDocument/2006/relationships/image" Target="../media/image2.png"/></Relationships>
</file>

<file path=ppt/slides/_rels/slide8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 Target="slide65.xml"/><Relationship Id="rId1" Type="http://schemas.openxmlformats.org/officeDocument/2006/relationships/slideLayout" Target="../slideLayouts/slideLayout13.xml"/><Relationship Id="rId4" Type="http://schemas.openxmlformats.org/officeDocument/2006/relationships/image" Target="../media/image50.svg"/></Relationships>
</file>

<file path=ppt/slides/_rels/slide82.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audio" Target="../media/media3.mp3"/><Relationship Id="rId1" Type="http://schemas.microsoft.com/office/2007/relationships/media" Target="../media/media3.mp3"/><Relationship Id="rId5" Type="http://schemas.openxmlformats.org/officeDocument/2006/relationships/image" Target="../media/image19.jpg"/><Relationship Id="rId4" Type="http://schemas.openxmlformats.org/officeDocument/2006/relationships/image" Target="../media/image2.png"/></Relationships>
</file>

<file path=ppt/slides/_rels/slide8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 Target="slide65.xml"/><Relationship Id="rId1" Type="http://schemas.openxmlformats.org/officeDocument/2006/relationships/slideLayout" Target="../slideLayouts/slideLayout13.xml"/><Relationship Id="rId4" Type="http://schemas.openxmlformats.org/officeDocument/2006/relationships/image" Target="../media/image50.svg"/></Relationships>
</file>

<file path=ppt/slides/_rels/slide84.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audio" Target="../media/media3.mp3"/><Relationship Id="rId1" Type="http://schemas.microsoft.com/office/2007/relationships/media" Target="../media/media3.mp3"/><Relationship Id="rId4" Type="http://schemas.openxmlformats.org/officeDocument/2006/relationships/image" Target="../media/image2.png"/></Relationships>
</file>

<file path=ppt/slides/_rels/slide8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 Target="slide65.xml"/><Relationship Id="rId1" Type="http://schemas.openxmlformats.org/officeDocument/2006/relationships/slideLayout" Target="../slideLayouts/slideLayout13.xml"/><Relationship Id="rId4" Type="http://schemas.openxmlformats.org/officeDocument/2006/relationships/image" Target="../media/image50.svg"/></Relationships>
</file>

<file path=ppt/slides/_rels/slide86.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audio" Target="../media/media3.mp3"/><Relationship Id="rId1" Type="http://schemas.microsoft.com/office/2007/relationships/media" Target="../media/media3.mp3"/><Relationship Id="rId4" Type="http://schemas.openxmlformats.org/officeDocument/2006/relationships/image" Target="../media/image2.png"/></Relationships>
</file>

<file path=ppt/slides/_rels/slide8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 Target="slide65.xml"/><Relationship Id="rId1" Type="http://schemas.openxmlformats.org/officeDocument/2006/relationships/slideLayout" Target="../slideLayouts/slideLayout13.xml"/><Relationship Id="rId4" Type="http://schemas.openxmlformats.org/officeDocument/2006/relationships/image" Target="../media/image50.svg"/></Relationships>
</file>

<file path=ppt/slides/_rels/slide88.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audio" Target="../media/media3.mp3"/><Relationship Id="rId1" Type="http://schemas.microsoft.com/office/2007/relationships/media" Target="../media/media3.mp3"/><Relationship Id="rId4" Type="http://schemas.openxmlformats.org/officeDocument/2006/relationships/image" Target="../media/image2.png"/></Relationships>
</file>

<file path=ppt/slides/_rels/slide8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 Target="slide65.xml"/><Relationship Id="rId1" Type="http://schemas.openxmlformats.org/officeDocument/2006/relationships/slideLayout" Target="../slideLayouts/slideLayout13.xml"/><Relationship Id="rId4" Type="http://schemas.openxmlformats.org/officeDocument/2006/relationships/image" Target="../media/image50.sv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3.mp3"/><Relationship Id="rId1" Type="http://schemas.microsoft.com/office/2007/relationships/media" Target="../media/media3.mp3"/><Relationship Id="rId4" Type="http://schemas.openxmlformats.org/officeDocument/2006/relationships/image" Target="../media/image2.png"/></Relationships>
</file>

<file path=ppt/slides/_rels/slide90.xml.rels><?xml version="1.0" encoding="UTF-8" standalone="yes"?>
<Relationships xmlns="http://schemas.openxmlformats.org/package/2006/relationships"><Relationship Id="rId3" Type="http://schemas.microsoft.com/office/2007/relationships/media" Target="../media/media3.mp3"/><Relationship Id="rId2" Type="http://schemas.openxmlformats.org/officeDocument/2006/relationships/audio" Target="../media/media6.mp3"/><Relationship Id="rId1" Type="http://schemas.microsoft.com/office/2007/relationships/media" Target="../media/media6.mp3"/><Relationship Id="rId6" Type="http://schemas.openxmlformats.org/officeDocument/2006/relationships/image" Target="../media/image2.png"/><Relationship Id="rId5" Type="http://schemas.openxmlformats.org/officeDocument/2006/relationships/slideLayout" Target="../slideLayouts/slideLayout13.xml"/><Relationship Id="rId4" Type="http://schemas.openxmlformats.org/officeDocument/2006/relationships/audio" Target="../media/media3.mp3"/></Relationships>
</file>

<file path=ppt/slides/_rels/slide9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 Target="slide65.xml"/><Relationship Id="rId1" Type="http://schemas.openxmlformats.org/officeDocument/2006/relationships/slideLayout" Target="../slideLayouts/slideLayout13.xml"/><Relationship Id="rId4" Type="http://schemas.openxmlformats.org/officeDocument/2006/relationships/image" Target="../media/image50.svg"/></Relationships>
</file>

<file path=ppt/slides/_rels/slide92.xml.rels><?xml version="1.0" encoding="UTF-8" standalone="yes"?>
<Relationships xmlns="http://schemas.openxmlformats.org/package/2006/relationships"><Relationship Id="rId8" Type="http://schemas.openxmlformats.org/officeDocument/2006/relationships/image" Target="../media/image2.png"/><Relationship Id="rId3" Type="http://schemas.microsoft.com/office/2007/relationships/media" Target="../media/media3.mp3"/><Relationship Id="rId7" Type="http://schemas.openxmlformats.org/officeDocument/2006/relationships/image" Target="../media/image20.png"/><Relationship Id="rId2" Type="http://schemas.openxmlformats.org/officeDocument/2006/relationships/audio" Target="../media/media7.wav"/><Relationship Id="rId1" Type="http://schemas.microsoft.com/office/2007/relationships/media" Target="../media/media7.wav"/><Relationship Id="rId6" Type="http://schemas.openxmlformats.org/officeDocument/2006/relationships/notesSlide" Target="../notesSlides/notesSlide4.xml"/><Relationship Id="rId5" Type="http://schemas.openxmlformats.org/officeDocument/2006/relationships/slideLayout" Target="../slideLayouts/slideLayout13.xml"/><Relationship Id="rId4" Type="http://schemas.openxmlformats.org/officeDocument/2006/relationships/audio" Target="../media/media3.mp3"/></Relationships>
</file>

<file path=ppt/slides/_rels/slide9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 Target="slide65.xml"/><Relationship Id="rId1" Type="http://schemas.openxmlformats.org/officeDocument/2006/relationships/slideLayout" Target="../slideLayouts/slideLayout13.xml"/><Relationship Id="rId4" Type="http://schemas.openxmlformats.org/officeDocument/2006/relationships/image" Target="../media/image50.svg"/></Relationships>
</file>

<file path=ppt/slides/_rels/slide94.xml.rels><?xml version="1.0" encoding="UTF-8" standalone="yes"?>
<Relationships xmlns="http://schemas.openxmlformats.org/package/2006/relationships"><Relationship Id="rId3" Type="http://schemas.microsoft.com/office/2007/relationships/media" Target="../media/media3.mp3"/><Relationship Id="rId2" Type="http://schemas.openxmlformats.org/officeDocument/2006/relationships/audio" Target="../media/media8.mp3"/><Relationship Id="rId1" Type="http://schemas.microsoft.com/office/2007/relationships/media" Target="../media/media8.mp3"/><Relationship Id="rId6" Type="http://schemas.openxmlformats.org/officeDocument/2006/relationships/image" Target="../media/image2.png"/><Relationship Id="rId5" Type="http://schemas.openxmlformats.org/officeDocument/2006/relationships/slideLayout" Target="../slideLayouts/slideLayout13.xml"/><Relationship Id="rId4" Type="http://schemas.openxmlformats.org/officeDocument/2006/relationships/audio" Target="../media/media3.mp3"/></Relationships>
</file>

<file path=ppt/slides/_rels/slide9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 Target="slide65.xml"/><Relationship Id="rId1" Type="http://schemas.openxmlformats.org/officeDocument/2006/relationships/slideLayout" Target="../slideLayouts/slideLayout13.xml"/><Relationship Id="rId4" Type="http://schemas.openxmlformats.org/officeDocument/2006/relationships/image" Target="../media/image50.svg"/></Relationships>
</file>

<file path=ppt/slides/_rels/slide96.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audio" Target="../media/media3.mp3"/><Relationship Id="rId1" Type="http://schemas.microsoft.com/office/2007/relationships/media" Target="../media/media3.mp3"/><Relationship Id="rId4" Type="http://schemas.openxmlformats.org/officeDocument/2006/relationships/image" Target="../media/image2.png"/></Relationships>
</file>

<file path=ppt/slides/_rels/slide9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 Target="slide65.xml"/><Relationship Id="rId1" Type="http://schemas.openxmlformats.org/officeDocument/2006/relationships/slideLayout" Target="../slideLayouts/slideLayout13.xml"/><Relationship Id="rId4" Type="http://schemas.openxmlformats.org/officeDocument/2006/relationships/image" Target="../media/image50.svg"/></Relationships>
</file>

<file path=ppt/slides/_rels/slide98.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audio" Target="../media/media3.mp3"/><Relationship Id="rId1" Type="http://schemas.microsoft.com/office/2007/relationships/media" Target="../media/media3.mp3"/><Relationship Id="rId4" Type="http://schemas.openxmlformats.org/officeDocument/2006/relationships/image" Target="../media/image2.png"/></Relationships>
</file>

<file path=ppt/slides/_rels/slide9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 Target="slide65.xml"/><Relationship Id="rId1" Type="http://schemas.openxmlformats.org/officeDocument/2006/relationships/slideLayout" Target="../slideLayouts/slideLayout13.xml"/><Relationship Id="rId4" Type="http://schemas.openxmlformats.org/officeDocument/2006/relationships/image" Target="../media/image50.sv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Jeopardy">
            <a:extLst>
              <a:ext uri="{FF2B5EF4-FFF2-40B4-BE49-F238E27FC236}">
                <a16:creationId xmlns="" xmlns:a16="http://schemas.microsoft.com/office/drawing/2014/main" id="{2FB8D4C6-FF2A-AB6E-F55E-2592032EDFD5}"/>
              </a:ext>
            </a:extLst>
          </p:cNvPr>
          <p:cNvPicPr>
            <a:picLocks noChangeAspect="1"/>
          </p:cNvPicPr>
          <p:nvPr/>
        </p:nvPicPr>
        <p:blipFill>
          <a:blip r:embed="rId5"/>
          <a:srcRect/>
          <a:stretch/>
        </p:blipFill>
        <p:spPr>
          <a:xfrm>
            <a:off x="0" y="0"/>
            <a:ext cx="12192000" cy="6858000"/>
          </a:xfrm>
          <a:prstGeom prst="rect">
            <a:avLst/>
          </a:prstGeom>
        </p:spPr>
      </p:pic>
      <p:pic>
        <p:nvPicPr>
          <p:cNvPr id="4" name="si_intro">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7288439" y="879864"/>
            <a:ext cx="487363" cy="487363"/>
          </a:xfrm>
          <a:prstGeom prst="rect">
            <a:avLst/>
          </a:prstGeom>
        </p:spPr>
      </p:pic>
    </p:spTree>
    <p:extLst>
      <p:ext uri="{BB962C8B-B14F-4D97-AF65-F5344CB8AC3E}">
        <p14:creationId xmlns:p14="http://schemas.microsoft.com/office/powerpoint/2010/main" val="36941047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5647"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showWhenStopped="0">
                <p:cTn id="7" fill="hold" display="0">
                  <p:stCondLst>
                    <p:cond delay="indefinite"/>
                  </p:stCondLst>
                  <p:endCondLst>
                    <p:cond evt="onStopAudio" delay="0">
                      <p:tgtEl>
                        <p:sldTgt/>
                      </p:tgtEl>
                    </p:cond>
                  </p:endCondLst>
                </p:cTn>
                <p:tgtEl>
                  <p:spTgt spid="4"/>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5400" b="1" dirty="0" smtClean="0"/>
              <a:t>FAMILY– </a:t>
            </a:r>
            <a:r>
              <a:rPr lang="en-US" sz="5400" b="1" dirty="0"/>
              <a:t>100</a:t>
            </a:r>
          </a:p>
        </p:txBody>
      </p:sp>
      <p:sp>
        <p:nvSpPr>
          <p:cNvPr id="3" name="Frame 2">
            <a:extLst>
              <a:ext uri="{FF2B5EF4-FFF2-40B4-BE49-F238E27FC236}">
                <a16:creationId xmlns="" xmlns:a16="http://schemas.microsoft.com/office/drawing/2014/main" id="{1096F90A-8F03-88F1-3149-87C39DB939D0}"/>
              </a:ext>
            </a:extLst>
          </p:cNvPr>
          <p:cNvSpPr/>
          <p:nvPr/>
        </p:nvSpPr>
        <p:spPr>
          <a:xfrm>
            <a:off x="0" y="0"/>
            <a:ext cx="12192000" cy="6858000"/>
          </a:xfrm>
          <a:prstGeom prst="frame">
            <a:avLst>
              <a:gd name="adj1" fmla="val 1779"/>
            </a:avLst>
          </a:prstGeom>
          <a:solidFill>
            <a:schemeClr val="tx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pic>
        <p:nvPicPr>
          <p:cNvPr id="8" name="Picture 6" descr="Home button">
            <a:hlinkClick r:id="rId2" action="ppaction://hlinksldjump"/>
            <a:extLst>
              <a:ext uri="{FF2B5EF4-FFF2-40B4-BE49-F238E27FC236}">
                <a16:creationId xmlns="" xmlns:a16="http://schemas.microsoft.com/office/drawing/2014/main" id="{84ED0659-20D2-47A7-675A-66710F04C6EC}"/>
              </a:ext>
            </a:extLst>
          </p:cNvPr>
          <p:cNvPicPr>
            <a:picLocks noChangeAspect="1"/>
          </p:cNvPicPr>
          <p:nvPr/>
        </p:nvPicPr>
        <p:blipFill>
          <a:blip r:embed="rId3">
            <a:extLst>
              <a:ext uri="{96DAC541-7B7A-43D3-8B79-37D633B846F1}">
                <asvg:svgBlip xmlns="" xmlns:asvg="http://schemas.microsoft.com/office/drawing/2016/SVG/main" r:embed="rId4"/>
              </a:ext>
            </a:extLst>
          </a:blip>
          <a:srcRect/>
          <a:stretch/>
        </p:blipFill>
        <p:spPr>
          <a:xfrm>
            <a:off x="11237112" y="5896427"/>
            <a:ext cx="748632" cy="748632"/>
          </a:xfrm>
          <a:prstGeom prst="rect">
            <a:avLst/>
          </a:prstGeom>
        </p:spPr>
      </p:pic>
      <p:sp>
        <p:nvSpPr>
          <p:cNvPr id="7" name="TextBox 6"/>
          <p:cNvSpPr txBox="1"/>
          <p:nvPr/>
        </p:nvSpPr>
        <p:spPr>
          <a:xfrm>
            <a:off x="1550127" y="2393530"/>
            <a:ext cx="9231084" cy="1569660"/>
          </a:xfrm>
          <a:prstGeom prst="rect">
            <a:avLst/>
          </a:prstGeom>
          <a:noFill/>
        </p:spPr>
        <p:txBody>
          <a:bodyPr wrap="square" rtlCol="0">
            <a:spAutoFit/>
          </a:bodyPr>
          <a:lstStyle/>
          <a:p>
            <a:pPr algn="ctr"/>
            <a:r>
              <a:rPr lang="en-US" sz="9600" b="1" dirty="0" smtClean="0">
                <a:latin typeface="Arial" panose="020B0604020202020204" pitchFamily="34" charset="0"/>
                <a:cs typeface="Arial" panose="020B0604020202020204" pitchFamily="34" charset="0"/>
              </a:rPr>
              <a:t>grandmother</a:t>
            </a:r>
            <a:endParaRPr lang="en-US" sz="96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627209048"/>
      </p:ext>
    </p:extLst>
  </p:cSld>
  <p:clrMapOvr>
    <a:masterClrMapping/>
  </p:clrMapOvr>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5400" b="1" dirty="0"/>
              <a:t>FIND THE MISTAKE - 300</a:t>
            </a:r>
          </a:p>
        </p:txBody>
      </p:sp>
      <p:sp>
        <p:nvSpPr>
          <p:cNvPr id="5" name="Frame 4"/>
          <p:cNvSpPr/>
          <p:nvPr/>
        </p:nvSpPr>
        <p:spPr>
          <a:xfrm>
            <a:off x="0" y="0"/>
            <a:ext cx="12192000" cy="6858000"/>
          </a:xfrm>
          <a:prstGeom prst="frame">
            <a:avLst>
              <a:gd name="adj1" fmla="val 1779"/>
            </a:avLst>
          </a:prstGeom>
          <a:solidFill>
            <a:schemeClr val="tx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7" name="TextBox 6"/>
          <p:cNvSpPr txBox="1"/>
          <p:nvPr/>
        </p:nvSpPr>
        <p:spPr>
          <a:xfrm>
            <a:off x="531224" y="2126154"/>
            <a:ext cx="11129554" cy="1938992"/>
          </a:xfrm>
          <a:prstGeom prst="rect">
            <a:avLst/>
          </a:prstGeom>
          <a:noFill/>
        </p:spPr>
        <p:txBody>
          <a:bodyPr wrap="square" rtlCol="0">
            <a:spAutoFit/>
          </a:bodyPr>
          <a:lstStyle/>
          <a:p>
            <a:pPr algn="ctr"/>
            <a:r>
              <a:rPr lang="en-US" sz="6000" dirty="0" smtClean="0">
                <a:solidFill>
                  <a:prstClr val="white"/>
                </a:solidFill>
                <a:latin typeface="Arial" panose="020B0604020202020204" pitchFamily="34" charset="0"/>
                <a:cs typeface="Arial" panose="020B0604020202020204" pitchFamily="34" charset="0"/>
              </a:rPr>
              <a:t>There is a television in your bedroom?</a:t>
            </a:r>
            <a:endParaRPr lang="en-US" sz="6000" dirty="0">
              <a:solidFill>
                <a:prstClr val="white"/>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233888186"/>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xmlns:p14="http://schemas.microsoft.com/office/powerpoint/2010/main" spd="slow">
        <p:fade/>
      </p:transition>
    </mc:Fallback>
  </mc:AlternateContent>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5400" b="1" dirty="0"/>
              <a:t>FIND THE </a:t>
            </a:r>
            <a:r>
              <a:rPr lang="en-US" sz="5400" b="1" dirty="0" smtClean="0"/>
              <a:t>MISTAKE – </a:t>
            </a:r>
            <a:r>
              <a:rPr lang="en-US" sz="5400" b="1" dirty="0"/>
              <a:t>300</a:t>
            </a:r>
          </a:p>
        </p:txBody>
      </p:sp>
      <p:sp>
        <p:nvSpPr>
          <p:cNvPr id="3" name="Frame 2">
            <a:extLst>
              <a:ext uri="{FF2B5EF4-FFF2-40B4-BE49-F238E27FC236}">
                <a16:creationId xmlns="" xmlns:a16="http://schemas.microsoft.com/office/drawing/2014/main" id="{6359C9CA-7708-5079-866F-4A7B4EA8ACD0}"/>
              </a:ext>
            </a:extLst>
          </p:cNvPr>
          <p:cNvSpPr/>
          <p:nvPr/>
        </p:nvSpPr>
        <p:spPr>
          <a:xfrm>
            <a:off x="0" y="0"/>
            <a:ext cx="12192000" cy="6858000"/>
          </a:xfrm>
          <a:prstGeom prst="frame">
            <a:avLst>
              <a:gd name="adj1" fmla="val 1779"/>
            </a:avLst>
          </a:prstGeom>
          <a:solidFill>
            <a:schemeClr val="tx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pic>
        <p:nvPicPr>
          <p:cNvPr id="9" name="Picture 6" descr="Home button">
            <a:hlinkClick r:id="rId2" action="ppaction://hlinksldjump"/>
            <a:extLst>
              <a:ext uri="{FF2B5EF4-FFF2-40B4-BE49-F238E27FC236}">
                <a16:creationId xmlns="" xmlns:a16="http://schemas.microsoft.com/office/drawing/2014/main" id="{E6405A8A-8025-9008-EB69-54EB5433AC5C}"/>
              </a:ext>
            </a:extLst>
          </p:cNvPr>
          <p:cNvPicPr>
            <a:picLocks noChangeAspect="1"/>
          </p:cNvPicPr>
          <p:nvPr/>
        </p:nvPicPr>
        <p:blipFill>
          <a:blip r:embed="rId3">
            <a:extLst>
              <a:ext uri="{96DAC541-7B7A-43D3-8B79-37D633B846F1}">
                <asvg:svgBlip xmlns:asvg="http://schemas.microsoft.com/office/drawing/2016/SVG/main" xmlns="" r:embed="rId4"/>
              </a:ext>
            </a:extLst>
          </a:blip>
          <a:srcRect/>
          <a:stretch/>
        </p:blipFill>
        <p:spPr>
          <a:xfrm>
            <a:off x="11237112" y="5896427"/>
            <a:ext cx="748632" cy="748632"/>
          </a:xfrm>
          <a:prstGeom prst="rect">
            <a:avLst/>
          </a:prstGeom>
        </p:spPr>
      </p:pic>
      <p:sp>
        <p:nvSpPr>
          <p:cNvPr id="6" name="TextBox 5"/>
          <p:cNvSpPr txBox="1"/>
          <p:nvPr/>
        </p:nvSpPr>
        <p:spPr>
          <a:xfrm>
            <a:off x="531224" y="2126154"/>
            <a:ext cx="11129554" cy="1938992"/>
          </a:xfrm>
          <a:prstGeom prst="rect">
            <a:avLst/>
          </a:prstGeom>
          <a:noFill/>
        </p:spPr>
        <p:txBody>
          <a:bodyPr wrap="square" rtlCol="0">
            <a:spAutoFit/>
          </a:bodyPr>
          <a:lstStyle/>
          <a:p>
            <a:pPr algn="ctr"/>
            <a:r>
              <a:rPr lang="en-US" sz="6000" dirty="0" smtClean="0">
                <a:solidFill>
                  <a:srgbClr val="FF0000"/>
                </a:solidFill>
                <a:latin typeface="Arial" panose="020B0604020202020204" pitchFamily="34" charset="0"/>
                <a:cs typeface="Arial" panose="020B0604020202020204" pitchFamily="34" charset="0"/>
              </a:rPr>
              <a:t>Is there </a:t>
            </a:r>
            <a:r>
              <a:rPr lang="en-US" sz="6000" dirty="0" smtClean="0">
                <a:solidFill>
                  <a:prstClr val="white"/>
                </a:solidFill>
                <a:latin typeface="Arial" panose="020B0604020202020204" pitchFamily="34" charset="0"/>
                <a:cs typeface="Arial" panose="020B0604020202020204" pitchFamily="34" charset="0"/>
              </a:rPr>
              <a:t>a television in your bedroom?</a:t>
            </a:r>
            <a:endParaRPr lang="en-US" sz="6000" dirty="0">
              <a:solidFill>
                <a:prstClr val="white"/>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829444280"/>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5400" b="1" dirty="0"/>
              <a:t>FIND THE MISTAKE - 400</a:t>
            </a:r>
          </a:p>
        </p:txBody>
      </p:sp>
      <p:sp>
        <p:nvSpPr>
          <p:cNvPr id="5" name="Frame 4"/>
          <p:cNvSpPr/>
          <p:nvPr/>
        </p:nvSpPr>
        <p:spPr>
          <a:xfrm>
            <a:off x="0" y="0"/>
            <a:ext cx="12192000" cy="6858000"/>
          </a:xfrm>
          <a:prstGeom prst="frame">
            <a:avLst>
              <a:gd name="adj1" fmla="val 1779"/>
            </a:avLst>
          </a:prstGeom>
          <a:solidFill>
            <a:schemeClr val="tx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7" name="TextBox 6"/>
          <p:cNvSpPr txBox="1"/>
          <p:nvPr/>
        </p:nvSpPr>
        <p:spPr>
          <a:xfrm>
            <a:off x="609600" y="2126154"/>
            <a:ext cx="10563497" cy="2123658"/>
          </a:xfrm>
          <a:prstGeom prst="rect">
            <a:avLst/>
          </a:prstGeom>
          <a:noFill/>
        </p:spPr>
        <p:txBody>
          <a:bodyPr wrap="square" rtlCol="0">
            <a:spAutoFit/>
          </a:bodyPr>
          <a:lstStyle/>
          <a:p>
            <a:pPr marL="857250" indent="-857250">
              <a:buFontTx/>
              <a:buChar char="-"/>
            </a:pPr>
            <a:r>
              <a:rPr lang="en-US" sz="6600" dirty="0" smtClean="0">
                <a:solidFill>
                  <a:prstClr val="white"/>
                </a:solidFill>
                <a:latin typeface="Arial" panose="020B0604020202020204" pitchFamily="34" charset="0"/>
                <a:cs typeface="Arial" panose="020B0604020202020204" pitchFamily="34" charset="0"/>
              </a:rPr>
              <a:t>What time is the film?</a:t>
            </a:r>
          </a:p>
          <a:p>
            <a:pPr marL="457200" indent="-457200">
              <a:buFontTx/>
              <a:buChar char="-"/>
            </a:pPr>
            <a:r>
              <a:rPr lang="en-US" sz="6600" dirty="0">
                <a:solidFill>
                  <a:prstClr val="white"/>
                </a:solidFill>
                <a:latin typeface="Arial" panose="020B0604020202020204" pitchFamily="34" charset="0"/>
                <a:cs typeface="Arial" panose="020B0604020202020204" pitchFamily="34" charset="0"/>
              </a:rPr>
              <a:t> </a:t>
            </a:r>
            <a:r>
              <a:rPr lang="en-US" sz="6600" dirty="0" smtClean="0">
                <a:solidFill>
                  <a:prstClr val="white"/>
                </a:solidFill>
                <a:latin typeface="Arial" panose="020B0604020202020204" pitchFamily="34" charset="0"/>
                <a:cs typeface="Arial" panose="020B0604020202020204" pitchFamily="34" charset="0"/>
              </a:rPr>
              <a:t> It’s on ten o’clock.</a:t>
            </a:r>
            <a:endParaRPr lang="en-US" sz="2800" dirty="0">
              <a:solidFill>
                <a:prstClr val="white"/>
              </a:solidFill>
            </a:endParaRPr>
          </a:p>
        </p:txBody>
      </p:sp>
      <p:sp>
        <p:nvSpPr>
          <p:cNvPr id="6" name="Прямоугольник 5"/>
          <p:cNvSpPr/>
          <p:nvPr/>
        </p:nvSpPr>
        <p:spPr>
          <a:xfrm>
            <a:off x="2321217" y="5247600"/>
            <a:ext cx="7367451" cy="914400"/>
          </a:xfrm>
          <a:prstGeom prst="rect">
            <a:avLst/>
          </a:prstGeom>
          <a:noFill/>
          <a:ln w="9525">
            <a:solidFill>
              <a:srgbClr val="002060"/>
            </a:solidFill>
            <a:beve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ru-RU">
              <a:solidFill>
                <a:prstClr val="white"/>
              </a:solidFill>
            </a:endParaRPr>
          </a:p>
        </p:txBody>
      </p:sp>
      <p:sp>
        <p:nvSpPr>
          <p:cNvPr id="8" name="Прямоугольник 7"/>
          <p:cNvSpPr/>
          <p:nvPr/>
        </p:nvSpPr>
        <p:spPr>
          <a:xfrm>
            <a:off x="2321216" y="5247600"/>
            <a:ext cx="7367451" cy="914400"/>
          </a:xfrm>
          <a:prstGeom prst="rect">
            <a:avLst/>
          </a:prstGeom>
          <a:gradFill flip="none" rotWithShape="1">
            <a:gsLst>
              <a:gs pos="0">
                <a:schemeClr val="bg2">
                  <a:lumMod val="20000"/>
                  <a:lumOff val="80000"/>
                </a:schemeClr>
              </a:gs>
              <a:gs pos="84153">
                <a:srgbClr val="FF0000"/>
              </a:gs>
              <a:gs pos="30000">
                <a:srgbClr val="2E5095"/>
              </a:gs>
              <a:gs pos="60000">
                <a:srgbClr val="C00000"/>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ru-RU">
              <a:solidFill>
                <a:prstClr val="white"/>
              </a:solidFill>
            </a:endParaRPr>
          </a:p>
        </p:txBody>
      </p:sp>
      <p:pic>
        <p:nvPicPr>
          <p:cNvPr id="9" name="svoya_igra-30-sec">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5439952" y="5400000"/>
            <a:ext cx="609600" cy="609600"/>
          </a:xfrm>
          <a:prstGeom prst="rect">
            <a:avLst/>
          </a:prstGeom>
          <a:gradFill flip="none" rotWithShape="1">
            <a:gsLst>
              <a:gs pos="0">
                <a:schemeClr val="bg2">
                  <a:tint val="80000"/>
                  <a:satMod val="300000"/>
                </a:schemeClr>
              </a:gs>
              <a:gs pos="84153">
                <a:srgbClr val="FF0000"/>
              </a:gs>
              <a:gs pos="30000">
                <a:srgbClr val="2E5095"/>
              </a:gs>
              <a:gs pos="60000">
                <a:srgbClr val="C00000"/>
              </a:gs>
            </a:gsLst>
            <a:lin ang="0" scaled="1"/>
            <a:tileRect/>
          </a:gradFill>
        </p:spPr>
      </p:pic>
    </p:spTree>
    <p:extLst>
      <p:ext uri="{BB962C8B-B14F-4D97-AF65-F5344CB8AC3E}">
        <p14:creationId xmlns:p14="http://schemas.microsoft.com/office/powerpoint/2010/main" val="410179802"/>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xmlns:p14="http://schemas.microsoft.com/office/powerpoint/2010/mai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30000"/>
                                        <p:tgtEl>
                                          <p:spTgt spid="8"/>
                                        </p:tgtEl>
                                      </p:cBhvr>
                                    </p:animEffect>
                                  </p:childTnLst>
                                </p:cTn>
                              </p:par>
                              <p:par>
                                <p:cTn id="8" presetID="1" presetClass="mediacall" presetSubtype="0" fill="hold" nodeType="withEffect">
                                  <p:stCondLst>
                                    <p:cond delay="0"/>
                                  </p:stCondLst>
                                  <p:childTnLst>
                                    <p:cmd type="call" cmd="playFrom(0.0)">
                                      <p:cBhvr>
                                        <p:cTn id="9" dur="32522" fill="hold"/>
                                        <p:tgtEl>
                                          <p:spTgt spid="9"/>
                                        </p:tgtEl>
                                      </p:cBhvr>
                                    </p:cmd>
                                  </p:childTnLst>
                                  <p:subTnLst>
                                    <p:set>
                                      <p:cBhvr override="childStyle">
                                        <p:cTn dur="1" fill="hold" display="0" masterRel="sameClick" afterEffect="1">
                                          <p:stCondLst>
                                            <p:cond evt="end" delay="0">
                                              <p:tn val="8"/>
                                            </p:cond>
                                          </p:stCondLst>
                                        </p:cTn>
                                        <p:tgtEl>
                                          <p:spTgt spid="9"/>
                                        </p:tgtEl>
                                        <p:attrNameLst>
                                          <p:attrName>style.visibility</p:attrName>
                                        </p:attrNameLst>
                                      </p:cBhvr>
                                      <p:to>
                                        <p:strVal val="hidden"/>
                                      </p:to>
                                    </p:set>
                                  </p:subTnLst>
                                </p:cTn>
                              </p:par>
                            </p:childTnLst>
                          </p:cTn>
                        </p:par>
                      </p:childTnLst>
                    </p:cTn>
                  </p:par>
                </p:childTnLst>
              </p:cTn>
              <p:prevCondLst>
                <p:cond evt="onPrev" delay="0">
                  <p:tgtEl>
                    <p:sldTgt/>
                  </p:tgtEl>
                </p:cond>
              </p:prevCondLst>
              <p:nextCondLst>
                <p:cond evt="onNext" delay="0">
                  <p:tgtEl>
                    <p:sldTgt/>
                  </p:tgtEl>
                </p:cond>
              </p:nextCondLst>
            </p:seq>
            <p:audio>
              <p:cMediaNode vol="100000" showWhenStopped="0">
                <p:cTn id="10" fill="hold" display="0">
                  <p:stCondLst>
                    <p:cond delay="indefinite"/>
                  </p:stCondLst>
                  <p:endCondLst>
                    <p:cond evt="onStopAudio" delay="0">
                      <p:tgtEl>
                        <p:sldTgt/>
                      </p:tgtEl>
                    </p:cond>
                  </p:endCondLst>
                </p:cTn>
                <p:tgtEl>
                  <p:spTgt spid="9"/>
                </p:tgtEl>
              </p:cMediaNode>
            </p:audio>
          </p:childTnLst>
        </p:cTn>
      </p:par>
    </p:tnLst>
    <p:bldLst>
      <p:bldP spid="8" grpId="0" animBg="1"/>
    </p:bld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5400" b="1" dirty="0"/>
              <a:t>FIND THE MISTAKE– 400</a:t>
            </a:r>
          </a:p>
        </p:txBody>
      </p:sp>
      <p:sp>
        <p:nvSpPr>
          <p:cNvPr id="3" name="Frame 2">
            <a:extLst>
              <a:ext uri="{FF2B5EF4-FFF2-40B4-BE49-F238E27FC236}">
                <a16:creationId xmlns="" xmlns:a16="http://schemas.microsoft.com/office/drawing/2014/main" id="{BA71D60E-1070-9A67-C26E-ECCF8276A9CA}"/>
              </a:ext>
            </a:extLst>
          </p:cNvPr>
          <p:cNvSpPr/>
          <p:nvPr/>
        </p:nvSpPr>
        <p:spPr>
          <a:xfrm>
            <a:off x="0" y="0"/>
            <a:ext cx="12192000" cy="6858000"/>
          </a:xfrm>
          <a:prstGeom prst="frame">
            <a:avLst>
              <a:gd name="adj1" fmla="val 1779"/>
            </a:avLst>
          </a:prstGeom>
          <a:solidFill>
            <a:schemeClr val="tx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pic>
        <p:nvPicPr>
          <p:cNvPr id="8" name="Picture 6" descr="Home button">
            <a:hlinkClick r:id="rId2" action="ppaction://hlinksldjump"/>
            <a:extLst>
              <a:ext uri="{FF2B5EF4-FFF2-40B4-BE49-F238E27FC236}">
                <a16:creationId xmlns="" xmlns:a16="http://schemas.microsoft.com/office/drawing/2014/main" id="{BF4E7FE7-9FA8-2593-DB74-A65455553578}"/>
              </a:ext>
            </a:extLst>
          </p:cNvPr>
          <p:cNvPicPr>
            <a:picLocks noChangeAspect="1"/>
          </p:cNvPicPr>
          <p:nvPr/>
        </p:nvPicPr>
        <p:blipFill>
          <a:blip r:embed="rId3">
            <a:extLst>
              <a:ext uri="{96DAC541-7B7A-43D3-8B79-37D633B846F1}">
                <asvg:svgBlip xmlns:asvg="http://schemas.microsoft.com/office/drawing/2016/SVG/main" xmlns="" r:embed="rId4"/>
              </a:ext>
            </a:extLst>
          </a:blip>
          <a:srcRect/>
          <a:stretch/>
        </p:blipFill>
        <p:spPr>
          <a:xfrm>
            <a:off x="11237112" y="5896427"/>
            <a:ext cx="748632" cy="748632"/>
          </a:xfrm>
          <a:prstGeom prst="rect">
            <a:avLst/>
          </a:prstGeom>
        </p:spPr>
      </p:pic>
      <p:sp>
        <p:nvSpPr>
          <p:cNvPr id="7" name="TextBox 6"/>
          <p:cNvSpPr txBox="1"/>
          <p:nvPr/>
        </p:nvSpPr>
        <p:spPr>
          <a:xfrm>
            <a:off x="609600" y="2126154"/>
            <a:ext cx="10563497" cy="2123658"/>
          </a:xfrm>
          <a:prstGeom prst="rect">
            <a:avLst/>
          </a:prstGeom>
          <a:noFill/>
        </p:spPr>
        <p:txBody>
          <a:bodyPr wrap="square" rtlCol="0">
            <a:spAutoFit/>
          </a:bodyPr>
          <a:lstStyle/>
          <a:p>
            <a:pPr marL="857250" indent="-857250">
              <a:buFontTx/>
              <a:buChar char="-"/>
            </a:pPr>
            <a:r>
              <a:rPr lang="en-US" sz="6600" dirty="0" smtClean="0">
                <a:solidFill>
                  <a:prstClr val="white"/>
                </a:solidFill>
                <a:latin typeface="Arial" panose="020B0604020202020204" pitchFamily="34" charset="0"/>
                <a:cs typeface="Arial" panose="020B0604020202020204" pitchFamily="34" charset="0"/>
              </a:rPr>
              <a:t>What time is the film?</a:t>
            </a:r>
          </a:p>
          <a:p>
            <a:pPr marL="457200" indent="-457200">
              <a:buFontTx/>
              <a:buChar char="-"/>
            </a:pPr>
            <a:r>
              <a:rPr lang="en-US" sz="6600" dirty="0">
                <a:solidFill>
                  <a:prstClr val="white"/>
                </a:solidFill>
                <a:latin typeface="Arial" panose="020B0604020202020204" pitchFamily="34" charset="0"/>
                <a:cs typeface="Arial" panose="020B0604020202020204" pitchFamily="34" charset="0"/>
              </a:rPr>
              <a:t> </a:t>
            </a:r>
            <a:r>
              <a:rPr lang="en-US" sz="6600" dirty="0" smtClean="0">
                <a:solidFill>
                  <a:prstClr val="white"/>
                </a:solidFill>
                <a:latin typeface="Arial" panose="020B0604020202020204" pitchFamily="34" charset="0"/>
                <a:cs typeface="Arial" panose="020B0604020202020204" pitchFamily="34" charset="0"/>
              </a:rPr>
              <a:t> It’s </a:t>
            </a:r>
            <a:r>
              <a:rPr lang="en-US" sz="6600" dirty="0" smtClean="0">
                <a:solidFill>
                  <a:srgbClr val="FF0000"/>
                </a:solidFill>
                <a:latin typeface="Arial" panose="020B0604020202020204" pitchFamily="34" charset="0"/>
                <a:cs typeface="Arial" panose="020B0604020202020204" pitchFamily="34" charset="0"/>
              </a:rPr>
              <a:t>at</a:t>
            </a:r>
            <a:r>
              <a:rPr lang="en-US" sz="6600" dirty="0" smtClean="0">
                <a:solidFill>
                  <a:prstClr val="white"/>
                </a:solidFill>
                <a:latin typeface="Arial" panose="020B0604020202020204" pitchFamily="34" charset="0"/>
                <a:cs typeface="Arial" panose="020B0604020202020204" pitchFamily="34" charset="0"/>
              </a:rPr>
              <a:t> ten o’clock.</a:t>
            </a:r>
            <a:endParaRPr lang="en-US" sz="2800" dirty="0">
              <a:solidFill>
                <a:prstClr val="white"/>
              </a:solidFill>
            </a:endParaRPr>
          </a:p>
        </p:txBody>
      </p:sp>
    </p:spTree>
    <p:extLst>
      <p:ext uri="{BB962C8B-B14F-4D97-AF65-F5344CB8AC3E}">
        <p14:creationId xmlns:p14="http://schemas.microsoft.com/office/powerpoint/2010/main" val="1176897380"/>
      </p:ext>
    </p:extLst>
  </p:cSld>
  <p:clrMapOvr>
    <a:masterClrMapping/>
  </p:clrMapOvr>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5400" b="1" dirty="0"/>
              <a:t>FIND THE MISTAKE - 500</a:t>
            </a:r>
          </a:p>
        </p:txBody>
      </p:sp>
      <p:sp>
        <p:nvSpPr>
          <p:cNvPr id="5" name="Frame 4"/>
          <p:cNvSpPr/>
          <p:nvPr/>
        </p:nvSpPr>
        <p:spPr>
          <a:xfrm>
            <a:off x="0" y="0"/>
            <a:ext cx="12192000" cy="6858000"/>
          </a:xfrm>
          <a:prstGeom prst="frame">
            <a:avLst>
              <a:gd name="adj1" fmla="val 1779"/>
            </a:avLst>
          </a:prstGeom>
          <a:solidFill>
            <a:schemeClr val="tx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7" name="TextBox 6"/>
          <p:cNvSpPr txBox="1"/>
          <p:nvPr/>
        </p:nvSpPr>
        <p:spPr>
          <a:xfrm>
            <a:off x="609600" y="2126154"/>
            <a:ext cx="10563497" cy="1107996"/>
          </a:xfrm>
          <a:prstGeom prst="rect">
            <a:avLst/>
          </a:prstGeom>
          <a:noFill/>
        </p:spPr>
        <p:txBody>
          <a:bodyPr wrap="square" rtlCol="0">
            <a:spAutoFit/>
          </a:bodyPr>
          <a:lstStyle/>
          <a:p>
            <a:pPr algn="ctr"/>
            <a:r>
              <a:rPr lang="en-US" sz="6600" dirty="0" smtClean="0">
                <a:solidFill>
                  <a:prstClr val="white"/>
                </a:solidFill>
                <a:latin typeface="Arial" panose="020B0604020202020204" pitchFamily="34" charset="0"/>
                <a:cs typeface="Arial" panose="020B0604020202020204" pitchFamily="34" charset="0"/>
              </a:rPr>
              <a:t>Look! John riding a bike.</a:t>
            </a:r>
            <a:endParaRPr lang="en-US" sz="2800" dirty="0">
              <a:solidFill>
                <a:prstClr val="white"/>
              </a:solidFill>
            </a:endParaRPr>
          </a:p>
        </p:txBody>
      </p:sp>
      <p:sp>
        <p:nvSpPr>
          <p:cNvPr id="6" name="Прямоугольник 5"/>
          <p:cNvSpPr/>
          <p:nvPr/>
        </p:nvSpPr>
        <p:spPr>
          <a:xfrm>
            <a:off x="2321217" y="5247600"/>
            <a:ext cx="7367451" cy="914400"/>
          </a:xfrm>
          <a:prstGeom prst="rect">
            <a:avLst/>
          </a:prstGeom>
          <a:noFill/>
          <a:ln w="9525">
            <a:solidFill>
              <a:srgbClr val="002060"/>
            </a:solidFill>
            <a:beve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ru-RU">
              <a:solidFill>
                <a:prstClr val="white"/>
              </a:solidFill>
            </a:endParaRPr>
          </a:p>
        </p:txBody>
      </p:sp>
      <p:sp>
        <p:nvSpPr>
          <p:cNvPr id="8" name="Прямоугольник 7"/>
          <p:cNvSpPr/>
          <p:nvPr/>
        </p:nvSpPr>
        <p:spPr>
          <a:xfrm>
            <a:off x="2321216" y="5247600"/>
            <a:ext cx="7367451" cy="914400"/>
          </a:xfrm>
          <a:prstGeom prst="rect">
            <a:avLst/>
          </a:prstGeom>
          <a:gradFill flip="none" rotWithShape="1">
            <a:gsLst>
              <a:gs pos="0">
                <a:schemeClr val="bg2">
                  <a:lumMod val="20000"/>
                  <a:lumOff val="80000"/>
                </a:schemeClr>
              </a:gs>
              <a:gs pos="84153">
                <a:srgbClr val="FF0000"/>
              </a:gs>
              <a:gs pos="30000">
                <a:srgbClr val="2E5095"/>
              </a:gs>
              <a:gs pos="60000">
                <a:srgbClr val="C00000"/>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ru-RU">
              <a:solidFill>
                <a:prstClr val="white"/>
              </a:solidFill>
            </a:endParaRPr>
          </a:p>
        </p:txBody>
      </p:sp>
      <p:pic>
        <p:nvPicPr>
          <p:cNvPr id="9" name="svoya_igra-30-sec">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5439952" y="5400000"/>
            <a:ext cx="609600" cy="609600"/>
          </a:xfrm>
          <a:prstGeom prst="rect">
            <a:avLst/>
          </a:prstGeom>
          <a:gradFill flip="none" rotWithShape="1">
            <a:gsLst>
              <a:gs pos="0">
                <a:schemeClr val="bg2">
                  <a:tint val="80000"/>
                  <a:satMod val="300000"/>
                </a:schemeClr>
              </a:gs>
              <a:gs pos="84153">
                <a:srgbClr val="FF0000"/>
              </a:gs>
              <a:gs pos="30000">
                <a:srgbClr val="2E5095"/>
              </a:gs>
              <a:gs pos="60000">
                <a:srgbClr val="C00000"/>
              </a:gs>
            </a:gsLst>
            <a:lin ang="0" scaled="1"/>
            <a:tileRect/>
          </a:gradFill>
        </p:spPr>
      </p:pic>
    </p:spTree>
    <p:extLst>
      <p:ext uri="{BB962C8B-B14F-4D97-AF65-F5344CB8AC3E}">
        <p14:creationId xmlns:p14="http://schemas.microsoft.com/office/powerpoint/2010/main" val="1644632032"/>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xmlns:p14="http://schemas.microsoft.com/office/powerpoint/2010/mai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30000"/>
                                        <p:tgtEl>
                                          <p:spTgt spid="8"/>
                                        </p:tgtEl>
                                      </p:cBhvr>
                                    </p:animEffect>
                                  </p:childTnLst>
                                </p:cTn>
                              </p:par>
                              <p:par>
                                <p:cTn id="8" presetID="1" presetClass="mediacall" presetSubtype="0" fill="hold" nodeType="withEffect">
                                  <p:stCondLst>
                                    <p:cond delay="0"/>
                                  </p:stCondLst>
                                  <p:childTnLst>
                                    <p:cmd type="call" cmd="playFrom(0.0)">
                                      <p:cBhvr>
                                        <p:cTn id="9" dur="32522" fill="hold"/>
                                        <p:tgtEl>
                                          <p:spTgt spid="9"/>
                                        </p:tgtEl>
                                      </p:cBhvr>
                                    </p:cmd>
                                  </p:childTnLst>
                                  <p:subTnLst>
                                    <p:set>
                                      <p:cBhvr override="childStyle">
                                        <p:cTn dur="1" fill="hold" display="0" masterRel="sameClick" afterEffect="1">
                                          <p:stCondLst>
                                            <p:cond evt="end" delay="0">
                                              <p:tn val="8"/>
                                            </p:cond>
                                          </p:stCondLst>
                                        </p:cTn>
                                        <p:tgtEl>
                                          <p:spTgt spid="9"/>
                                        </p:tgtEl>
                                        <p:attrNameLst>
                                          <p:attrName>style.visibility</p:attrName>
                                        </p:attrNameLst>
                                      </p:cBhvr>
                                      <p:to>
                                        <p:strVal val="hidden"/>
                                      </p:to>
                                    </p:set>
                                  </p:subTnLst>
                                </p:cTn>
                              </p:par>
                            </p:childTnLst>
                          </p:cTn>
                        </p:par>
                      </p:childTnLst>
                    </p:cTn>
                  </p:par>
                </p:childTnLst>
              </p:cTn>
              <p:prevCondLst>
                <p:cond evt="onPrev" delay="0">
                  <p:tgtEl>
                    <p:sldTgt/>
                  </p:tgtEl>
                </p:cond>
              </p:prevCondLst>
              <p:nextCondLst>
                <p:cond evt="onNext" delay="0">
                  <p:tgtEl>
                    <p:sldTgt/>
                  </p:tgtEl>
                </p:cond>
              </p:nextCondLst>
            </p:seq>
            <p:audio>
              <p:cMediaNode vol="100000" showWhenStopped="0">
                <p:cTn id="10" fill="hold" display="0">
                  <p:stCondLst>
                    <p:cond delay="indefinite"/>
                  </p:stCondLst>
                  <p:endCondLst>
                    <p:cond evt="onStopAudio" delay="0">
                      <p:tgtEl>
                        <p:sldTgt/>
                      </p:tgtEl>
                    </p:cond>
                  </p:endCondLst>
                </p:cTn>
                <p:tgtEl>
                  <p:spTgt spid="9"/>
                </p:tgtEl>
              </p:cMediaNode>
            </p:audio>
          </p:childTnLst>
        </p:cTn>
      </p:par>
    </p:tnLst>
    <p:bldLst>
      <p:bldP spid="8" grpId="0" animBg="1"/>
    </p:bld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5400" b="1" dirty="0"/>
              <a:t>FIND THE MISTAKE– 500</a:t>
            </a:r>
          </a:p>
        </p:txBody>
      </p:sp>
      <p:sp>
        <p:nvSpPr>
          <p:cNvPr id="3" name="Frame 2">
            <a:extLst>
              <a:ext uri="{FF2B5EF4-FFF2-40B4-BE49-F238E27FC236}">
                <a16:creationId xmlns="" xmlns:a16="http://schemas.microsoft.com/office/drawing/2014/main" id="{C3474862-DECD-C414-7C06-AA713EFECBE5}"/>
              </a:ext>
            </a:extLst>
          </p:cNvPr>
          <p:cNvSpPr/>
          <p:nvPr/>
        </p:nvSpPr>
        <p:spPr>
          <a:xfrm>
            <a:off x="0" y="0"/>
            <a:ext cx="12192000" cy="6858000"/>
          </a:xfrm>
          <a:prstGeom prst="frame">
            <a:avLst>
              <a:gd name="adj1" fmla="val 1779"/>
            </a:avLst>
          </a:prstGeom>
          <a:solidFill>
            <a:schemeClr val="tx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pic>
        <p:nvPicPr>
          <p:cNvPr id="8" name="Picture 6" descr="Home button">
            <a:hlinkClick r:id="rId2" action="ppaction://hlinksldjump"/>
            <a:extLst>
              <a:ext uri="{FF2B5EF4-FFF2-40B4-BE49-F238E27FC236}">
                <a16:creationId xmlns="" xmlns:a16="http://schemas.microsoft.com/office/drawing/2014/main" id="{CC7513DD-F4C1-598F-1441-34919C89CE72}"/>
              </a:ext>
            </a:extLst>
          </p:cNvPr>
          <p:cNvPicPr>
            <a:picLocks noChangeAspect="1"/>
          </p:cNvPicPr>
          <p:nvPr/>
        </p:nvPicPr>
        <p:blipFill>
          <a:blip r:embed="rId3">
            <a:extLst>
              <a:ext uri="{96DAC541-7B7A-43D3-8B79-37D633B846F1}">
                <asvg:svgBlip xmlns:asvg="http://schemas.microsoft.com/office/drawing/2016/SVG/main" xmlns="" r:embed="rId4"/>
              </a:ext>
            </a:extLst>
          </a:blip>
          <a:srcRect/>
          <a:stretch/>
        </p:blipFill>
        <p:spPr>
          <a:xfrm>
            <a:off x="11237112" y="5896427"/>
            <a:ext cx="748632" cy="748632"/>
          </a:xfrm>
          <a:prstGeom prst="rect">
            <a:avLst/>
          </a:prstGeom>
        </p:spPr>
      </p:pic>
      <p:sp>
        <p:nvSpPr>
          <p:cNvPr id="7" name="TextBox 6"/>
          <p:cNvSpPr txBox="1"/>
          <p:nvPr/>
        </p:nvSpPr>
        <p:spPr>
          <a:xfrm>
            <a:off x="814251" y="2395479"/>
            <a:ext cx="10563497" cy="1107996"/>
          </a:xfrm>
          <a:prstGeom prst="rect">
            <a:avLst/>
          </a:prstGeom>
          <a:noFill/>
        </p:spPr>
        <p:txBody>
          <a:bodyPr wrap="square" rtlCol="0">
            <a:spAutoFit/>
          </a:bodyPr>
          <a:lstStyle/>
          <a:p>
            <a:pPr algn="ctr"/>
            <a:r>
              <a:rPr lang="en-US" sz="6600" dirty="0" smtClean="0">
                <a:solidFill>
                  <a:prstClr val="white"/>
                </a:solidFill>
                <a:latin typeface="Arial" panose="020B0604020202020204" pitchFamily="34" charset="0"/>
                <a:cs typeface="Arial" panose="020B0604020202020204" pitchFamily="34" charset="0"/>
              </a:rPr>
              <a:t>Look! John </a:t>
            </a:r>
            <a:r>
              <a:rPr lang="en-US" sz="6600" dirty="0" smtClean="0">
                <a:solidFill>
                  <a:srgbClr val="FF0000"/>
                </a:solidFill>
                <a:latin typeface="Arial" panose="020B0604020202020204" pitchFamily="34" charset="0"/>
                <a:cs typeface="Arial" panose="020B0604020202020204" pitchFamily="34" charset="0"/>
              </a:rPr>
              <a:t>is</a:t>
            </a:r>
            <a:r>
              <a:rPr lang="en-US" sz="6600" dirty="0" smtClean="0">
                <a:solidFill>
                  <a:prstClr val="white"/>
                </a:solidFill>
                <a:latin typeface="Arial" panose="020B0604020202020204" pitchFamily="34" charset="0"/>
                <a:cs typeface="Arial" panose="020B0604020202020204" pitchFamily="34" charset="0"/>
              </a:rPr>
              <a:t> riding a bike.</a:t>
            </a:r>
            <a:endParaRPr lang="en-US" sz="2800" dirty="0">
              <a:solidFill>
                <a:prstClr val="white"/>
              </a:solidFill>
            </a:endParaRPr>
          </a:p>
        </p:txBody>
      </p:sp>
    </p:spTree>
    <p:extLst>
      <p:ext uri="{BB962C8B-B14F-4D97-AF65-F5344CB8AC3E}">
        <p14:creationId xmlns:p14="http://schemas.microsoft.com/office/powerpoint/2010/main" val="3444238310"/>
      </p:ext>
    </p:extLst>
  </p:cSld>
  <p:clrMapOvr>
    <a:masterClrMapping/>
  </p:clrMapOvr>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5400" b="1" dirty="0" smtClean="0"/>
              <a:t>CULTURE CORNER- </a:t>
            </a:r>
            <a:r>
              <a:rPr lang="en-US" sz="5400" b="1" dirty="0"/>
              <a:t>100</a:t>
            </a:r>
          </a:p>
        </p:txBody>
      </p:sp>
      <p:sp>
        <p:nvSpPr>
          <p:cNvPr id="5" name="Frame 4"/>
          <p:cNvSpPr/>
          <p:nvPr/>
        </p:nvSpPr>
        <p:spPr>
          <a:xfrm>
            <a:off x="0" y="0"/>
            <a:ext cx="12192000" cy="6858000"/>
          </a:xfrm>
          <a:prstGeom prst="frame">
            <a:avLst>
              <a:gd name="adj1" fmla="val 1779"/>
            </a:avLst>
          </a:prstGeom>
          <a:solidFill>
            <a:schemeClr val="tx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3" name="TextBox 2"/>
          <p:cNvSpPr txBox="1"/>
          <p:nvPr/>
        </p:nvSpPr>
        <p:spPr>
          <a:xfrm>
            <a:off x="1384663" y="1491220"/>
            <a:ext cx="9302868" cy="707886"/>
          </a:xfrm>
          <a:prstGeom prst="rect">
            <a:avLst/>
          </a:prstGeom>
          <a:noFill/>
        </p:spPr>
        <p:txBody>
          <a:bodyPr wrap="none" rtlCol="0">
            <a:spAutoFit/>
          </a:bodyPr>
          <a:lstStyle/>
          <a:p>
            <a:r>
              <a:rPr lang="en-US" sz="4000" dirty="0" smtClean="0">
                <a:solidFill>
                  <a:prstClr val="white"/>
                </a:solidFill>
                <a:latin typeface="Arial" panose="020B0604020202020204" pitchFamily="34" charset="0"/>
                <a:cs typeface="Arial" panose="020B0604020202020204" pitchFamily="34" charset="0"/>
              </a:rPr>
              <a:t>What is the official name of the country?</a:t>
            </a:r>
            <a:endParaRPr lang="ru-RU" sz="4000" dirty="0">
              <a:solidFill>
                <a:prstClr val="white"/>
              </a:solidFill>
              <a:latin typeface="Arial" panose="020B0604020202020204" pitchFamily="34" charset="0"/>
              <a:cs typeface="Arial" panose="020B0604020202020204" pitchFamily="34" charset="0"/>
            </a:endParaRPr>
          </a:p>
        </p:txBody>
      </p:sp>
      <p:sp>
        <p:nvSpPr>
          <p:cNvPr id="6" name="TextBox 5"/>
          <p:cNvSpPr txBox="1"/>
          <p:nvPr/>
        </p:nvSpPr>
        <p:spPr>
          <a:xfrm>
            <a:off x="505097" y="2459504"/>
            <a:ext cx="11364685" cy="2554545"/>
          </a:xfrm>
          <a:prstGeom prst="rect">
            <a:avLst/>
          </a:prstGeom>
          <a:noFill/>
        </p:spPr>
        <p:txBody>
          <a:bodyPr wrap="square" rtlCol="0">
            <a:spAutoFit/>
          </a:bodyPr>
          <a:lstStyle/>
          <a:p>
            <a:pPr marL="342900" indent="-342900">
              <a:buFont typeface="+mj-lt"/>
              <a:buAutoNum type="alphaUcPeriod"/>
            </a:pPr>
            <a:r>
              <a:rPr lang="en-US" sz="4000" dirty="0" smtClean="0">
                <a:solidFill>
                  <a:prstClr val="white"/>
                </a:solidFill>
                <a:latin typeface="Arial" panose="020B0604020202020204" pitchFamily="34" charset="0"/>
                <a:cs typeface="Arial" panose="020B0604020202020204" pitchFamily="34" charset="0"/>
              </a:rPr>
              <a:t> Great Britain</a:t>
            </a:r>
          </a:p>
          <a:p>
            <a:pPr marL="342900" indent="-342900">
              <a:buFont typeface="+mj-lt"/>
              <a:buAutoNum type="alphaUcPeriod"/>
            </a:pPr>
            <a:r>
              <a:rPr lang="en-US" sz="4000" dirty="0" smtClean="0">
                <a:solidFill>
                  <a:prstClr val="white"/>
                </a:solidFill>
                <a:latin typeface="Arial" panose="020B0604020202020204" pitchFamily="34" charset="0"/>
                <a:cs typeface="Arial" panose="020B0604020202020204" pitchFamily="34" charset="0"/>
              </a:rPr>
              <a:t> The United Kingdom</a:t>
            </a:r>
          </a:p>
          <a:p>
            <a:pPr marL="342900" indent="-342900">
              <a:buFont typeface="+mj-lt"/>
              <a:buAutoNum type="alphaUcPeriod"/>
            </a:pPr>
            <a:r>
              <a:rPr lang="en-US" sz="4000" dirty="0" smtClean="0">
                <a:solidFill>
                  <a:prstClr val="white"/>
                </a:solidFill>
                <a:latin typeface="Arial" panose="020B0604020202020204" pitchFamily="34" charset="0"/>
                <a:cs typeface="Arial" panose="020B0604020202020204" pitchFamily="34" charset="0"/>
              </a:rPr>
              <a:t> The United Kingdom of Great Britain and Northern Ireland</a:t>
            </a:r>
            <a:endParaRPr lang="ru-RU" sz="4000" dirty="0">
              <a:solidFill>
                <a:prstClr val="white"/>
              </a:solidFill>
              <a:latin typeface="Arial" panose="020B0604020202020204" pitchFamily="34" charset="0"/>
              <a:cs typeface="Arial" panose="020B0604020202020204" pitchFamily="34" charset="0"/>
            </a:endParaRPr>
          </a:p>
        </p:txBody>
      </p:sp>
      <p:sp>
        <p:nvSpPr>
          <p:cNvPr id="7" name="Прямоугольник 6"/>
          <p:cNvSpPr/>
          <p:nvPr/>
        </p:nvSpPr>
        <p:spPr>
          <a:xfrm>
            <a:off x="2321217" y="5247600"/>
            <a:ext cx="7367451" cy="914400"/>
          </a:xfrm>
          <a:prstGeom prst="rect">
            <a:avLst/>
          </a:prstGeom>
          <a:noFill/>
          <a:ln w="9525">
            <a:solidFill>
              <a:srgbClr val="002060"/>
            </a:solidFill>
            <a:beve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ru-RU">
              <a:solidFill>
                <a:prstClr val="white"/>
              </a:solidFill>
            </a:endParaRPr>
          </a:p>
        </p:txBody>
      </p:sp>
      <p:sp>
        <p:nvSpPr>
          <p:cNvPr id="8" name="Прямоугольник 7"/>
          <p:cNvSpPr/>
          <p:nvPr/>
        </p:nvSpPr>
        <p:spPr>
          <a:xfrm>
            <a:off x="2321216" y="5247600"/>
            <a:ext cx="7367451" cy="914400"/>
          </a:xfrm>
          <a:prstGeom prst="rect">
            <a:avLst/>
          </a:prstGeom>
          <a:gradFill flip="none" rotWithShape="1">
            <a:gsLst>
              <a:gs pos="0">
                <a:schemeClr val="bg2">
                  <a:lumMod val="20000"/>
                  <a:lumOff val="80000"/>
                </a:schemeClr>
              </a:gs>
              <a:gs pos="84153">
                <a:srgbClr val="FF0000"/>
              </a:gs>
              <a:gs pos="30000">
                <a:srgbClr val="2E5095"/>
              </a:gs>
              <a:gs pos="60000">
                <a:srgbClr val="C00000"/>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ru-RU">
              <a:solidFill>
                <a:prstClr val="white"/>
              </a:solidFill>
            </a:endParaRPr>
          </a:p>
        </p:txBody>
      </p:sp>
      <p:pic>
        <p:nvPicPr>
          <p:cNvPr id="9" name="svoya_igra-30-sec">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5439952" y="5400000"/>
            <a:ext cx="609600" cy="609600"/>
          </a:xfrm>
          <a:prstGeom prst="rect">
            <a:avLst/>
          </a:prstGeom>
          <a:gradFill flip="none" rotWithShape="1">
            <a:gsLst>
              <a:gs pos="0">
                <a:schemeClr val="bg2">
                  <a:tint val="80000"/>
                  <a:satMod val="300000"/>
                </a:schemeClr>
              </a:gs>
              <a:gs pos="84153">
                <a:srgbClr val="FF0000"/>
              </a:gs>
              <a:gs pos="30000">
                <a:srgbClr val="2E5095"/>
              </a:gs>
              <a:gs pos="60000">
                <a:srgbClr val="C00000"/>
              </a:gs>
            </a:gsLst>
            <a:lin ang="0" scaled="1"/>
            <a:tileRect/>
          </a:gradFill>
        </p:spPr>
      </p:pic>
    </p:spTree>
    <p:extLst>
      <p:ext uri="{BB962C8B-B14F-4D97-AF65-F5344CB8AC3E}">
        <p14:creationId xmlns:p14="http://schemas.microsoft.com/office/powerpoint/2010/main" val="1152188102"/>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xmlns:p14="http://schemas.microsoft.com/office/powerpoint/2010/mai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30000"/>
                                        <p:tgtEl>
                                          <p:spTgt spid="8"/>
                                        </p:tgtEl>
                                      </p:cBhvr>
                                    </p:animEffect>
                                  </p:childTnLst>
                                </p:cTn>
                              </p:par>
                              <p:par>
                                <p:cTn id="8" presetID="1" presetClass="mediacall" presetSubtype="0" fill="hold" nodeType="withEffect">
                                  <p:stCondLst>
                                    <p:cond delay="0"/>
                                  </p:stCondLst>
                                  <p:childTnLst>
                                    <p:cmd type="call" cmd="playFrom(0.0)">
                                      <p:cBhvr>
                                        <p:cTn id="9" dur="32522" fill="hold"/>
                                        <p:tgtEl>
                                          <p:spTgt spid="9"/>
                                        </p:tgtEl>
                                      </p:cBhvr>
                                    </p:cmd>
                                  </p:childTnLst>
                                  <p:subTnLst>
                                    <p:set>
                                      <p:cBhvr override="childStyle">
                                        <p:cTn dur="1" fill="hold" display="0" masterRel="sameClick" afterEffect="1">
                                          <p:stCondLst>
                                            <p:cond evt="end" delay="0">
                                              <p:tn val="8"/>
                                            </p:cond>
                                          </p:stCondLst>
                                        </p:cTn>
                                        <p:tgtEl>
                                          <p:spTgt spid="9"/>
                                        </p:tgtEl>
                                        <p:attrNameLst>
                                          <p:attrName>style.visibility</p:attrName>
                                        </p:attrNameLst>
                                      </p:cBhvr>
                                      <p:to>
                                        <p:strVal val="hidden"/>
                                      </p:to>
                                    </p:set>
                                  </p:subTnLst>
                                </p:cTn>
                              </p:par>
                            </p:childTnLst>
                          </p:cTn>
                        </p:par>
                      </p:childTnLst>
                    </p:cTn>
                  </p:par>
                </p:childTnLst>
              </p:cTn>
              <p:prevCondLst>
                <p:cond evt="onPrev" delay="0">
                  <p:tgtEl>
                    <p:sldTgt/>
                  </p:tgtEl>
                </p:cond>
              </p:prevCondLst>
              <p:nextCondLst>
                <p:cond evt="onNext" delay="0">
                  <p:tgtEl>
                    <p:sldTgt/>
                  </p:tgtEl>
                </p:cond>
              </p:nextCondLst>
            </p:seq>
            <p:audio>
              <p:cMediaNode vol="100000" showWhenStopped="0">
                <p:cTn id="10" fill="hold" display="0">
                  <p:stCondLst>
                    <p:cond delay="indefinite"/>
                  </p:stCondLst>
                  <p:endCondLst>
                    <p:cond evt="onStopAudio" delay="0">
                      <p:tgtEl>
                        <p:sldTgt/>
                      </p:tgtEl>
                    </p:cond>
                  </p:endCondLst>
                </p:cTn>
                <p:tgtEl>
                  <p:spTgt spid="9"/>
                </p:tgtEl>
              </p:cMediaNode>
            </p:audio>
          </p:childTnLst>
        </p:cTn>
      </p:par>
    </p:tnLst>
    <p:bldLst>
      <p:bldP spid="8" grpId="0" animBg="1"/>
    </p:bld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5400" b="1" dirty="0"/>
              <a:t>CULTURE CORNER-– 100</a:t>
            </a:r>
          </a:p>
        </p:txBody>
      </p:sp>
      <p:sp>
        <p:nvSpPr>
          <p:cNvPr id="5" name="TextBox 4"/>
          <p:cNvSpPr txBox="1"/>
          <p:nvPr/>
        </p:nvSpPr>
        <p:spPr>
          <a:xfrm>
            <a:off x="1693817" y="2289027"/>
            <a:ext cx="8229600" cy="1446550"/>
          </a:xfrm>
          <a:prstGeom prst="rect">
            <a:avLst/>
          </a:prstGeom>
          <a:noFill/>
        </p:spPr>
        <p:txBody>
          <a:bodyPr wrap="square" rtlCol="0">
            <a:spAutoFit/>
          </a:bodyPr>
          <a:lstStyle/>
          <a:p>
            <a:pPr algn="ctr"/>
            <a:r>
              <a:rPr lang="en-US" sz="8800" dirty="0" smtClean="0">
                <a:solidFill>
                  <a:prstClr val="white"/>
                </a:solidFill>
                <a:latin typeface="Arial" panose="020B0604020202020204" pitchFamily="34" charset="0"/>
                <a:cs typeface="Arial" panose="020B0604020202020204" pitchFamily="34" charset="0"/>
              </a:rPr>
              <a:t>c</a:t>
            </a:r>
            <a:endParaRPr lang="en-US" sz="8800" dirty="0">
              <a:solidFill>
                <a:prstClr val="white"/>
              </a:solidFill>
              <a:latin typeface="Arial" panose="020B0604020202020204" pitchFamily="34" charset="0"/>
              <a:cs typeface="Arial" panose="020B0604020202020204" pitchFamily="34" charset="0"/>
            </a:endParaRPr>
          </a:p>
        </p:txBody>
      </p:sp>
      <p:sp>
        <p:nvSpPr>
          <p:cNvPr id="3" name="Frame 2">
            <a:extLst>
              <a:ext uri="{FF2B5EF4-FFF2-40B4-BE49-F238E27FC236}">
                <a16:creationId xmlns="" xmlns:a16="http://schemas.microsoft.com/office/drawing/2014/main" id="{2DC4997C-2EFB-D2EC-8B24-41CE316822D4}"/>
              </a:ext>
            </a:extLst>
          </p:cNvPr>
          <p:cNvSpPr/>
          <p:nvPr/>
        </p:nvSpPr>
        <p:spPr>
          <a:xfrm>
            <a:off x="0" y="0"/>
            <a:ext cx="12192000" cy="6858000"/>
          </a:xfrm>
          <a:prstGeom prst="frame">
            <a:avLst>
              <a:gd name="adj1" fmla="val 1779"/>
            </a:avLst>
          </a:prstGeom>
          <a:solidFill>
            <a:schemeClr val="tx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pic>
        <p:nvPicPr>
          <p:cNvPr id="8" name="Picture 6" descr="Home button">
            <a:hlinkClick r:id="rId2" action="ppaction://hlinksldjump"/>
            <a:extLst>
              <a:ext uri="{FF2B5EF4-FFF2-40B4-BE49-F238E27FC236}">
                <a16:creationId xmlns="" xmlns:a16="http://schemas.microsoft.com/office/drawing/2014/main" id="{E354549A-6D9D-E538-804E-EFF454006F04}"/>
              </a:ext>
            </a:extLst>
          </p:cNvPr>
          <p:cNvPicPr>
            <a:picLocks noChangeAspect="1"/>
          </p:cNvPicPr>
          <p:nvPr/>
        </p:nvPicPr>
        <p:blipFill>
          <a:blip r:embed="rId3">
            <a:extLst>
              <a:ext uri="{96DAC541-7B7A-43D3-8B79-37D633B846F1}">
                <asvg:svgBlip xmlns:asvg="http://schemas.microsoft.com/office/drawing/2016/SVG/main" xmlns="" r:embed="rId4"/>
              </a:ext>
            </a:extLst>
          </a:blip>
          <a:srcRect/>
          <a:stretch/>
        </p:blipFill>
        <p:spPr>
          <a:xfrm>
            <a:off x="11237112" y="5896427"/>
            <a:ext cx="748632" cy="748632"/>
          </a:xfrm>
          <a:prstGeom prst="rect">
            <a:avLst/>
          </a:prstGeom>
        </p:spPr>
      </p:pic>
    </p:spTree>
    <p:extLst>
      <p:ext uri="{BB962C8B-B14F-4D97-AF65-F5344CB8AC3E}">
        <p14:creationId xmlns:p14="http://schemas.microsoft.com/office/powerpoint/2010/main" val="4142105260"/>
      </p:ext>
    </p:extLst>
  </p:cSld>
  <p:clrMapOvr>
    <a:masterClrMapping/>
  </p:clrMapOvr>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5400" b="1" dirty="0"/>
              <a:t>CULTURE CORNER- - 200</a:t>
            </a:r>
          </a:p>
        </p:txBody>
      </p:sp>
      <p:sp>
        <p:nvSpPr>
          <p:cNvPr id="5" name="Frame 4"/>
          <p:cNvSpPr/>
          <p:nvPr/>
        </p:nvSpPr>
        <p:spPr>
          <a:xfrm>
            <a:off x="0" y="0"/>
            <a:ext cx="12192000" cy="6858000"/>
          </a:xfrm>
          <a:prstGeom prst="frame">
            <a:avLst>
              <a:gd name="adj1" fmla="val 1779"/>
            </a:avLst>
          </a:prstGeom>
          <a:solidFill>
            <a:schemeClr val="tx1"/>
          </a:solidFill>
        </p:spPr>
        <p:style>
          <a:lnRef idx="1">
            <a:schemeClr val="accent1"/>
          </a:lnRef>
          <a:fillRef idx="3">
            <a:schemeClr val="accent1"/>
          </a:fillRef>
          <a:effectRef idx="2">
            <a:schemeClr val="accent1"/>
          </a:effectRef>
          <a:fontRef idx="minor">
            <a:schemeClr val="lt1"/>
          </a:fontRef>
        </p:style>
        <p:txBody>
          <a:bodyPr rtlCol="0" anchor="ctr"/>
          <a:lstStyle/>
          <a:p>
            <a:pPr marL="342900" indent="-342900" algn="ctr">
              <a:buFont typeface="+mj-lt"/>
              <a:buAutoNum type="alphaUcPeriod"/>
            </a:pPr>
            <a:endParaRPr lang="en-US" dirty="0">
              <a:solidFill>
                <a:srgbClr val="FFFFFF"/>
              </a:solidFill>
            </a:endParaRPr>
          </a:p>
        </p:txBody>
      </p:sp>
      <p:sp>
        <p:nvSpPr>
          <p:cNvPr id="7" name="TextBox 6"/>
          <p:cNvSpPr txBox="1"/>
          <p:nvPr/>
        </p:nvSpPr>
        <p:spPr>
          <a:xfrm>
            <a:off x="1945077" y="1545634"/>
            <a:ext cx="7790915" cy="707886"/>
          </a:xfrm>
          <a:prstGeom prst="rect">
            <a:avLst/>
          </a:prstGeom>
          <a:noFill/>
        </p:spPr>
        <p:txBody>
          <a:bodyPr wrap="none" rtlCol="0">
            <a:spAutoFit/>
          </a:bodyPr>
          <a:lstStyle/>
          <a:p>
            <a:pPr algn="ctr"/>
            <a:r>
              <a:rPr lang="en-US" sz="4000" b="1" dirty="0" smtClean="0">
                <a:solidFill>
                  <a:prstClr val="white"/>
                </a:solidFill>
                <a:latin typeface="Arial" panose="020B0604020202020204" pitchFamily="34" charset="0"/>
                <a:cs typeface="Arial" panose="020B0604020202020204" pitchFamily="34" charset="0"/>
              </a:rPr>
              <a:t>What is the capital of England?</a:t>
            </a:r>
            <a:endParaRPr lang="ru-RU" sz="4000" b="1" dirty="0">
              <a:solidFill>
                <a:prstClr val="white"/>
              </a:solidFill>
              <a:latin typeface="Arial" panose="020B0604020202020204" pitchFamily="34" charset="0"/>
              <a:cs typeface="Arial" panose="020B0604020202020204" pitchFamily="34" charset="0"/>
            </a:endParaRPr>
          </a:p>
        </p:txBody>
      </p:sp>
      <p:sp>
        <p:nvSpPr>
          <p:cNvPr id="3" name="TextBox 2"/>
          <p:cNvSpPr txBox="1"/>
          <p:nvPr/>
        </p:nvSpPr>
        <p:spPr>
          <a:xfrm>
            <a:off x="3056708" y="2429659"/>
            <a:ext cx="6923315" cy="3139321"/>
          </a:xfrm>
          <a:prstGeom prst="rect">
            <a:avLst/>
          </a:prstGeom>
          <a:noFill/>
        </p:spPr>
        <p:txBody>
          <a:bodyPr wrap="square" rtlCol="0">
            <a:spAutoFit/>
          </a:bodyPr>
          <a:lstStyle/>
          <a:p>
            <a:pPr marL="342900" indent="-342900">
              <a:buFont typeface="+mj-lt"/>
              <a:buAutoNum type="alphaUcPeriod"/>
            </a:pPr>
            <a:r>
              <a:rPr lang="en-US" sz="6600" dirty="0" smtClean="0">
                <a:solidFill>
                  <a:prstClr val="white"/>
                </a:solidFill>
                <a:latin typeface="Arial" panose="020B0604020202020204" pitchFamily="34" charset="0"/>
                <a:cs typeface="Arial" panose="020B0604020202020204" pitchFamily="34" charset="0"/>
              </a:rPr>
              <a:t>London</a:t>
            </a:r>
          </a:p>
          <a:p>
            <a:pPr marL="342900" indent="-342900">
              <a:buFont typeface="+mj-lt"/>
              <a:buAutoNum type="alphaUcPeriod"/>
            </a:pPr>
            <a:r>
              <a:rPr lang="en-US" sz="6600" dirty="0" smtClean="0">
                <a:solidFill>
                  <a:prstClr val="white"/>
                </a:solidFill>
                <a:latin typeface="Arial" panose="020B0604020202020204" pitchFamily="34" charset="0"/>
                <a:cs typeface="Arial" panose="020B0604020202020204" pitchFamily="34" charset="0"/>
              </a:rPr>
              <a:t>Oxford</a:t>
            </a:r>
          </a:p>
          <a:p>
            <a:pPr marL="342900" indent="-342900">
              <a:buFont typeface="+mj-lt"/>
              <a:buAutoNum type="alphaUcPeriod"/>
            </a:pPr>
            <a:r>
              <a:rPr lang="en-US" sz="6600" dirty="0" smtClean="0">
                <a:solidFill>
                  <a:prstClr val="white"/>
                </a:solidFill>
                <a:latin typeface="Arial" panose="020B0604020202020204" pitchFamily="34" charset="0"/>
                <a:cs typeface="Arial" panose="020B0604020202020204" pitchFamily="34" charset="0"/>
              </a:rPr>
              <a:t>Cambridge</a:t>
            </a:r>
            <a:endParaRPr lang="ru-RU" sz="6600" dirty="0">
              <a:solidFill>
                <a:prstClr val="white"/>
              </a:solidFill>
              <a:latin typeface="Arial" panose="020B0604020202020204" pitchFamily="34" charset="0"/>
              <a:cs typeface="Arial" panose="020B0604020202020204" pitchFamily="34" charset="0"/>
            </a:endParaRPr>
          </a:p>
        </p:txBody>
      </p:sp>
      <p:sp>
        <p:nvSpPr>
          <p:cNvPr id="6" name="Прямоугольник 5"/>
          <p:cNvSpPr/>
          <p:nvPr/>
        </p:nvSpPr>
        <p:spPr>
          <a:xfrm>
            <a:off x="2321217" y="5666601"/>
            <a:ext cx="7367451" cy="914400"/>
          </a:xfrm>
          <a:prstGeom prst="rect">
            <a:avLst/>
          </a:prstGeom>
          <a:noFill/>
          <a:ln w="9525">
            <a:solidFill>
              <a:srgbClr val="002060"/>
            </a:solidFill>
            <a:beve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ru-RU">
              <a:solidFill>
                <a:prstClr val="white"/>
              </a:solidFill>
            </a:endParaRPr>
          </a:p>
        </p:txBody>
      </p:sp>
      <p:sp>
        <p:nvSpPr>
          <p:cNvPr id="8" name="Прямоугольник 7"/>
          <p:cNvSpPr/>
          <p:nvPr/>
        </p:nvSpPr>
        <p:spPr>
          <a:xfrm>
            <a:off x="2321216" y="5666601"/>
            <a:ext cx="7367451" cy="914400"/>
          </a:xfrm>
          <a:prstGeom prst="rect">
            <a:avLst/>
          </a:prstGeom>
          <a:gradFill flip="none" rotWithShape="1">
            <a:gsLst>
              <a:gs pos="0">
                <a:schemeClr val="bg2">
                  <a:lumMod val="20000"/>
                  <a:lumOff val="80000"/>
                </a:schemeClr>
              </a:gs>
              <a:gs pos="84153">
                <a:srgbClr val="FF0000"/>
              </a:gs>
              <a:gs pos="30000">
                <a:srgbClr val="2E5095"/>
              </a:gs>
              <a:gs pos="60000">
                <a:srgbClr val="C00000"/>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ru-RU">
              <a:solidFill>
                <a:prstClr val="white"/>
              </a:solidFill>
            </a:endParaRPr>
          </a:p>
        </p:txBody>
      </p:sp>
      <p:pic>
        <p:nvPicPr>
          <p:cNvPr id="9" name="svoya_igra-30-sec">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5439952" y="5819001"/>
            <a:ext cx="609600" cy="609600"/>
          </a:xfrm>
          <a:prstGeom prst="rect">
            <a:avLst/>
          </a:prstGeom>
          <a:gradFill flip="none" rotWithShape="1">
            <a:gsLst>
              <a:gs pos="0">
                <a:schemeClr val="bg2">
                  <a:tint val="80000"/>
                  <a:satMod val="300000"/>
                </a:schemeClr>
              </a:gs>
              <a:gs pos="84153">
                <a:srgbClr val="FF0000"/>
              </a:gs>
              <a:gs pos="30000">
                <a:srgbClr val="2E5095"/>
              </a:gs>
              <a:gs pos="60000">
                <a:srgbClr val="C00000"/>
              </a:gs>
            </a:gsLst>
            <a:lin ang="0" scaled="1"/>
            <a:tileRect/>
          </a:gradFill>
        </p:spPr>
      </p:pic>
    </p:spTree>
    <p:extLst>
      <p:ext uri="{BB962C8B-B14F-4D97-AF65-F5344CB8AC3E}">
        <p14:creationId xmlns:p14="http://schemas.microsoft.com/office/powerpoint/2010/main" val="1072589412"/>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xmlns:p14="http://schemas.microsoft.com/office/powerpoint/2010/mai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30000"/>
                                        <p:tgtEl>
                                          <p:spTgt spid="8"/>
                                        </p:tgtEl>
                                      </p:cBhvr>
                                    </p:animEffect>
                                  </p:childTnLst>
                                </p:cTn>
                              </p:par>
                              <p:par>
                                <p:cTn id="8" presetID="1" presetClass="mediacall" presetSubtype="0" fill="hold" nodeType="withEffect">
                                  <p:stCondLst>
                                    <p:cond delay="0"/>
                                  </p:stCondLst>
                                  <p:childTnLst>
                                    <p:cmd type="call" cmd="playFrom(0.0)">
                                      <p:cBhvr>
                                        <p:cTn id="9" dur="32522" fill="hold"/>
                                        <p:tgtEl>
                                          <p:spTgt spid="9"/>
                                        </p:tgtEl>
                                      </p:cBhvr>
                                    </p:cmd>
                                  </p:childTnLst>
                                  <p:subTnLst>
                                    <p:set>
                                      <p:cBhvr override="childStyle">
                                        <p:cTn dur="1" fill="hold" display="0" masterRel="sameClick" afterEffect="1">
                                          <p:stCondLst>
                                            <p:cond evt="end" delay="0">
                                              <p:tn val="8"/>
                                            </p:cond>
                                          </p:stCondLst>
                                        </p:cTn>
                                        <p:tgtEl>
                                          <p:spTgt spid="9"/>
                                        </p:tgtEl>
                                        <p:attrNameLst>
                                          <p:attrName>style.visibility</p:attrName>
                                        </p:attrNameLst>
                                      </p:cBhvr>
                                      <p:to>
                                        <p:strVal val="hidden"/>
                                      </p:to>
                                    </p:set>
                                  </p:subTnLst>
                                </p:cTn>
                              </p:par>
                            </p:childTnLst>
                          </p:cTn>
                        </p:par>
                      </p:childTnLst>
                    </p:cTn>
                  </p:par>
                </p:childTnLst>
              </p:cTn>
              <p:prevCondLst>
                <p:cond evt="onPrev" delay="0">
                  <p:tgtEl>
                    <p:sldTgt/>
                  </p:tgtEl>
                </p:cond>
              </p:prevCondLst>
              <p:nextCondLst>
                <p:cond evt="onNext" delay="0">
                  <p:tgtEl>
                    <p:sldTgt/>
                  </p:tgtEl>
                </p:cond>
              </p:nextCondLst>
            </p:seq>
            <p:audio>
              <p:cMediaNode vol="100000" showWhenStopped="0">
                <p:cTn id="10" fill="hold" display="0">
                  <p:stCondLst>
                    <p:cond delay="indefinite"/>
                  </p:stCondLst>
                  <p:endCondLst>
                    <p:cond evt="onStopAudio" delay="0">
                      <p:tgtEl>
                        <p:sldTgt/>
                      </p:tgtEl>
                    </p:cond>
                  </p:endCondLst>
                </p:cTn>
                <p:tgtEl>
                  <p:spTgt spid="9"/>
                </p:tgtEl>
              </p:cMediaNode>
            </p:audio>
          </p:childTnLst>
        </p:cTn>
      </p:par>
    </p:tnLst>
    <p:bldLst>
      <p:bldP spid="8" grpId="0" animBg="1"/>
    </p:bld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5400" b="1" dirty="0"/>
              <a:t>CULTURE </a:t>
            </a:r>
            <a:r>
              <a:rPr lang="en-US" sz="5400" b="1" dirty="0" smtClean="0"/>
              <a:t>CORNER– </a:t>
            </a:r>
            <a:r>
              <a:rPr lang="en-US" sz="5400" b="1" dirty="0"/>
              <a:t>200</a:t>
            </a:r>
          </a:p>
        </p:txBody>
      </p:sp>
      <p:sp>
        <p:nvSpPr>
          <p:cNvPr id="5" name="TextBox 4"/>
          <p:cNvSpPr txBox="1"/>
          <p:nvPr/>
        </p:nvSpPr>
        <p:spPr>
          <a:xfrm>
            <a:off x="1737360" y="2310585"/>
            <a:ext cx="8229600" cy="1446550"/>
          </a:xfrm>
          <a:prstGeom prst="rect">
            <a:avLst/>
          </a:prstGeom>
          <a:noFill/>
        </p:spPr>
        <p:txBody>
          <a:bodyPr wrap="square" rtlCol="0">
            <a:spAutoFit/>
          </a:bodyPr>
          <a:lstStyle/>
          <a:p>
            <a:pPr algn="ctr"/>
            <a:r>
              <a:rPr lang="en-US" sz="8800" dirty="0">
                <a:solidFill>
                  <a:prstClr val="white"/>
                </a:solidFill>
                <a:latin typeface="Arial" panose="020B0604020202020204" pitchFamily="34" charset="0"/>
                <a:cs typeface="Arial" panose="020B0604020202020204" pitchFamily="34" charset="0"/>
              </a:rPr>
              <a:t>A</a:t>
            </a:r>
          </a:p>
        </p:txBody>
      </p:sp>
      <p:sp>
        <p:nvSpPr>
          <p:cNvPr id="3" name="Frame 2">
            <a:extLst>
              <a:ext uri="{FF2B5EF4-FFF2-40B4-BE49-F238E27FC236}">
                <a16:creationId xmlns="" xmlns:a16="http://schemas.microsoft.com/office/drawing/2014/main" id="{04B2862B-31F3-A7F6-E97B-B88A02C1E0B1}"/>
              </a:ext>
            </a:extLst>
          </p:cNvPr>
          <p:cNvSpPr/>
          <p:nvPr/>
        </p:nvSpPr>
        <p:spPr>
          <a:xfrm>
            <a:off x="0" y="0"/>
            <a:ext cx="12192000" cy="6858000"/>
          </a:xfrm>
          <a:prstGeom prst="frame">
            <a:avLst>
              <a:gd name="adj1" fmla="val 1779"/>
            </a:avLst>
          </a:prstGeom>
          <a:solidFill>
            <a:schemeClr val="tx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pic>
        <p:nvPicPr>
          <p:cNvPr id="8" name="Picture 6" descr="Home button">
            <a:hlinkClick r:id="rId2" action="ppaction://hlinksldjump"/>
            <a:extLst>
              <a:ext uri="{FF2B5EF4-FFF2-40B4-BE49-F238E27FC236}">
                <a16:creationId xmlns="" xmlns:a16="http://schemas.microsoft.com/office/drawing/2014/main" id="{ABBA588D-2C8B-C09E-6949-577AC47B63B3}"/>
              </a:ext>
            </a:extLst>
          </p:cNvPr>
          <p:cNvPicPr>
            <a:picLocks noChangeAspect="1"/>
          </p:cNvPicPr>
          <p:nvPr/>
        </p:nvPicPr>
        <p:blipFill>
          <a:blip r:embed="rId3">
            <a:extLst>
              <a:ext uri="{96DAC541-7B7A-43D3-8B79-37D633B846F1}">
                <asvg:svgBlip xmlns:asvg="http://schemas.microsoft.com/office/drawing/2016/SVG/main" xmlns="" r:embed="rId4"/>
              </a:ext>
            </a:extLst>
          </a:blip>
          <a:srcRect/>
          <a:stretch/>
        </p:blipFill>
        <p:spPr>
          <a:xfrm>
            <a:off x="11237112" y="5896427"/>
            <a:ext cx="748632" cy="748632"/>
          </a:xfrm>
          <a:prstGeom prst="rect">
            <a:avLst/>
          </a:prstGeom>
        </p:spPr>
      </p:pic>
    </p:spTree>
    <p:extLst>
      <p:ext uri="{BB962C8B-B14F-4D97-AF65-F5344CB8AC3E}">
        <p14:creationId xmlns:p14="http://schemas.microsoft.com/office/powerpoint/2010/main" val="338962562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5400" b="1" dirty="0" smtClean="0"/>
              <a:t>FAMILY- </a:t>
            </a:r>
            <a:r>
              <a:rPr lang="en-US" sz="5400" b="1" dirty="0"/>
              <a:t>200</a:t>
            </a:r>
          </a:p>
        </p:txBody>
      </p:sp>
      <p:sp>
        <p:nvSpPr>
          <p:cNvPr id="6" name="TextBox 5"/>
          <p:cNvSpPr txBox="1"/>
          <p:nvPr/>
        </p:nvSpPr>
        <p:spPr>
          <a:xfrm>
            <a:off x="1981200" y="1417638"/>
            <a:ext cx="8229600" cy="523220"/>
          </a:xfrm>
          <a:prstGeom prst="rect">
            <a:avLst/>
          </a:prstGeom>
          <a:noFill/>
        </p:spPr>
        <p:txBody>
          <a:bodyPr wrap="square" rtlCol="0">
            <a:spAutoFit/>
          </a:bodyPr>
          <a:lstStyle/>
          <a:p>
            <a:pPr algn="ctr"/>
            <a:r>
              <a:rPr lang="en-US" sz="2800" dirty="0" smtClean="0"/>
              <a:t>MATCH:</a:t>
            </a:r>
          </a:p>
        </p:txBody>
      </p:sp>
      <p:sp>
        <p:nvSpPr>
          <p:cNvPr id="3" name="Frame 2">
            <a:extLst>
              <a:ext uri="{FF2B5EF4-FFF2-40B4-BE49-F238E27FC236}">
                <a16:creationId xmlns="" xmlns:a16="http://schemas.microsoft.com/office/drawing/2014/main" id="{41D22751-67BC-37E3-C70C-44A93EDA46F4}"/>
              </a:ext>
            </a:extLst>
          </p:cNvPr>
          <p:cNvSpPr/>
          <p:nvPr/>
        </p:nvSpPr>
        <p:spPr>
          <a:xfrm>
            <a:off x="0" y="0"/>
            <a:ext cx="12192000" cy="6858000"/>
          </a:xfrm>
          <a:prstGeom prst="frame">
            <a:avLst>
              <a:gd name="adj1" fmla="val 1779"/>
            </a:avLst>
          </a:prstGeom>
          <a:solidFill>
            <a:schemeClr val="tx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graphicFrame>
        <p:nvGraphicFramePr>
          <p:cNvPr id="4" name="Таблица 3"/>
          <p:cNvGraphicFramePr>
            <a:graphicFrameLocks noGrp="1"/>
          </p:cNvGraphicFramePr>
          <p:nvPr>
            <p:extLst>
              <p:ext uri="{D42A27DB-BD31-4B8C-83A1-F6EECF244321}">
                <p14:modId xmlns:p14="http://schemas.microsoft.com/office/powerpoint/2010/main" val="4002989128"/>
              </p:ext>
            </p:extLst>
          </p:nvPr>
        </p:nvGraphicFramePr>
        <p:xfrm>
          <a:off x="609600" y="2273457"/>
          <a:ext cx="11207932" cy="2650552"/>
        </p:xfrm>
        <a:graphic>
          <a:graphicData uri="http://schemas.openxmlformats.org/drawingml/2006/table">
            <a:tbl>
              <a:tblPr firstRow="1" bandRow="1">
                <a:tableStyleId>{BC89EF96-8CEA-46FF-86C4-4CE0E7609802}</a:tableStyleId>
              </a:tblPr>
              <a:tblGrid>
                <a:gridCol w="5068389">
                  <a:extLst>
                    <a:ext uri="{9D8B030D-6E8A-4147-A177-3AD203B41FA5}">
                      <a16:colId xmlns="" xmlns:a16="http://schemas.microsoft.com/office/drawing/2014/main" val="20000"/>
                    </a:ext>
                  </a:extLst>
                </a:gridCol>
                <a:gridCol w="6139543">
                  <a:extLst>
                    <a:ext uri="{9D8B030D-6E8A-4147-A177-3AD203B41FA5}">
                      <a16:colId xmlns="" xmlns:a16="http://schemas.microsoft.com/office/drawing/2014/main" val="20001"/>
                    </a:ext>
                  </a:extLst>
                </a:gridCol>
              </a:tblGrid>
              <a:tr h="1325276">
                <a:tc>
                  <a:txBody>
                    <a:bodyPr/>
                    <a:lstStyle/>
                    <a:p>
                      <a:pPr marL="342900" indent="-342900">
                        <a:buFont typeface="+mj-lt"/>
                        <a:buAutoNum type="arabicPeriod"/>
                      </a:pPr>
                      <a:r>
                        <a:rPr lang="en-US" sz="3600" b="1" dirty="0" smtClean="0">
                          <a:latin typeface="Arial" panose="020B0604020202020204" pitchFamily="34" charset="0"/>
                          <a:cs typeface="Arial" panose="020B0604020202020204" pitchFamily="34" charset="0"/>
                        </a:rPr>
                        <a:t>What’s your sister like?</a:t>
                      </a:r>
                      <a:endParaRPr lang="ru-RU" sz="3600" b="1" dirty="0">
                        <a:latin typeface="Arial" panose="020B0604020202020204" pitchFamily="34" charset="0"/>
                        <a:cs typeface="Arial" panose="020B0604020202020204" pitchFamily="34" charset="0"/>
                      </a:endParaRPr>
                    </a:p>
                  </a:txBody>
                  <a:tcPr/>
                </a:tc>
                <a:tc>
                  <a:txBody>
                    <a:bodyPr/>
                    <a:lstStyle/>
                    <a:p>
                      <a:r>
                        <a:rPr lang="en-US" sz="3600" b="1" dirty="0" smtClean="0">
                          <a:latin typeface="Arial" panose="020B0604020202020204" pitchFamily="34" charset="0"/>
                          <a:cs typeface="Arial" panose="020B0604020202020204" pitchFamily="34" charset="0"/>
                        </a:rPr>
                        <a:t>a.</a:t>
                      </a:r>
                      <a:r>
                        <a:rPr lang="en-US" sz="3600" b="1" baseline="0" dirty="0" smtClean="0">
                          <a:latin typeface="Arial" panose="020B0604020202020204" pitchFamily="34" charset="0"/>
                          <a:cs typeface="Arial" panose="020B0604020202020204" pitchFamily="34" charset="0"/>
                        </a:rPr>
                        <a:t> </a:t>
                      </a:r>
                      <a:r>
                        <a:rPr lang="en-US" sz="3600" b="1" dirty="0" smtClean="0">
                          <a:latin typeface="Arial" panose="020B0604020202020204" pitchFamily="34" charset="0"/>
                          <a:cs typeface="Arial" panose="020B0604020202020204" pitchFamily="34" charset="0"/>
                        </a:rPr>
                        <a:t>She’s tall with short fair hair.</a:t>
                      </a:r>
                      <a:endParaRPr lang="ru-RU" sz="3600" b="1" dirty="0">
                        <a:latin typeface="Arial" panose="020B0604020202020204" pitchFamily="34" charset="0"/>
                        <a:cs typeface="Arial" panose="020B0604020202020204" pitchFamily="34" charset="0"/>
                      </a:endParaRPr>
                    </a:p>
                  </a:txBody>
                  <a:tcPr/>
                </a:tc>
                <a:extLst>
                  <a:ext uri="{0D108BD9-81ED-4DB2-BD59-A6C34878D82A}">
                    <a16:rowId xmlns="" xmlns:a16="http://schemas.microsoft.com/office/drawing/2014/main" val="10000"/>
                  </a:ext>
                </a:extLst>
              </a:tr>
              <a:tr h="1325276">
                <a:tc>
                  <a:txBody>
                    <a:bodyPr/>
                    <a:lstStyle/>
                    <a:p>
                      <a:pPr marL="0" indent="0">
                        <a:buFont typeface="+mj-lt"/>
                        <a:buNone/>
                      </a:pPr>
                      <a:r>
                        <a:rPr lang="en-US" sz="3600" b="1" dirty="0" smtClean="0">
                          <a:latin typeface="Arial" panose="020B0604020202020204" pitchFamily="34" charset="0"/>
                          <a:cs typeface="Arial" panose="020B0604020202020204" pitchFamily="34" charset="0"/>
                        </a:rPr>
                        <a:t>2.   What does your mother look like?</a:t>
                      </a:r>
                      <a:endParaRPr lang="ru-RU" sz="3600" b="1" dirty="0">
                        <a:latin typeface="Arial" panose="020B0604020202020204" pitchFamily="34" charset="0"/>
                        <a:cs typeface="Arial" panose="020B0604020202020204" pitchFamily="34" charset="0"/>
                      </a:endParaRPr>
                    </a:p>
                  </a:txBody>
                  <a:tcPr/>
                </a:tc>
                <a:tc>
                  <a:txBody>
                    <a:bodyPr/>
                    <a:lstStyle/>
                    <a:p>
                      <a:r>
                        <a:rPr lang="en-US" sz="3600" b="1" dirty="0" smtClean="0">
                          <a:latin typeface="Arial" panose="020B0604020202020204" pitchFamily="34" charset="0"/>
                          <a:cs typeface="Arial" panose="020B0604020202020204" pitchFamily="34" charset="0"/>
                        </a:rPr>
                        <a:t>b.</a:t>
                      </a:r>
                      <a:r>
                        <a:rPr lang="en-US" sz="3600" b="1" baseline="0" dirty="0" smtClean="0">
                          <a:latin typeface="Arial" panose="020B0604020202020204" pitchFamily="34" charset="0"/>
                          <a:cs typeface="Arial" panose="020B0604020202020204" pitchFamily="34" charset="0"/>
                        </a:rPr>
                        <a:t> </a:t>
                      </a:r>
                      <a:r>
                        <a:rPr lang="en-US" sz="3600" b="1" dirty="0" smtClean="0">
                          <a:latin typeface="Arial" panose="020B0604020202020204" pitchFamily="34" charset="0"/>
                          <a:cs typeface="Arial" panose="020B0604020202020204" pitchFamily="34" charset="0"/>
                        </a:rPr>
                        <a:t>She’s naughty and noisy.</a:t>
                      </a:r>
                      <a:endParaRPr lang="ru-RU" sz="3600" b="1" dirty="0">
                        <a:latin typeface="Arial" panose="020B0604020202020204" pitchFamily="34" charset="0"/>
                        <a:cs typeface="Arial" panose="020B0604020202020204" pitchFamily="34" charset="0"/>
                      </a:endParaRPr>
                    </a:p>
                  </a:txBody>
                  <a:tcPr/>
                </a:tc>
                <a:extLst>
                  <a:ext uri="{0D108BD9-81ED-4DB2-BD59-A6C34878D82A}">
                    <a16:rowId xmlns="" xmlns:a16="http://schemas.microsoft.com/office/drawing/2014/main" val="10001"/>
                  </a:ext>
                </a:extLst>
              </a:tr>
            </a:tbl>
          </a:graphicData>
        </a:graphic>
      </p:graphicFrame>
      <p:sp>
        <p:nvSpPr>
          <p:cNvPr id="7" name="Прямоугольник 6"/>
          <p:cNvSpPr/>
          <p:nvPr/>
        </p:nvSpPr>
        <p:spPr>
          <a:xfrm>
            <a:off x="2321216" y="5614184"/>
            <a:ext cx="7367451" cy="914400"/>
          </a:xfrm>
          <a:prstGeom prst="rect">
            <a:avLst/>
          </a:prstGeom>
          <a:noFill/>
          <a:ln w="9525">
            <a:solidFill>
              <a:srgbClr val="002060"/>
            </a:solidFill>
            <a:beve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ru-RU"/>
          </a:p>
        </p:txBody>
      </p:sp>
      <p:sp>
        <p:nvSpPr>
          <p:cNvPr id="8" name="Прямоугольник 7"/>
          <p:cNvSpPr/>
          <p:nvPr/>
        </p:nvSpPr>
        <p:spPr>
          <a:xfrm>
            <a:off x="2321215" y="5614184"/>
            <a:ext cx="7367451" cy="914400"/>
          </a:xfrm>
          <a:prstGeom prst="rect">
            <a:avLst/>
          </a:prstGeom>
          <a:gradFill flip="none" rotWithShape="1">
            <a:gsLst>
              <a:gs pos="0">
                <a:schemeClr val="bg2">
                  <a:lumMod val="20000"/>
                  <a:lumOff val="80000"/>
                </a:schemeClr>
              </a:gs>
              <a:gs pos="84153">
                <a:srgbClr val="FF0000"/>
              </a:gs>
              <a:gs pos="30000">
                <a:srgbClr val="2E5095"/>
              </a:gs>
              <a:gs pos="60000">
                <a:srgbClr val="C00000"/>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ru-RU"/>
          </a:p>
        </p:txBody>
      </p:sp>
      <p:pic>
        <p:nvPicPr>
          <p:cNvPr id="9" name="svoya_igra-30-sec">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5439951" y="5766584"/>
            <a:ext cx="609600" cy="609600"/>
          </a:xfrm>
          <a:prstGeom prst="rect">
            <a:avLst/>
          </a:prstGeom>
          <a:gradFill flip="none" rotWithShape="1">
            <a:gsLst>
              <a:gs pos="0">
                <a:schemeClr val="bg2">
                  <a:tint val="80000"/>
                  <a:satMod val="300000"/>
                </a:schemeClr>
              </a:gs>
              <a:gs pos="84153">
                <a:srgbClr val="FF0000"/>
              </a:gs>
              <a:gs pos="30000">
                <a:srgbClr val="2E5095"/>
              </a:gs>
              <a:gs pos="60000">
                <a:srgbClr val="C00000"/>
              </a:gs>
            </a:gsLst>
            <a:lin ang="0" scaled="1"/>
            <a:tileRect/>
          </a:gradFill>
        </p:spPr>
      </p:pic>
    </p:spTree>
    <p:extLst>
      <p:ext uri="{BB962C8B-B14F-4D97-AF65-F5344CB8AC3E}">
        <p14:creationId xmlns:p14="http://schemas.microsoft.com/office/powerpoint/2010/main" val="1308660027"/>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xmlns:p14="http://schemas.microsoft.com/office/powerpoint/2010/mai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30000"/>
                                        <p:tgtEl>
                                          <p:spTgt spid="8"/>
                                        </p:tgtEl>
                                      </p:cBhvr>
                                    </p:animEffect>
                                  </p:childTnLst>
                                </p:cTn>
                              </p:par>
                              <p:par>
                                <p:cTn id="8" presetID="1" presetClass="mediacall" presetSubtype="0" fill="hold" nodeType="withEffect">
                                  <p:stCondLst>
                                    <p:cond delay="0"/>
                                  </p:stCondLst>
                                  <p:childTnLst>
                                    <p:cmd type="call" cmd="playFrom(0.0)">
                                      <p:cBhvr>
                                        <p:cTn id="9" dur="32522" fill="hold"/>
                                        <p:tgtEl>
                                          <p:spTgt spid="9"/>
                                        </p:tgtEl>
                                      </p:cBhvr>
                                    </p:cmd>
                                  </p:childTnLst>
                                  <p:subTnLst>
                                    <p:set>
                                      <p:cBhvr override="childStyle">
                                        <p:cTn dur="1" fill="hold" display="0" masterRel="sameClick" afterEffect="1">
                                          <p:stCondLst>
                                            <p:cond evt="end" delay="0">
                                              <p:tn val="8"/>
                                            </p:cond>
                                          </p:stCondLst>
                                        </p:cTn>
                                        <p:tgtEl>
                                          <p:spTgt spid="9"/>
                                        </p:tgtEl>
                                        <p:attrNameLst>
                                          <p:attrName>style.visibility</p:attrName>
                                        </p:attrNameLst>
                                      </p:cBhvr>
                                      <p:to>
                                        <p:strVal val="hidden"/>
                                      </p:to>
                                    </p:set>
                                  </p:subTnLst>
                                </p:cTn>
                              </p:par>
                            </p:childTnLst>
                          </p:cTn>
                        </p:par>
                      </p:childTnLst>
                    </p:cTn>
                  </p:par>
                </p:childTnLst>
              </p:cTn>
              <p:prevCondLst>
                <p:cond evt="onPrev" delay="0">
                  <p:tgtEl>
                    <p:sldTgt/>
                  </p:tgtEl>
                </p:cond>
              </p:prevCondLst>
              <p:nextCondLst>
                <p:cond evt="onNext" delay="0">
                  <p:tgtEl>
                    <p:sldTgt/>
                  </p:tgtEl>
                </p:cond>
              </p:nextCondLst>
            </p:seq>
            <p:audio>
              <p:cMediaNode vol="100000" showWhenStopped="0">
                <p:cTn id="10" fill="hold" display="0">
                  <p:stCondLst>
                    <p:cond delay="indefinite"/>
                  </p:stCondLst>
                  <p:endCondLst>
                    <p:cond evt="onStopAudio" delay="0">
                      <p:tgtEl>
                        <p:sldTgt/>
                      </p:tgtEl>
                    </p:cond>
                  </p:endCondLst>
                </p:cTn>
                <p:tgtEl>
                  <p:spTgt spid="9"/>
                </p:tgtEl>
              </p:cMediaNode>
            </p:audio>
          </p:childTnLst>
        </p:cTn>
      </p:par>
    </p:tnLst>
    <p:bldLst>
      <p:bldP spid="8" grpId="0" animBg="1"/>
    </p:bld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5400" b="1" dirty="0"/>
              <a:t>CULTURE </a:t>
            </a:r>
            <a:r>
              <a:rPr lang="en-US" sz="5400" b="1" dirty="0" smtClean="0"/>
              <a:t>CORNER </a:t>
            </a:r>
            <a:r>
              <a:rPr lang="en-US" sz="5400" b="1" dirty="0"/>
              <a:t>- 300</a:t>
            </a:r>
          </a:p>
        </p:txBody>
      </p:sp>
      <p:sp>
        <p:nvSpPr>
          <p:cNvPr id="5" name="Frame 4"/>
          <p:cNvSpPr/>
          <p:nvPr/>
        </p:nvSpPr>
        <p:spPr>
          <a:xfrm>
            <a:off x="0" y="0"/>
            <a:ext cx="12192000" cy="6858000"/>
          </a:xfrm>
          <a:prstGeom prst="frame">
            <a:avLst>
              <a:gd name="adj1" fmla="val 1779"/>
            </a:avLst>
          </a:prstGeom>
          <a:solidFill>
            <a:schemeClr val="tx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7" name="TextBox 6"/>
          <p:cNvSpPr txBox="1"/>
          <p:nvPr/>
        </p:nvSpPr>
        <p:spPr>
          <a:xfrm>
            <a:off x="1085559" y="2125524"/>
            <a:ext cx="9741769" cy="707886"/>
          </a:xfrm>
          <a:prstGeom prst="rect">
            <a:avLst/>
          </a:prstGeom>
          <a:noFill/>
        </p:spPr>
        <p:txBody>
          <a:bodyPr wrap="none" rtlCol="0">
            <a:spAutoFit/>
          </a:bodyPr>
          <a:lstStyle/>
          <a:p>
            <a:r>
              <a:rPr lang="en-US" sz="4000" dirty="0" smtClean="0">
                <a:solidFill>
                  <a:prstClr val="white"/>
                </a:solidFill>
                <a:latin typeface="Arial" panose="020B0604020202020204" pitchFamily="34" charset="0"/>
                <a:cs typeface="Arial" panose="020B0604020202020204" pitchFamily="34" charset="0"/>
              </a:rPr>
              <a:t>How many pence are there in one pound?</a:t>
            </a:r>
            <a:endParaRPr lang="ru-RU" sz="4000" dirty="0">
              <a:solidFill>
                <a:prstClr val="white"/>
              </a:solidFill>
              <a:latin typeface="Arial" panose="020B0604020202020204" pitchFamily="34" charset="0"/>
              <a:cs typeface="Arial" panose="020B0604020202020204" pitchFamily="34" charset="0"/>
            </a:endParaRPr>
          </a:p>
        </p:txBody>
      </p:sp>
      <p:sp>
        <p:nvSpPr>
          <p:cNvPr id="6" name="Прямоугольник 5"/>
          <p:cNvSpPr/>
          <p:nvPr/>
        </p:nvSpPr>
        <p:spPr>
          <a:xfrm>
            <a:off x="2321217" y="5247600"/>
            <a:ext cx="7367451" cy="914400"/>
          </a:xfrm>
          <a:prstGeom prst="rect">
            <a:avLst/>
          </a:prstGeom>
          <a:noFill/>
          <a:ln w="9525">
            <a:solidFill>
              <a:srgbClr val="002060"/>
            </a:solidFill>
            <a:beve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ru-RU">
              <a:solidFill>
                <a:prstClr val="white"/>
              </a:solidFill>
            </a:endParaRPr>
          </a:p>
        </p:txBody>
      </p:sp>
      <p:sp>
        <p:nvSpPr>
          <p:cNvPr id="8" name="Прямоугольник 7"/>
          <p:cNvSpPr/>
          <p:nvPr/>
        </p:nvSpPr>
        <p:spPr>
          <a:xfrm>
            <a:off x="2321216" y="5247600"/>
            <a:ext cx="7367451" cy="914400"/>
          </a:xfrm>
          <a:prstGeom prst="rect">
            <a:avLst/>
          </a:prstGeom>
          <a:gradFill flip="none" rotWithShape="1">
            <a:gsLst>
              <a:gs pos="0">
                <a:schemeClr val="bg2">
                  <a:lumMod val="20000"/>
                  <a:lumOff val="80000"/>
                </a:schemeClr>
              </a:gs>
              <a:gs pos="84153">
                <a:srgbClr val="FF0000"/>
              </a:gs>
              <a:gs pos="30000">
                <a:srgbClr val="2E5095"/>
              </a:gs>
              <a:gs pos="60000">
                <a:srgbClr val="C00000"/>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ru-RU">
              <a:solidFill>
                <a:prstClr val="white"/>
              </a:solidFill>
            </a:endParaRPr>
          </a:p>
        </p:txBody>
      </p:sp>
      <p:pic>
        <p:nvPicPr>
          <p:cNvPr id="9" name="svoya_igra-30-sec">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5439952" y="5400000"/>
            <a:ext cx="609600" cy="609600"/>
          </a:xfrm>
          <a:prstGeom prst="rect">
            <a:avLst/>
          </a:prstGeom>
          <a:gradFill flip="none" rotWithShape="1">
            <a:gsLst>
              <a:gs pos="0">
                <a:schemeClr val="bg2">
                  <a:tint val="80000"/>
                  <a:satMod val="300000"/>
                </a:schemeClr>
              </a:gs>
              <a:gs pos="84153">
                <a:srgbClr val="FF0000"/>
              </a:gs>
              <a:gs pos="30000">
                <a:srgbClr val="2E5095"/>
              </a:gs>
              <a:gs pos="60000">
                <a:srgbClr val="C00000"/>
              </a:gs>
            </a:gsLst>
            <a:lin ang="0" scaled="1"/>
            <a:tileRect/>
          </a:gradFill>
        </p:spPr>
      </p:pic>
    </p:spTree>
    <p:extLst>
      <p:ext uri="{BB962C8B-B14F-4D97-AF65-F5344CB8AC3E}">
        <p14:creationId xmlns:p14="http://schemas.microsoft.com/office/powerpoint/2010/main" val="3735287134"/>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xmlns:p14="http://schemas.microsoft.com/office/powerpoint/2010/mai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30000"/>
                                        <p:tgtEl>
                                          <p:spTgt spid="8"/>
                                        </p:tgtEl>
                                      </p:cBhvr>
                                    </p:animEffect>
                                  </p:childTnLst>
                                </p:cTn>
                              </p:par>
                              <p:par>
                                <p:cTn id="8" presetID="1" presetClass="mediacall" presetSubtype="0" fill="hold" nodeType="withEffect">
                                  <p:stCondLst>
                                    <p:cond delay="0"/>
                                  </p:stCondLst>
                                  <p:childTnLst>
                                    <p:cmd type="call" cmd="playFrom(0.0)">
                                      <p:cBhvr>
                                        <p:cTn id="9" dur="32522" fill="hold"/>
                                        <p:tgtEl>
                                          <p:spTgt spid="9"/>
                                        </p:tgtEl>
                                      </p:cBhvr>
                                    </p:cmd>
                                  </p:childTnLst>
                                  <p:subTnLst>
                                    <p:set>
                                      <p:cBhvr override="childStyle">
                                        <p:cTn dur="1" fill="hold" display="0" masterRel="sameClick" afterEffect="1">
                                          <p:stCondLst>
                                            <p:cond evt="end" delay="0">
                                              <p:tn val="8"/>
                                            </p:cond>
                                          </p:stCondLst>
                                        </p:cTn>
                                        <p:tgtEl>
                                          <p:spTgt spid="9"/>
                                        </p:tgtEl>
                                        <p:attrNameLst>
                                          <p:attrName>style.visibility</p:attrName>
                                        </p:attrNameLst>
                                      </p:cBhvr>
                                      <p:to>
                                        <p:strVal val="hidden"/>
                                      </p:to>
                                    </p:set>
                                  </p:subTnLst>
                                </p:cTn>
                              </p:par>
                            </p:childTnLst>
                          </p:cTn>
                        </p:par>
                      </p:childTnLst>
                    </p:cTn>
                  </p:par>
                </p:childTnLst>
              </p:cTn>
              <p:prevCondLst>
                <p:cond evt="onPrev" delay="0">
                  <p:tgtEl>
                    <p:sldTgt/>
                  </p:tgtEl>
                </p:cond>
              </p:prevCondLst>
              <p:nextCondLst>
                <p:cond evt="onNext" delay="0">
                  <p:tgtEl>
                    <p:sldTgt/>
                  </p:tgtEl>
                </p:cond>
              </p:nextCondLst>
            </p:seq>
            <p:audio>
              <p:cMediaNode vol="100000" showWhenStopped="0">
                <p:cTn id="10" fill="hold" display="0">
                  <p:stCondLst>
                    <p:cond delay="indefinite"/>
                  </p:stCondLst>
                  <p:endCondLst>
                    <p:cond evt="onStopAudio" delay="0">
                      <p:tgtEl>
                        <p:sldTgt/>
                      </p:tgtEl>
                    </p:cond>
                  </p:endCondLst>
                </p:cTn>
                <p:tgtEl>
                  <p:spTgt spid="9"/>
                </p:tgtEl>
              </p:cMediaNode>
            </p:audio>
          </p:childTnLst>
        </p:cTn>
      </p:par>
    </p:tnLst>
    <p:bldLst>
      <p:bldP spid="8" grpId="0" animBg="1"/>
    </p:bld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5400" b="1" dirty="0"/>
              <a:t>CULTURE </a:t>
            </a:r>
            <a:r>
              <a:rPr lang="en-US" sz="5400" b="1" dirty="0" smtClean="0"/>
              <a:t>CORNER– </a:t>
            </a:r>
            <a:r>
              <a:rPr lang="en-US" sz="5400" b="1" dirty="0"/>
              <a:t>300</a:t>
            </a:r>
          </a:p>
        </p:txBody>
      </p:sp>
      <p:sp>
        <p:nvSpPr>
          <p:cNvPr id="3" name="Frame 2">
            <a:extLst>
              <a:ext uri="{FF2B5EF4-FFF2-40B4-BE49-F238E27FC236}">
                <a16:creationId xmlns="" xmlns:a16="http://schemas.microsoft.com/office/drawing/2014/main" id="{2285D126-EC3F-03A4-F86C-A1CD0C7D25D2}"/>
              </a:ext>
            </a:extLst>
          </p:cNvPr>
          <p:cNvSpPr/>
          <p:nvPr/>
        </p:nvSpPr>
        <p:spPr>
          <a:xfrm>
            <a:off x="0" y="0"/>
            <a:ext cx="12192000" cy="6858000"/>
          </a:xfrm>
          <a:prstGeom prst="frame">
            <a:avLst>
              <a:gd name="adj1" fmla="val 1779"/>
            </a:avLst>
          </a:prstGeom>
          <a:solidFill>
            <a:schemeClr val="tx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pic>
        <p:nvPicPr>
          <p:cNvPr id="8" name="Picture 6" descr="Home button">
            <a:hlinkClick r:id="rId2" action="ppaction://hlinksldjump"/>
            <a:extLst>
              <a:ext uri="{FF2B5EF4-FFF2-40B4-BE49-F238E27FC236}">
                <a16:creationId xmlns="" xmlns:a16="http://schemas.microsoft.com/office/drawing/2014/main" id="{08D93AC9-E69D-0F29-0DAC-3B13BBD12618}"/>
              </a:ext>
            </a:extLst>
          </p:cNvPr>
          <p:cNvPicPr>
            <a:picLocks noChangeAspect="1"/>
          </p:cNvPicPr>
          <p:nvPr/>
        </p:nvPicPr>
        <p:blipFill>
          <a:blip r:embed="rId3">
            <a:extLst>
              <a:ext uri="{96DAC541-7B7A-43D3-8B79-37D633B846F1}">
                <asvg:svgBlip xmlns:asvg="http://schemas.microsoft.com/office/drawing/2016/SVG/main" xmlns="" r:embed="rId4"/>
              </a:ext>
            </a:extLst>
          </a:blip>
          <a:srcRect/>
          <a:stretch/>
        </p:blipFill>
        <p:spPr>
          <a:xfrm>
            <a:off x="11237112" y="5896427"/>
            <a:ext cx="748632" cy="748632"/>
          </a:xfrm>
          <a:prstGeom prst="rect">
            <a:avLst/>
          </a:prstGeom>
        </p:spPr>
      </p:pic>
      <p:sp>
        <p:nvSpPr>
          <p:cNvPr id="6" name="TextBox 5"/>
          <p:cNvSpPr txBox="1"/>
          <p:nvPr/>
        </p:nvSpPr>
        <p:spPr>
          <a:xfrm>
            <a:off x="4737463" y="2277483"/>
            <a:ext cx="2069797" cy="1446550"/>
          </a:xfrm>
          <a:prstGeom prst="rect">
            <a:avLst/>
          </a:prstGeom>
          <a:noFill/>
        </p:spPr>
        <p:txBody>
          <a:bodyPr wrap="none" rtlCol="0">
            <a:spAutoFit/>
          </a:bodyPr>
          <a:lstStyle/>
          <a:p>
            <a:r>
              <a:rPr lang="en-US" sz="8800" dirty="0" smtClean="0">
                <a:solidFill>
                  <a:prstClr val="white"/>
                </a:solidFill>
                <a:latin typeface="Arial" panose="020B0604020202020204" pitchFamily="34" charset="0"/>
                <a:cs typeface="Arial" panose="020B0604020202020204" pitchFamily="34" charset="0"/>
              </a:rPr>
              <a:t>100</a:t>
            </a:r>
            <a:endParaRPr lang="ru-RU" sz="8800" dirty="0">
              <a:solidFill>
                <a:prstClr val="white"/>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732516913"/>
      </p:ext>
    </p:extLst>
  </p:cSld>
  <p:clrMapOvr>
    <a:masterClrMapping/>
  </p:clrMapOvr>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5400" b="1" dirty="0"/>
              <a:t>CULTURE </a:t>
            </a:r>
            <a:r>
              <a:rPr lang="en-US" sz="5400" b="1" dirty="0" smtClean="0"/>
              <a:t>CORNER- </a:t>
            </a:r>
            <a:r>
              <a:rPr lang="en-US" sz="5400" b="1" dirty="0"/>
              <a:t>400</a:t>
            </a:r>
          </a:p>
        </p:txBody>
      </p:sp>
      <p:sp>
        <p:nvSpPr>
          <p:cNvPr id="5" name="Frame 4"/>
          <p:cNvSpPr/>
          <p:nvPr/>
        </p:nvSpPr>
        <p:spPr>
          <a:xfrm>
            <a:off x="0" y="0"/>
            <a:ext cx="12192000" cy="6858000"/>
          </a:xfrm>
          <a:prstGeom prst="frame">
            <a:avLst>
              <a:gd name="adj1" fmla="val 1779"/>
            </a:avLst>
          </a:prstGeom>
          <a:solidFill>
            <a:schemeClr val="tx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7" name="TextBox 6"/>
          <p:cNvSpPr txBox="1"/>
          <p:nvPr/>
        </p:nvSpPr>
        <p:spPr>
          <a:xfrm>
            <a:off x="1255572" y="2388203"/>
            <a:ext cx="9016507" cy="707886"/>
          </a:xfrm>
          <a:prstGeom prst="rect">
            <a:avLst/>
          </a:prstGeom>
          <a:noFill/>
        </p:spPr>
        <p:txBody>
          <a:bodyPr wrap="none" rtlCol="0">
            <a:spAutoFit/>
          </a:bodyPr>
          <a:lstStyle/>
          <a:p>
            <a:r>
              <a:rPr lang="en-US" sz="4000" dirty="0" smtClean="0">
                <a:solidFill>
                  <a:prstClr val="white"/>
                </a:solidFill>
                <a:latin typeface="Arial" panose="020B0604020202020204" pitchFamily="34" charset="0"/>
                <a:cs typeface="Arial" panose="020B0604020202020204" pitchFamily="34" charset="0"/>
              </a:rPr>
              <a:t>Who wrote about Alice in Wonderland?</a:t>
            </a:r>
            <a:endParaRPr lang="ru-RU" sz="4000" dirty="0">
              <a:solidFill>
                <a:prstClr val="white"/>
              </a:solidFill>
              <a:latin typeface="Arial" panose="020B0604020202020204" pitchFamily="34" charset="0"/>
              <a:cs typeface="Arial" panose="020B0604020202020204" pitchFamily="34" charset="0"/>
            </a:endParaRPr>
          </a:p>
        </p:txBody>
      </p:sp>
      <p:sp>
        <p:nvSpPr>
          <p:cNvPr id="6" name="Прямоугольник 5"/>
          <p:cNvSpPr/>
          <p:nvPr/>
        </p:nvSpPr>
        <p:spPr>
          <a:xfrm>
            <a:off x="2321217" y="5247600"/>
            <a:ext cx="7367451" cy="914400"/>
          </a:xfrm>
          <a:prstGeom prst="rect">
            <a:avLst/>
          </a:prstGeom>
          <a:noFill/>
          <a:ln w="9525">
            <a:solidFill>
              <a:srgbClr val="002060"/>
            </a:solidFill>
            <a:beve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ru-RU">
              <a:solidFill>
                <a:prstClr val="white"/>
              </a:solidFill>
            </a:endParaRPr>
          </a:p>
        </p:txBody>
      </p:sp>
      <p:sp>
        <p:nvSpPr>
          <p:cNvPr id="8" name="Прямоугольник 7"/>
          <p:cNvSpPr/>
          <p:nvPr/>
        </p:nvSpPr>
        <p:spPr>
          <a:xfrm>
            <a:off x="2321216" y="5247600"/>
            <a:ext cx="7367451" cy="914400"/>
          </a:xfrm>
          <a:prstGeom prst="rect">
            <a:avLst/>
          </a:prstGeom>
          <a:gradFill flip="none" rotWithShape="1">
            <a:gsLst>
              <a:gs pos="0">
                <a:schemeClr val="bg2">
                  <a:lumMod val="20000"/>
                  <a:lumOff val="80000"/>
                </a:schemeClr>
              </a:gs>
              <a:gs pos="84153">
                <a:srgbClr val="FF0000"/>
              </a:gs>
              <a:gs pos="30000">
                <a:srgbClr val="2E5095"/>
              </a:gs>
              <a:gs pos="60000">
                <a:srgbClr val="C00000"/>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ru-RU">
              <a:solidFill>
                <a:prstClr val="white"/>
              </a:solidFill>
            </a:endParaRPr>
          </a:p>
        </p:txBody>
      </p:sp>
      <p:pic>
        <p:nvPicPr>
          <p:cNvPr id="9" name="svoya_igra-30-sec">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5439952" y="5400000"/>
            <a:ext cx="609600" cy="609600"/>
          </a:xfrm>
          <a:prstGeom prst="rect">
            <a:avLst/>
          </a:prstGeom>
          <a:gradFill flip="none" rotWithShape="1">
            <a:gsLst>
              <a:gs pos="0">
                <a:schemeClr val="bg2">
                  <a:tint val="80000"/>
                  <a:satMod val="300000"/>
                </a:schemeClr>
              </a:gs>
              <a:gs pos="84153">
                <a:srgbClr val="FF0000"/>
              </a:gs>
              <a:gs pos="30000">
                <a:srgbClr val="2E5095"/>
              </a:gs>
              <a:gs pos="60000">
                <a:srgbClr val="C00000"/>
              </a:gs>
            </a:gsLst>
            <a:lin ang="0" scaled="1"/>
            <a:tileRect/>
          </a:gradFill>
        </p:spPr>
      </p:pic>
    </p:spTree>
    <p:extLst>
      <p:ext uri="{BB962C8B-B14F-4D97-AF65-F5344CB8AC3E}">
        <p14:creationId xmlns:p14="http://schemas.microsoft.com/office/powerpoint/2010/main" val="287953237"/>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xmlns:p14="http://schemas.microsoft.com/office/powerpoint/2010/mai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30000"/>
                                        <p:tgtEl>
                                          <p:spTgt spid="8"/>
                                        </p:tgtEl>
                                      </p:cBhvr>
                                    </p:animEffect>
                                  </p:childTnLst>
                                </p:cTn>
                              </p:par>
                              <p:par>
                                <p:cTn id="8" presetID="1" presetClass="mediacall" presetSubtype="0" fill="hold" nodeType="withEffect">
                                  <p:stCondLst>
                                    <p:cond delay="0"/>
                                  </p:stCondLst>
                                  <p:childTnLst>
                                    <p:cmd type="call" cmd="playFrom(0.0)">
                                      <p:cBhvr>
                                        <p:cTn id="9" dur="32522" fill="hold"/>
                                        <p:tgtEl>
                                          <p:spTgt spid="9"/>
                                        </p:tgtEl>
                                      </p:cBhvr>
                                    </p:cmd>
                                  </p:childTnLst>
                                  <p:subTnLst>
                                    <p:set>
                                      <p:cBhvr override="childStyle">
                                        <p:cTn dur="1" fill="hold" display="0" masterRel="sameClick" afterEffect="1">
                                          <p:stCondLst>
                                            <p:cond evt="end" delay="0">
                                              <p:tn val="8"/>
                                            </p:cond>
                                          </p:stCondLst>
                                        </p:cTn>
                                        <p:tgtEl>
                                          <p:spTgt spid="9"/>
                                        </p:tgtEl>
                                        <p:attrNameLst>
                                          <p:attrName>style.visibility</p:attrName>
                                        </p:attrNameLst>
                                      </p:cBhvr>
                                      <p:to>
                                        <p:strVal val="hidden"/>
                                      </p:to>
                                    </p:set>
                                  </p:subTnLst>
                                </p:cTn>
                              </p:par>
                            </p:childTnLst>
                          </p:cTn>
                        </p:par>
                      </p:childTnLst>
                    </p:cTn>
                  </p:par>
                </p:childTnLst>
              </p:cTn>
              <p:prevCondLst>
                <p:cond evt="onPrev" delay="0">
                  <p:tgtEl>
                    <p:sldTgt/>
                  </p:tgtEl>
                </p:cond>
              </p:prevCondLst>
              <p:nextCondLst>
                <p:cond evt="onNext" delay="0">
                  <p:tgtEl>
                    <p:sldTgt/>
                  </p:tgtEl>
                </p:cond>
              </p:nextCondLst>
            </p:seq>
            <p:audio>
              <p:cMediaNode vol="100000" showWhenStopped="0">
                <p:cTn id="10" fill="hold" display="0">
                  <p:stCondLst>
                    <p:cond delay="indefinite"/>
                  </p:stCondLst>
                  <p:endCondLst>
                    <p:cond evt="onStopAudio" delay="0">
                      <p:tgtEl>
                        <p:sldTgt/>
                      </p:tgtEl>
                    </p:cond>
                  </p:endCondLst>
                </p:cTn>
                <p:tgtEl>
                  <p:spTgt spid="9"/>
                </p:tgtEl>
              </p:cMediaNode>
            </p:audio>
          </p:childTnLst>
        </p:cTn>
      </p:par>
    </p:tnLst>
    <p:bldLst>
      <p:bldP spid="8" grpId="0" animBg="1"/>
    </p:bld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5400" b="1" dirty="0"/>
              <a:t>CULTURE </a:t>
            </a:r>
            <a:r>
              <a:rPr lang="en-US" sz="5400" b="1" dirty="0" smtClean="0"/>
              <a:t>CORNER– </a:t>
            </a:r>
            <a:r>
              <a:rPr lang="en-US" sz="5400" b="1" dirty="0"/>
              <a:t>400</a:t>
            </a:r>
          </a:p>
        </p:txBody>
      </p:sp>
      <p:sp>
        <p:nvSpPr>
          <p:cNvPr id="3" name="Frame 2">
            <a:extLst>
              <a:ext uri="{FF2B5EF4-FFF2-40B4-BE49-F238E27FC236}">
                <a16:creationId xmlns="" xmlns:a16="http://schemas.microsoft.com/office/drawing/2014/main" id="{1424DCD5-A8BA-534F-340C-661460F03EC4}"/>
              </a:ext>
            </a:extLst>
          </p:cNvPr>
          <p:cNvSpPr/>
          <p:nvPr/>
        </p:nvSpPr>
        <p:spPr>
          <a:xfrm>
            <a:off x="0" y="0"/>
            <a:ext cx="12192000" cy="6858000"/>
          </a:xfrm>
          <a:prstGeom prst="frame">
            <a:avLst>
              <a:gd name="adj1" fmla="val 1779"/>
            </a:avLst>
          </a:prstGeom>
          <a:solidFill>
            <a:schemeClr val="tx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pic>
        <p:nvPicPr>
          <p:cNvPr id="8" name="Picture 6" descr="Home button">
            <a:hlinkClick r:id="rId2" action="ppaction://hlinksldjump"/>
            <a:extLst>
              <a:ext uri="{FF2B5EF4-FFF2-40B4-BE49-F238E27FC236}">
                <a16:creationId xmlns="" xmlns:a16="http://schemas.microsoft.com/office/drawing/2014/main" id="{01A7EF26-266C-FE9F-2250-90DD4EB697C3}"/>
              </a:ext>
            </a:extLst>
          </p:cNvPr>
          <p:cNvPicPr>
            <a:picLocks noChangeAspect="1"/>
          </p:cNvPicPr>
          <p:nvPr/>
        </p:nvPicPr>
        <p:blipFill>
          <a:blip r:embed="rId3">
            <a:extLst>
              <a:ext uri="{96DAC541-7B7A-43D3-8B79-37D633B846F1}">
                <asvg:svgBlip xmlns:asvg="http://schemas.microsoft.com/office/drawing/2016/SVG/main" xmlns="" r:embed="rId4"/>
              </a:ext>
            </a:extLst>
          </a:blip>
          <a:srcRect/>
          <a:stretch/>
        </p:blipFill>
        <p:spPr>
          <a:xfrm>
            <a:off x="11237112" y="5896427"/>
            <a:ext cx="748632" cy="748632"/>
          </a:xfrm>
          <a:prstGeom prst="rect">
            <a:avLst/>
          </a:prstGeom>
        </p:spPr>
      </p:pic>
      <p:sp>
        <p:nvSpPr>
          <p:cNvPr id="6" name="TextBox 5"/>
          <p:cNvSpPr txBox="1"/>
          <p:nvPr/>
        </p:nvSpPr>
        <p:spPr>
          <a:xfrm>
            <a:off x="3621589" y="2396799"/>
            <a:ext cx="4463081" cy="1015663"/>
          </a:xfrm>
          <a:prstGeom prst="rect">
            <a:avLst/>
          </a:prstGeom>
          <a:noFill/>
        </p:spPr>
        <p:txBody>
          <a:bodyPr wrap="none" rtlCol="0">
            <a:spAutoFit/>
          </a:bodyPr>
          <a:lstStyle/>
          <a:p>
            <a:r>
              <a:rPr lang="en-US" sz="6000" dirty="0" smtClean="0">
                <a:solidFill>
                  <a:prstClr val="white"/>
                </a:solidFill>
                <a:latin typeface="Arial" panose="020B0604020202020204" pitchFamily="34" charset="0"/>
                <a:cs typeface="Arial" panose="020B0604020202020204" pitchFamily="34" charset="0"/>
              </a:rPr>
              <a:t>Lewis Carrol</a:t>
            </a:r>
            <a:endParaRPr lang="ru-RU" sz="6000" dirty="0">
              <a:solidFill>
                <a:prstClr val="white"/>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785124398"/>
      </p:ext>
    </p:extLst>
  </p:cSld>
  <p:clrMapOvr>
    <a:masterClrMapping/>
  </p:clrMapOvr>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5400" b="1" dirty="0"/>
              <a:t>CULTURE </a:t>
            </a:r>
            <a:r>
              <a:rPr lang="en-US" sz="5400" b="1" dirty="0" smtClean="0"/>
              <a:t>CORNER- </a:t>
            </a:r>
            <a:r>
              <a:rPr lang="en-US" sz="5400" b="1" dirty="0"/>
              <a:t>500</a:t>
            </a:r>
          </a:p>
        </p:txBody>
      </p:sp>
      <p:sp>
        <p:nvSpPr>
          <p:cNvPr id="5" name="Frame 4"/>
          <p:cNvSpPr/>
          <p:nvPr/>
        </p:nvSpPr>
        <p:spPr>
          <a:xfrm>
            <a:off x="0" y="0"/>
            <a:ext cx="12192000" cy="6858000"/>
          </a:xfrm>
          <a:prstGeom prst="frame">
            <a:avLst>
              <a:gd name="adj1" fmla="val 1779"/>
            </a:avLst>
          </a:prstGeom>
          <a:solidFill>
            <a:schemeClr val="tx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7" name="TextBox 6"/>
          <p:cNvSpPr txBox="1"/>
          <p:nvPr/>
        </p:nvSpPr>
        <p:spPr>
          <a:xfrm>
            <a:off x="2952205" y="1338333"/>
            <a:ext cx="6088526" cy="707886"/>
          </a:xfrm>
          <a:prstGeom prst="rect">
            <a:avLst/>
          </a:prstGeom>
          <a:noFill/>
        </p:spPr>
        <p:txBody>
          <a:bodyPr wrap="none" rtlCol="0">
            <a:spAutoFit/>
          </a:bodyPr>
          <a:lstStyle/>
          <a:p>
            <a:r>
              <a:rPr lang="en-US" sz="4000" dirty="0" smtClean="0">
                <a:solidFill>
                  <a:prstClr val="white"/>
                </a:solidFill>
                <a:latin typeface="Arial" panose="020B0604020202020204" pitchFamily="34" charset="0"/>
                <a:cs typeface="Arial" panose="020B0604020202020204" pitchFamily="34" charset="0"/>
              </a:rPr>
              <a:t>Name this traditional dish.</a:t>
            </a:r>
            <a:endParaRPr lang="ru-RU" sz="4000" dirty="0">
              <a:solidFill>
                <a:prstClr val="white"/>
              </a:solidFill>
              <a:latin typeface="Arial" panose="020B0604020202020204" pitchFamily="34" charset="0"/>
              <a:cs typeface="Arial" panose="020B0604020202020204" pitchFamily="34" charset="0"/>
            </a:endParaRPr>
          </a:p>
        </p:txBody>
      </p:sp>
      <p:pic>
        <p:nvPicPr>
          <p:cNvPr id="3" name="Рисунок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722914" y="2189442"/>
            <a:ext cx="4655976" cy="3102771"/>
          </a:xfrm>
          <a:prstGeom prst="rect">
            <a:avLst/>
          </a:prstGeom>
        </p:spPr>
      </p:pic>
      <p:sp>
        <p:nvSpPr>
          <p:cNvPr id="6" name="Прямоугольник 5"/>
          <p:cNvSpPr/>
          <p:nvPr/>
        </p:nvSpPr>
        <p:spPr>
          <a:xfrm>
            <a:off x="2312743" y="5634143"/>
            <a:ext cx="7367451" cy="914400"/>
          </a:xfrm>
          <a:prstGeom prst="rect">
            <a:avLst/>
          </a:prstGeom>
          <a:noFill/>
          <a:ln w="9525">
            <a:solidFill>
              <a:srgbClr val="002060"/>
            </a:solidFill>
            <a:beve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ru-RU">
              <a:solidFill>
                <a:prstClr val="white"/>
              </a:solidFill>
            </a:endParaRPr>
          </a:p>
        </p:txBody>
      </p:sp>
      <p:sp>
        <p:nvSpPr>
          <p:cNvPr id="8" name="Прямоугольник 7"/>
          <p:cNvSpPr/>
          <p:nvPr/>
        </p:nvSpPr>
        <p:spPr>
          <a:xfrm>
            <a:off x="2312742" y="5634143"/>
            <a:ext cx="7367451" cy="914400"/>
          </a:xfrm>
          <a:prstGeom prst="rect">
            <a:avLst/>
          </a:prstGeom>
          <a:gradFill flip="none" rotWithShape="1">
            <a:gsLst>
              <a:gs pos="0">
                <a:schemeClr val="bg2">
                  <a:lumMod val="20000"/>
                  <a:lumOff val="80000"/>
                </a:schemeClr>
              </a:gs>
              <a:gs pos="84153">
                <a:srgbClr val="FF0000"/>
              </a:gs>
              <a:gs pos="30000">
                <a:srgbClr val="2E5095"/>
              </a:gs>
              <a:gs pos="60000">
                <a:srgbClr val="C00000"/>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ru-RU">
              <a:solidFill>
                <a:prstClr val="white"/>
              </a:solidFill>
            </a:endParaRPr>
          </a:p>
        </p:txBody>
      </p:sp>
      <p:pic>
        <p:nvPicPr>
          <p:cNvPr id="9" name="svoya_igra-30-sec">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5431478" y="5786543"/>
            <a:ext cx="609600" cy="609600"/>
          </a:xfrm>
          <a:prstGeom prst="rect">
            <a:avLst/>
          </a:prstGeom>
          <a:gradFill flip="none" rotWithShape="1">
            <a:gsLst>
              <a:gs pos="0">
                <a:schemeClr val="bg2">
                  <a:tint val="80000"/>
                  <a:satMod val="300000"/>
                </a:schemeClr>
              </a:gs>
              <a:gs pos="84153">
                <a:srgbClr val="FF0000"/>
              </a:gs>
              <a:gs pos="30000">
                <a:srgbClr val="2E5095"/>
              </a:gs>
              <a:gs pos="60000">
                <a:srgbClr val="C00000"/>
              </a:gs>
            </a:gsLst>
            <a:lin ang="0" scaled="1"/>
            <a:tileRect/>
          </a:gradFill>
        </p:spPr>
      </p:pic>
    </p:spTree>
    <p:extLst>
      <p:ext uri="{BB962C8B-B14F-4D97-AF65-F5344CB8AC3E}">
        <p14:creationId xmlns:p14="http://schemas.microsoft.com/office/powerpoint/2010/main" val="810793204"/>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xmlns:p14="http://schemas.microsoft.com/office/powerpoint/2010/mai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30000"/>
                                        <p:tgtEl>
                                          <p:spTgt spid="8"/>
                                        </p:tgtEl>
                                      </p:cBhvr>
                                    </p:animEffect>
                                  </p:childTnLst>
                                </p:cTn>
                              </p:par>
                              <p:par>
                                <p:cTn id="8" presetID="1" presetClass="mediacall" presetSubtype="0" fill="hold" nodeType="withEffect">
                                  <p:stCondLst>
                                    <p:cond delay="0"/>
                                  </p:stCondLst>
                                  <p:childTnLst>
                                    <p:cmd type="call" cmd="playFrom(0.0)">
                                      <p:cBhvr>
                                        <p:cTn id="9" dur="32522" fill="hold"/>
                                        <p:tgtEl>
                                          <p:spTgt spid="9"/>
                                        </p:tgtEl>
                                      </p:cBhvr>
                                    </p:cmd>
                                  </p:childTnLst>
                                  <p:subTnLst>
                                    <p:set>
                                      <p:cBhvr override="childStyle">
                                        <p:cTn dur="1" fill="hold" display="0" masterRel="sameClick" afterEffect="1">
                                          <p:stCondLst>
                                            <p:cond evt="end" delay="0">
                                              <p:tn val="8"/>
                                            </p:cond>
                                          </p:stCondLst>
                                        </p:cTn>
                                        <p:tgtEl>
                                          <p:spTgt spid="9"/>
                                        </p:tgtEl>
                                        <p:attrNameLst>
                                          <p:attrName>style.visibility</p:attrName>
                                        </p:attrNameLst>
                                      </p:cBhvr>
                                      <p:to>
                                        <p:strVal val="hidden"/>
                                      </p:to>
                                    </p:set>
                                  </p:subTnLst>
                                </p:cTn>
                              </p:par>
                            </p:childTnLst>
                          </p:cTn>
                        </p:par>
                      </p:childTnLst>
                    </p:cTn>
                  </p:par>
                </p:childTnLst>
              </p:cTn>
              <p:prevCondLst>
                <p:cond evt="onPrev" delay="0">
                  <p:tgtEl>
                    <p:sldTgt/>
                  </p:tgtEl>
                </p:cond>
              </p:prevCondLst>
              <p:nextCondLst>
                <p:cond evt="onNext" delay="0">
                  <p:tgtEl>
                    <p:sldTgt/>
                  </p:tgtEl>
                </p:cond>
              </p:nextCondLst>
            </p:seq>
            <p:audio>
              <p:cMediaNode vol="100000" showWhenStopped="0">
                <p:cTn id="10" fill="hold" display="0">
                  <p:stCondLst>
                    <p:cond delay="indefinite"/>
                  </p:stCondLst>
                  <p:endCondLst>
                    <p:cond evt="onStopAudio" delay="0">
                      <p:tgtEl>
                        <p:sldTgt/>
                      </p:tgtEl>
                    </p:cond>
                  </p:endCondLst>
                </p:cTn>
                <p:tgtEl>
                  <p:spTgt spid="9"/>
                </p:tgtEl>
              </p:cMediaNode>
            </p:audio>
          </p:childTnLst>
        </p:cTn>
      </p:par>
    </p:tnLst>
    <p:bldLst>
      <p:bldP spid="8" grpId="0" animBg="1"/>
    </p:bld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5400" b="1" dirty="0"/>
              <a:t>CULTURE </a:t>
            </a:r>
            <a:r>
              <a:rPr lang="en-US" sz="5400" b="1" dirty="0" smtClean="0"/>
              <a:t>CORNER – </a:t>
            </a:r>
            <a:r>
              <a:rPr lang="en-US" sz="5400" b="1" dirty="0"/>
              <a:t>500</a:t>
            </a:r>
          </a:p>
        </p:txBody>
      </p:sp>
      <p:sp>
        <p:nvSpPr>
          <p:cNvPr id="3" name="Frame 2">
            <a:extLst>
              <a:ext uri="{FF2B5EF4-FFF2-40B4-BE49-F238E27FC236}">
                <a16:creationId xmlns="" xmlns:a16="http://schemas.microsoft.com/office/drawing/2014/main" id="{84371946-A41F-CD38-E2F8-C183F64FE1FF}"/>
              </a:ext>
            </a:extLst>
          </p:cNvPr>
          <p:cNvSpPr/>
          <p:nvPr/>
        </p:nvSpPr>
        <p:spPr>
          <a:xfrm>
            <a:off x="0" y="0"/>
            <a:ext cx="12192000" cy="6858000"/>
          </a:xfrm>
          <a:prstGeom prst="frame">
            <a:avLst>
              <a:gd name="adj1" fmla="val 1779"/>
            </a:avLst>
          </a:prstGeom>
          <a:solidFill>
            <a:schemeClr val="tx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pic>
        <p:nvPicPr>
          <p:cNvPr id="8" name="Picture 6" descr="Home button">
            <a:hlinkClick r:id="rId2" action="ppaction://hlinksldjump"/>
            <a:extLst>
              <a:ext uri="{FF2B5EF4-FFF2-40B4-BE49-F238E27FC236}">
                <a16:creationId xmlns="" xmlns:a16="http://schemas.microsoft.com/office/drawing/2014/main" id="{10A7410A-5CAF-D3BC-96AC-D9B253622761}"/>
              </a:ext>
            </a:extLst>
          </p:cNvPr>
          <p:cNvPicPr>
            <a:picLocks noChangeAspect="1"/>
          </p:cNvPicPr>
          <p:nvPr/>
        </p:nvPicPr>
        <p:blipFill>
          <a:blip r:embed="rId3">
            <a:extLst>
              <a:ext uri="{96DAC541-7B7A-43D3-8B79-37D633B846F1}">
                <asvg:svgBlip xmlns:asvg="http://schemas.microsoft.com/office/drawing/2016/SVG/main" xmlns="" r:embed="rId4"/>
              </a:ext>
            </a:extLst>
          </a:blip>
          <a:srcRect/>
          <a:stretch/>
        </p:blipFill>
        <p:spPr>
          <a:xfrm>
            <a:off x="11237112" y="5896427"/>
            <a:ext cx="748632" cy="748632"/>
          </a:xfrm>
          <a:prstGeom prst="rect">
            <a:avLst/>
          </a:prstGeom>
        </p:spPr>
      </p:pic>
      <p:sp>
        <p:nvSpPr>
          <p:cNvPr id="6" name="TextBox 5"/>
          <p:cNvSpPr txBox="1"/>
          <p:nvPr/>
        </p:nvSpPr>
        <p:spPr>
          <a:xfrm>
            <a:off x="1169775" y="2414497"/>
            <a:ext cx="9852449" cy="707886"/>
          </a:xfrm>
          <a:prstGeom prst="rect">
            <a:avLst/>
          </a:prstGeom>
          <a:noFill/>
        </p:spPr>
        <p:txBody>
          <a:bodyPr wrap="square" rtlCol="0">
            <a:spAutoFit/>
          </a:bodyPr>
          <a:lstStyle/>
          <a:p>
            <a:pPr algn="ctr"/>
            <a:r>
              <a:rPr lang="en-US" sz="4000" dirty="0" smtClean="0">
                <a:solidFill>
                  <a:prstClr val="white"/>
                </a:solidFill>
                <a:latin typeface="Arial" panose="020B0604020202020204" pitchFamily="34" charset="0"/>
                <a:cs typeface="Arial" panose="020B0604020202020204" pitchFamily="34" charset="0"/>
              </a:rPr>
              <a:t>Fish and chips</a:t>
            </a:r>
            <a:endParaRPr lang="ru-RU" sz="4000" dirty="0">
              <a:solidFill>
                <a:prstClr val="white"/>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583736604"/>
      </p:ext>
    </p:extLst>
  </p:cSld>
  <p:clrMapOvr>
    <a:masterClrMapping/>
  </p:clrMapOvr>
  <p:timing>
    <p:tnLst>
      <p:par>
        <p:cT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5400" b="1" dirty="0"/>
              <a:t>FINAL JEOPARDY</a:t>
            </a:r>
          </a:p>
        </p:txBody>
      </p:sp>
      <p:sp>
        <p:nvSpPr>
          <p:cNvPr id="4" name="Frame 3"/>
          <p:cNvSpPr/>
          <p:nvPr/>
        </p:nvSpPr>
        <p:spPr>
          <a:xfrm>
            <a:off x="0" y="0"/>
            <a:ext cx="12192000" cy="6858000"/>
          </a:xfrm>
          <a:prstGeom prst="frame">
            <a:avLst>
              <a:gd name="adj1" fmla="val 1779"/>
            </a:avLst>
          </a:prstGeom>
          <a:solidFill>
            <a:schemeClr val="tx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3" name="TextBox 2"/>
          <p:cNvSpPr txBox="1"/>
          <p:nvPr/>
        </p:nvSpPr>
        <p:spPr>
          <a:xfrm>
            <a:off x="685388" y="1029023"/>
            <a:ext cx="10328366" cy="1754326"/>
          </a:xfrm>
          <a:prstGeom prst="rect">
            <a:avLst/>
          </a:prstGeom>
          <a:noFill/>
        </p:spPr>
        <p:txBody>
          <a:bodyPr wrap="square" rtlCol="0">
            <a:spAutoFit/>
          </a:bodyPr>
          <a:lstStyle/>
          <a:p>
            <a:pPr algn="ctr"/>
            <a:r>
              <a:rPr lang="en-US" sz="5400" b="1" dirty="0" smtClean="0">
                <a:solidFill>
                  <a:prstClr val="white"/>
                </a:solidFill>
                <a:latin typeface="Arial" panose="020B0604020202020204" pitchFamily="34" charset="0"/>
                <a:cs typeface="Arial" panose="020B0604020202020204" pitchFamily="34" charset="0"/>
              </a:rPr>
              <a:t>How many words can you make from these letters?</a:t>
            </a:r>
            <a:endParaRPr lang="ru-RU" sz="5400" b="1" dirty="0">
              <a:solidFill>
                <a:prstClr val="white"/>
              </a:solidFill>
              <a:latin typeface="Arial" panose="020B0604020202020204" pitchFamily="34" charset="0"/>
              <a:cs typeface="Arial" panose="020B0604020202020204" pitchFamily="34" charset="0"/>
            </a:endParaRPr>
          </a:p>
        </p:txBody>
      </p:sp>
      <p:sp>
        <p:nvSpPr>
          <p:cNvPr id="5" name="Прямоугольник 4"/>
          <p:cNvSpPr/>
          <p:nvPr/>
        </p:nvSpPr>
        <p:spPr>
          <a:xfrm>
            <a:off x="2365827" y="5400000"/>
            <a:ext cx="7367451" cy="914400"/>
          </a:xfrm>
          <a:prstGeom prst="rect">
            <a:avLst/>
          </a:prstGeom>
          <a:noFill/>
          <a:ln w="9525">
            <a:solidFill>
              <a:srgbClr val="002060"/>
            </a:solidFill>
            <a:beve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ru-RU">
              <a:solidFill>
                <a:prstClr val="white"/>
              </a:solidFill>
            </a:endParaRPr>
          </a:p>
        </p:txBody>
      </p:sp>
      <p:sp>
        <p:nvSpPr>
          <p:cNvPr id="6" name="Прямоугольник 5"/>
          <p:cNvSpPr/>
          <p:nvPr/>
        </p:nvSpPr>
        <p:spPr>
          <a:xfrm>
            <a:off x="2365826" y="5400000"/>
            <a:ext cx="7367451" cy="914400"/>
          </a:xfrm>
          <a:prstGeom prst="rect">
            <a:avLst/>
          </a:prstGeom>
          <a:gradFill flip="none" rotWithShape="1">
            <a:gsLst>
              <a:gs pos="0">
                <a:schemeClr val="bg2">
                  <a:lumMod val="20000"/>
                  <a:lumOff val="80000"/>
                </a:schemeClr>
              </a:gs>
              <a:gs pos="84153">
                <a:srgbClr val="FF0000"/>
              </a:gs>
              <a:gs pos="30000">
                <a:srgbClr val="2E5095"/>
              </a:gs>
              <a:gs pos="60000">
                <a:srgbClr val="C00000"/>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ru-RU">
              <a:solidFill>
                <a:prstClr val="white"/>
              </a:solidFill>
            </a:endParaRPr>
          </a:p>
        </p:txBody>
      </p:sp>
      <p:pic>
        <p:nvPicPr>
          <p:cNvPr id="8" name="Рисунок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703806" y="2856083"/>
            <a:ext cx="2438400" cy="2200275"/>
          </a:xfrm>
          <a:prstGeom prst="rect">
            <a:avLst/>
          </a:prstGeom>
        </p:spPr>
      </p:pic>
      <p:pic>
        <p:nvPicPr>
          <p:cNvPr id="9" name="titles">
            <a:hlinkClick r:id="" action="ppaction://media"/>
          </p:cNvPr>
          <p:cNvPicPr>
            <a:picLocks noChangeAspect="1"/>
          </p:cNvPicPr>
          <p:nvPr>
            <a:audioFile r:link="rId1"/>
            <p:extLst>
              <p:ext uri="{DAA4B4D4-6D71-4841-9C94-3DE7FCFB9230}">
                <p14:media xmlns:p14="http://schemas.microsoft.com/office/powerpoint/2010/main" r:embed="rId2">
                  <p14:trim end="13397.4375"/>
                </p14:media>
              </p:ext>
            </p:extLst>
          </p:nvPr>
        </p:nvPicPr>
        <p:blipFill>
          <a:blip r:embed="rId5"/>
          <a:stretch>
            <a:fillRect/>
          </a:stretch>
        </p:blipFill>
        <p:spPr>
          <a:xfrm>
            <a:off x="5544771" y="5671800"/>
            <a:ext cx="609600" cy="609600"/>
          </a:xfrm>
          <a:prstGeom prst="rect">
            <a:avLst/>
          </a:prstGeom>
        </p:spPr>
      </p:pic>
    </p:spTree>
    <p:extLst>
      <p:ext uri="{BB962C8B-B14F-4D97-AF65-F5344CB8AC3E}">
        <p14:creationId xmlns:p14="http://schemas.microsoft.com/office/powerpoint/2010/main" val="17684976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60000"/>
                                        <p:tgtEl>
                                          <p:spTgt spid="6"/>
                                        </p:tgtEl>
                                      </p:cBhvr>
                                    </p:animEffect>
                                  </p:childTnLst>
                                </p:cTn>
                              </p:par>
                              <p:par>
                                <p:cTn id="8" presetID="1" presetClass="mediacall" presetSubtype="0" fill="hold" nodeType="withEffect">
                                  <p:stCondLst>
                                    <p:cond delay="0"/>
                                  </p:stCondLst>
                                  <p:childTnLst>
                                    <p:cmd type="call" cmd="playFrom(0.0)">
                                      <p:cBhvr>
                                        <p:cTn id="9" dur="60085"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showWhenStopped="0">
                <p:cTn id="10" fill="hold" display="0">
                  <p:stCondLst>
                    <p:cond delay="indefinite"/>
                  </p:stCondLst>
                  <p:endCondLst>
                    <p:cond evt="onStopAudio" delay="0">
                      <p:tgtEl>
                        <p:sldTgt/>
                      </p:tgtEl>
                    </p:cond>
                  </p:endCondLst>
                </p:cTn>
                <p:tgtEl>
                  <p:spTgt spid="9"/>
                </p:tgtEl>
              </p:cMediaNode>
            </p:audio>
          </p:childTnLst>
        </p:cTn>
      </p:par>
    </p:tnLst>
    <p:bldLst>
      <p:bldP spid="6"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5400" b="1" dirty="0" smtClean="0"/>
              <a:t>Family– </a:t>
            </a:r>
            <a:r>
              <a:rPr lang="en-US" sz="5400" b="1" dirty="0"/>
              <a:t>200</a:t>
            </a:r>
          </a:p>
        </p:txBody>
      </p:sp>
      <p:sp>
        <p:nvSpPr>
          <p:cNvPr id="5" name="TextBox 4"/>
          <p:cNvSpPr txBox="1"/>
          <p:nvPr/>
        </p:nvSpPr>
        <p:spPr>
          <a:xfrm>
            <a:off x="1981200" y="1740387"/>
            <a:ext cx="8229600" cy="1938992"/>
          </a:xfrm>
          <a:prstGeom prst="rect">
            <a:avLst/>
          </a:prstGeom>
          <a:noFill/>
        </p:spPr>
        <p:txBody>
          <a:bodyPr wrap="square" rtlCol="0">
            <a:spAutoFit/>
          </a:bodyPr>
          <a:lstStyle/>
          <a:p>
            <a:r>
              <a:rPr lang="en-US" sz="6000" dirty="0" smtClean="0"/>
              <a:t>1. b</a:t>
            </a:r>
          </a:p>
          <a:p>
            <a:r>
              <a:rPr lang="en-US" sz="6000" dirty="0" smtClean="0"/>
              <a:t>2. a</a:t>
            </a:r>
            <a:endParaRPr lang="en-US" sz="6000" dirty="0"/>
          </a:p>
        </p:txBody>
      </p:sp>
      <p:sp>
        <p:nvSpPr>
          <p:cNvPr id="7" name="Frame 6">
            <a:extLst>
              <a:ext uri="{FF2B5EF4-FFF2-40B4-BE49-F238E27FC236}">
                <a16:creationId xmlns="" xmlns:a16="http://schemas.microsoft.com/office/drawing/2014/main" id="{636991F8-A27D-6395-2D68-60E10A1CCAD3}"/>
              </a:ext>
            </a:extLst>
          </p:cNvPr>
          <p:cNvSpPr/>
          <p:nvPr/>
        </p:nvSpPr>
        <p:spPr>
          <a:xfrm>
            <a:off x="0" y="0"/>
            <a:ext cx="12192000" cy="6858000"/>
          </a:xfrm>
          <a:prstGeom prst="frame">
            <a:avLst>
              <a:gd name="adj1" fmla="val 1779"/>
            </a:avLst>
          </a:prstGeom>
          <a:solidFill>
            <a:schemeClr val="tx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pic>
        <p:nvPicPr>
          <p:cNvPr id="10" name="Picture 6" descr="Home button">
            <a:hlinkClick r:id="rId2" action="ppaction://hlinksldjump"/>
            <a:extLst>
              <a:ext uri="{FF2B5EF4-FFF2-40B4-BE49-F238E27FC236}">
                <a16:creationId xmlns="" xmlns:a16="http://schemas.microsoft.com/office/drawing/2014/main" id="{B064F74D-C004-1F13-AB46-EFDA5CE8F1AA}"/>
              </a:ext>
            </a:extLst>
          </p:cNvPr>
          <p:cNvPicPr>
            <a:picLocks noChangeAspect="1"/>
          </p:cNvPicPr>
          <p:nvPr/>
        </p:nvPicPr>
        <p:blipFill>
          <a:blip r:embed="rId3">
            <a:extLst>
              <a:ext uri="{96DAC541-7B7A-43D3-8B79-37D633B846F1}">
                <asvg:svgBlip xmlns="" xmlns:asvg="http://schemas.microsoft.com/office/drawing/2016/SVG/main" r:embed="rId4"/>
              </a:ext>
            </a:extLst>
          </a:blip>
          <a:srcRect/>
          <a:stretch/>
        </p:blipFill>
        <p:spPr>
          <a:xfrm>
            <a:off x="11237112" y="5896427"/>
            <a:ext cx="748632" cy="748632"/>
          </a:xfrm>
          <a:prstGeom prst="rect">
            <a:avLst/>
          </a:prstGeom>
        </p:spPr>
      </p:pic>
    </p:spTree>
    <p:extLst>
      <p:ext uri="{BB962C8B-B14F-4D97-AF65-F5344CB8AC3E}">
        <p14:creationId xmlns:p14="http://schemas.microsoft.com/office/powerpoint/2010/main" val="3069390057"/>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5400" b="1" dirty="0" smtClean="0"/>
              <a:t>FAMILY </a:t>
            </a:r>
            <a:r>
              <a:rPr lang="en-US" sz="5400" b="1" dirty="0"/>
              <a:t>- 300</a:t>
            </a:r>
          </a:p>
        </p:txBody>
      </p:sp>
      <p:sp>
        <p:nvSpPr>
          <p:cNvPr id="6" name="TextBox 5"/>
          <p:cNvSpPr txBox="1"/>
          <p:nvPr/>
        </p:nvSpPr>
        <p:spPr>
          <a:xfrm>
            <a:off x="6714308" y="1878185"/>
            <a:ext cx="4929053" cy="3293209"/>
          </a:xfrm>
          <a:prstGeom prst="rect">
            <a:avLst/>
          </a:prstGeom>
          <a:noFill/>
        </p:spPr>
        <p:txBody>
          <a:bodyPr wrap="square" rtlCol="0">
            <a:spAutoFit/>
          </a:bodyPr>
          <a:lstStyle/>
          <a:p>
            <a:pPr algn="ctr"/>
            <a:r>
              <a:rPr lang="en-US" sz="2800" dirty="0" smtClean="0">
                <a:latin typeface="Arial" panose="020B0604020202020204" pitchFamily="34" charset="0"/>
                <a:cs typeface="Arial" panose="020B0604020202020204" pitchFamily="34" charset="0"/>
              </a:rPr>
              <a:t>Who is he?</a:t>
            </a:r>
          </a:p>
          <a:p>
            <a:pPr algn="ctr"/>
            <a:r>
              <a:rPr lang="en-US" sz="3600" dirty="0" smtClean="0">
                <a:latin typeface="Arial" panose="020B0604020202020204" pitchFamily="34" charset="0"/>
                <a:cs typeface="Arial" panose="020B0604020202020204" pitchFamily="34" charset="0"/>
              </a:rPr>
              <a:t>He’s tall. His hair is straight and dark. He’s middle-aged. He's got blue eyes and a moustache.</a:t>
            </a:r>
            <a:endParaRPr lang="en-US" sz="3600" dirty="0">
              <a:latin typeface="Arial" panose="020B0604020202020204" pitchFamily="34" charset="0"/>
              <a:cs typeface="Arial" panose="020B0604020202020204" pitchFamily="34" charset="0"/>
            </a:endParaRPr>
          </a:p>
        </p:txBody>
      </p:sp>
      <p:sp>
        <p:nvSpPr>
          <p:cNvPr id="3" name="Frame 2">
            <a:extLst>
              <a:ext uri="{FF2B5EF4-FFF2-40B4-BE49-F238E27FC236}">
                <a16:creationId xmlns="" xmlns:a16="http://schemas.microsoft.com/office/drawing/2014/main" id="{07FC36E5-63C0-34C8-1C85-791615968F0D}"/>
              </a:ext>
            </a:extLst>
          </p:cNvPr>
          <p:cNvSpPr/>
          <p:nvPr/>
        </p:nvSpPr>
        <p:spPr>
          <a:xfrm>
            <a:off x="0" y="0"/>
            <a:ext cx="12192000" cy="6858000"/>
          </a:xfrm>
          <a:prstGeom prst="frame">
            <a:avLst>
              <a:gd name="adj1" fmla="val 1779"/>
            </a:avLst>
          </a:prstGeom>
          <a:solidFill>
            <a:schemeClr val="tx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pic>
        <p:nvPicPr>
          <p:cNvPr id="4" name="Рисунок 3"/>
          <p:cNvPicPr>
            <a:picLocks noChangeAspect="1"/>
          </p:cNvPicPr>
          <p:nvPr/>
        </p:nvPicPr>
        <p:blipFill rotWithShape="1">
          <a:blip r:embed="rId4">
            <a:extLst>
              <a:ext uri="{28A0092B-C50C-407E-A947-70E740481C1C}">
                <a14:useLocalDpi xmlns:a14="http://schemas.microsoft.com/office/drawing/2010/main" val="0"/>
              </a:ext>
            </a:extLst>
          </a:blip>
          <a:srcRect l="6512" t="16591" r="2642" b="2747"/>
          <a:stretch/>
        </p:blipFill>
        <p:spPr>
          <a:xfrm>
            <a:off x="671804" y="1623526"/>
            <a:ext cx="5775649" cy="3610947"/>
          </a:xfrm>
          <a:prstGeom prst="rect">
            <a:avLst/>
          </a:prstGeom>
        </p:spPr>
      </p:pic>
      <p:sp>
        <p:nvSpPr>
          <p:cNvPr id="7" name="Прямоугольник 6"/>
          <p:cNvSpPr/>
          <p:nvPr/>
        </p:nvSpPr>
        <p:spPr>
          <a:xfrm>
            <a:off x="2412275" y="5453239"/>
            <a:ext cx="7367451" cy="914400"/>
          </a:xfrm>
          <a:prstGeom prst="rect">
            <a:avLst/>
          </a:prstGeom>
          <a:noFill/>
          <a:ln w="9525">
            <a:solidFill>
              <a:srgbClr val="002060"/>
            </a:solidFill>
            <a:beve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ru-RU"/>
          </a:p>
        </p:txBody>
      </p:sp>
      <p:sp>
        <p:nvSpPr>
          <p:cNvPr id="8" name="Прямоугольник 7"/>
          <p:cNvSpPr/>
          <p:nvPr/>
        </p:nvSpPr>
        <p:spPr>
          <a:xfrm>
            <a:off x="2412274" y="5453239"/>
            <a:ext cx="7367451" cy="914400"/>
          </a:xfrm>
          <a:prstGeom prst="rect">
            <a:avLst/>
          </a:prstGeom>
          <a:gradFill flip="none" rotWithShape="1">
            <a:gsLst>
              <a:gs pos="0">
                <a:schemeClr val="bg2">
                  <a:lumMod val="20000"/>
                  <a:lumOff val="80000"/>
                </a:schemeClr>
              </a:gs>
              <a:gs pos="84153">
                <a:srgbClr val="FF0000"/>
              </a:gs>
              <a:gs pos="30000">
                <a:srgbClr val="2E5095"/>
              </a:gs>
              <a:gs pos="60000">
                <a:srgbClr val="C00000"/>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ru-RU"/>
          </a:p>
        </p:txBody>
      </p:sp>
      <p:pic>
        <p:nvPicPr>
          <p:cNvPr id="9" name="svoya_igra-30-sec">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5531010" y="5605639"/>
            <a:ext cx="609600" cy="609600"/>
          </a:xfrm>
          <a:prstGeom prst="rect">
            <a:avLst/>
          </a:prstGeom>
          <a:gradFill flip="none" rotWithShape="1">
            <a:gsLst>
              <a:gs pos="0">
                <a:schemeClr val="bg2">
                  <a:tint val="80000"/>
                  <a:satMod val="300000"/>
                </a:schemeClr>
              </a:gs>
              <a:gs pos="84153">
                <a:srgbClr val="FF0000"/>
              </a:gs>
              <a:gs pos="30000">
                <a:srgbClr val="2E5095"/>
              </a:gs>
              <a:gs pos="60000">
                <a:srgbClr val="C00000"/>
              </a:gs>
            </a:gsLst>
            <a:lin ang="0" scaled="1"/>
            <a:tileRect/>
          </a:gradFill>
        </p:spPr>
      </p:pic>
    </p:spTree>
    <p:extLst>
      <p:ext uri="{BB962C8B-B14F-4D97-AF65-F5344CB8AC3E}">
        <p14:creationId xmlns:p14="http://schemas.microsoft.com/office/powerpoint/2010/main" val="1308660027"/>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xmlns:p14="http://schemas.microsoft.com/office/powerpoint/2010/mai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30000"/>
                                        <p:tgtEl>
                                          <p:spTgt spid="8"/>
                                        </p:tgtEl>
                                      </p:cBhvr>
                                    </p:animEffect>
                                  </p:childTnLst>
                                </p:cTn>
                              </p:par>
                              <p:par>
                                <p:cTn id="8" presetID="1" presetClass="mediacall" presetSubtype="0" fill="hold" nodeType="withEffect">
                                  <p:stCondLst>
                                    <p:cond delay="0"/>
                                  </p:stCondLst>
                                  <p:childTnLst>
                                    <p:cmd type="call" cmd="playFrom(0.0)">
                                      <p:cBhvr>
                                        <p:cTn id="9" dur="32522" fill="hold"/>
                                        <p:tgtEl>
                                          <p:spTgt spid="9"/>
                                        </p:tgtEl>
                                      </p:cBhvr>
                                    </p:cmd>
                                  </p:childTnLst>
                                  <p:subTnLst>
                                    <p:set>
                                      <p:cBhvr override="childStyle">
                                        <p:cTn dur="1" fill="hold" display="0" masterRel="sameClick" afterEffect="1">
                                          <p:stCondLst>
                                            <p:cond evt="end" delay="0">
                                              <p:tn val="8"/>
                                            </p:cond>
                                          </p:stCondLst>
                                        </p:cTn>
                                        <p:tgtEl>
                                          <p:spTgt spid="9"/>
                                        </p:tgtEl>
                                        <p:attrNameLst>
                                          <p:attrName>style.visibility</p:attrName>
                                        </p:attrNameLst>
                                      </p:cBhvr>
                                      <p:to>
                                        <p:strVal val="hidden"/>
                                      </p:to>
                                    </p:set>
                                  </p:subTnLst>
                                </p:cTn>
                              </p:par>
                            </p:childTnLst>
                          </p:cTn>
                        </p:par>
                      </p:childTnLst>
                    </p:cTn>
                  </p:par>
                </p:childTnLst>
              </p:cTn>
              <p:prevCondLst>
                <p:cond evt="onPrev" delay="0">
                  <p:tgtEl>
                    <p:sldTgt/>
                  </p:tgtEl>
                </p:cond>
              </p:prevCondLst>
              <p:nextCondLst>
                <p:cond evt="onNext" delay="0">
                  <p:tgtEl>
                    <p:sldTgt/>
                  </p:tgtEl>
                </p:cond>
              </p:nextCondLst>
            </p:seq>
            <p:audio>
              <p:cMediaNode vol="100000" showWhenStopped="0">
                <p:cTn id="10" fill="hold" display="0">
                  <p:stCondLst>
                    <p:cond delay="indefinite"/>
                  </p:stCondLst>
                  <p:endCondLst>
                    <p:cond evt="onStopAudio" delay="0">
                      <p:tgtEl>
                        <p:sldTgt/>
                      </p:tgtEl>
                    </p:cond>
                  </p:endCondLst>
                </p:cTn>
                <p:tgtEl>
                  <p:spTgt spid="9"/>
                </p:tgtEl>
              </p:cMediaNode>
            </p:audio>
          </p:childTnLst>
        </p:cTn>
      </p:par>
    </p:tnLst>
    <p:bldLst>
      <p:bldP spid="8"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5400" b="1" dirty="0" smtClean="0"/>
              <a:t>FAMILY </a:t>
            </a:r>
            <a:r>
              <a:rPr lang="en-US" sz="5400" b="1" dirty="0"/>
              <a:t>– 300</a:t>
            </a:r>
          </a:p>
        </p:txBody>
      </p:sp>
      <p:sp>
        <p:nvSpPr>
          <p:cNvPr id="5" name="TextBox 4"/>
          <p:cNvSpPr txBox="1"/>
          <p:nvPr/>
        </p:nvSpPr>
        <p:spPr>
          <a:xfrm>
            <a:off x="2294709" y="2429070"/>
            <a:ext cx="8229600" cy="1015663"/>
          </a:xfrm>
          <a:prstGeom prst="rect">
            <a:avLst/>
          </a:prstGeom>
          <a:noFill/>
        </p:spPr>
        <p:txBody>
          <a:bodyPr wrap="square" rtlCol="0">
            <a:spAutoFit/>
          </a:bodyPr>
          <a:lstStyle/>
          <a:p>
            <a:pPr algn="ctr"/>
            <a:r>
              <a:rPr lang="en-US" sz="6000" dirty="0" smtClean="0">
                <a:latin typeface="Arial" panose="020B0604020202020204" pitchFamily="34" charset="0"/>
                <a:cs typeface="Arial" panose="020B0604020202020204" pitchFamily="34" charset="0"/>
              </a:rPr>
              <a:t>UNCLE</a:t>
            </a:r>
            <a:endParaRPr lang="en-US" sz="6000" dirty="0">
              <a:latin typeface="Arial" panose="020B0604020202020204" pitchFamily="34" charset="0"/>
              <a:cs typeface="Arial" panose="020B0604020202020204" pitchFamily="34" charset="0"/>
            </a:endParaRPr>
          </a:p>
        </p:txBody>
      </p:sp>
      <p:sp>
        <p:nvSpPr>
          <p:cNvPr id="7" name="Frame 6">
            <a:extLst>
              <a:ext uri="{FF2B5EF4-FFF2-40B4-BE49-F238E27FC236}">
                <a16:creationId xmlns="" xmlns:a16="http://schemas.microsoft.com/office/drawing/2014/main" id="{DFBE3FA9-0622-2D08-804D-5AB2CC128555}"/>
              </a:ext>
            </a:extLst>
          </p:cNvPr>
          <p:cNvSpPr/>
          <p:nvPr/>
        </p:nvSpPr>
        <p:spPr>
          <a:xfrm>
            <a:off x="0" y="0"/>
            <a:ext cx="12192000" cy="6858000"/>
          </a:xfrm>
          <a:prstGeom prst="frame">
            <a:avLst>
              <a:gd name="adj1" fmla="val 1779"/>
            </a:avLst>
          </a:prstGeom>
          <a:solidFill>
            <a:schemeClr val="tx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pic>
        <p:nvPicPr>
          <p:cNvPr id="10" name="Picture 6" descr="Home button">
            <a:hlinkClick r:id="rId2" action="ppaction://hlinksldjump"/>
            <a:extLst>
              <a:ext uri="{FF2B5EF4-FFF2-40B4-BE49-F238E27FC236}">
                <a16:creationId xmlns="" xmlns:a16="http://schemas.microsoft.com/office/drawing/2014/main" id="{4FD93D4E-6EE4-EDAD-D8B0-2FC6D58E1754}"/>
              </a:ext>
            </a:extLst>
          </p:cNvPr>
          <p:cNvPicPr>
            <a:picLocks noChangeAspect="1"/>
          </p:cNvPicPr>
          <p:nvPr/>
        </p:nvPicPr>
        <p:blipFill>
          <a:blip r:embed="rId3">
            <a:extLst>
              <a:ext uri="{96DAC541-7B7A-43D3-8B79-37D633B846F1}">
                <asvg:svgBlip xmlns="" xmlns:asvg="http://schemas.microsoft.com/office/drawing/2016/SVG/main" r:embed="rId4"/>
              </a:ext>
            </a:extLst>
          </a:blip>
          <a:srcRect/>
          <a:stretch/>
        </p:blipFill>
        <p:spPr>
          <a:xfrm>
            <a:off x="11237112" y="5896427"/>
            <a:ext cx="748632" cy="748632"/>
          </a:xfrm>
          <a:prstGeom prst="rect">
            <a:avLst/>
          </a:prstGeom>
        </p:spPr>
      </p:pic>
    </p:spTree>
    <p:extLst>
      <p:ext uri="{BB962C8B-B14F-4D97-AF65-F5344CB8AC3E}">
        <p14:creationId xmlns:p14="http://schemas.microsoft.com/office/powerpoint/2010/main" val="3069390057"/>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5400" b="1" dirty="0"/>
              <a:t>F</a:t>
            </a:r>
            <a:r>
              <a:rPr lang="en-US" sz="5400" b="1" dirty="0" smtClean="0"/>
              <a:t>AMILY- </a:t>
            </a:r>
            <a:r>
              <a:rPr lang="en-US" sz="5400" b="1" dirty="0"/>
              <a:t>400</a:t>
            </a:r>
          </a:p>
        </p:txBody>
      </p:sp>
      <p:sp>
        <p:nvSpPr>
          <p:cNvPr id="5" name="Frame 4"/>
          <p:cNvSpPr/>
          <p:nvPr/>
        </p:nvSpPr>
        <p:spPr>
          <a:xfrm>
            <a:off x="0" y="0"/>
            <a:ext cx="12192000" cy="6858000"/>
          </a:xfrm>
          <a:prstGeom prst="frame">
            <a:avLst>
              <a:gd name="adj1" fmla="val 1779"/>
            </a:avLst>
          </a:prstGeom>
          <a:solidFill>
            <a:schemeClr val="tx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6" name="TextBox 5"/>
          <p:cNvSpPr txBox="1"/>
          <p:nvPr/>
        </p:nvSpPr>
        <p:spPr>
          <a:xfrm>
            <a:off x="5384075" y="1629974"/>
            <a:ext cx="5377543" cy="954107"/>
          </a:xfrm>
          <a:prstGeom prst="rect">
            <a:avLst/>
          </a:prstGeom>
          <a:noFill/>
        </p:spPr>
        <p:txBody>
          <a:bodyPr wrap="square" rtlCol="0">
            <a:spAutoFit/>
          </a:bodyPr>
          <a:lstStyle/>
          <a:p>
            <a:pPr algn="ctr"/>
            <a:r>
              <a:rPr lang="en-US" sz="2800" dirty="0" smtClean="0">
                <a:latin typeface="Arial" panose="020B0604020202020204" pitchFamily="34" charset="0"/>
                <a:cs typeface="Arial" panose="020B0604020202020204" pitchFamily="34" charset="0"/>
              </a:rPr>
              <a:t>Look at the family tree and complete the sentence.</a:t>
            </a:r>
            <a:endParaRPr lang="en-US" sz="2800" dirty="0">
              <a:latin typeface="Arial" panose="020B0604020202020204" pitchFamily="34" charset="0"/>
              <a:cs typeface="Arial" panose="020B0604020202020204" pitchFamily="34" charset="0"/>
            </a:endParaRPr>
          </a:p>
        </p:txBody>
      </p:sp>
      <p:pic>
        <p:nvPicPr>
          <p:cNvPr id="3" name="Рисунок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48344" y="663057"/>
            <a:ext cx="3798800" cy="5521419"/>
          </a:xfrm>
          <a:prstGeom prst="rect">
            <a:avLst/>
          </a:prstGeom>
        </p:spPr>
      </p:pic>
      <p:sp>
        <p:nvSpPr>
          <p:cNvPr id="4" name="TextBox 3"/>
          <p:cNvSpPr txBox="1"/>
          <p:nvPr/>
        </p:nvSpPr>
        <p:spPr>
          <a:xfrm>
            <a:off x="4335936" y="2838992"/>
            <a:ext cx="7889966" cy="584775"/>
          </a:xfrm>
          <a:prstGeom prst="rect">
            <a:avLst/>
          </a:prstGeom>
          <a:noFill/>
        </p:spPr>
        <p:txBody>
          <a:bodyPr wrap="square" rtlCol="0">
            <a:spAutoFit/>
          </a:bodyPr>
          <a:lstStyle/>
          <a:p>
            <a:r>
              <a:rPr lang="en-US" sz="3200" b="1" dirty="0" smtClean="0"/>
              <a:t>Kate Parker is Mary Wilson’s __________ . </a:t>
            </a:r>
            <a:endParaRPr lang="ru-RU" sz="3200" b="1" dirty="0"/>
          </a:p>
        </p:txBody>
      </p:sp>
      <p:sp>
        <p:nvSpPr>
          <p:cNvPr id="7" name="Прямоугольник 6"/>
          <p:cNvSpPr/>
          <p:nvPr/>
        </p:nvSpPr>
        <p:spPr>
          <a:xfrm>
            <a:off x="4485847" y="5270076"/>
            <a:ext cx="7367451" cy="914400"/>
          </a:xfrm>
          <a:prstGeom prst="rect">
            <a:avLst/>
          </a:prstGeom>
          <a:noFill/>
          <a:ln w="9525">
            <a:solidFill>
              <a:srgbClr val="002060"/>
            </a:solidFill>
            <a:beve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ru-RU"/>
          </a:p>
        </p:txBody>
      </p:sp>
      <p:sp>
        <p:nvSpPr>
          <p:cNvPr id="8" name="Прямоугольник 7"/>
          <p:cNvSpPr/>
          <p:nvPr/>
        </p:nvSpPr>
        <p:spPr>
          <a:xfrm>
            <a:off x="4485846" y="5270076"/>
            <a:ext cx="7367451" cy="914400"/>
          </a:xfrm>
          <a:prstGeom prst="rect">
            <a:avLst/>
          </a:prstGeom>
          <a:gradFill flip="none" rotWithShape="1">
            <a:gsLst>
              <a:gs pos="0">
                <a:schemeClr val="bg2">
                  <a:lumMod val="20000"/>
                  <a:lumOff val="80000"/>
                </a:schemeClr>
              </a:gs>
              <a:gs pos="84153">
                <a:srgbClr val="FF0000"/>
              </a:gs>
              <a:gs pos="30000">
                <a:srgbClr val="2E5095"/>
              </a:gs>
              <a:gs pos="60000">
                <a:srgbClr val="C00000"/>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ru-RU"/>
          </a:p>
        </p:txBody>
      </p:sp>
      <p:pic>
        <p:nvPicPr>
          <p:cNvPr id="9" name="svoya_igra-30-sec">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7604582" y="5422476"/>
            <a:ext cx="609600" cy="609600"/>
          </a:xfrm>
          <a:prstGeom prst="rect">
            <a:avLst/>
          </a:prstGeom>
          <a:gradFill flip="none" rotWithShape="1">
            <a:gsLst>
              <a:gs pos="0">
                <a:schemeClr val="bg2">
                  <a:tint val="80000"/>
                  <a:satMod val="300000"/>
                </a:schemeClr>
              </a:gs>
              <a:gs pos="84153">
                <a:srgbClr val="FF0000"/>
              </a:gs>
              <a:gs pos="30000">
                <a:srgbClr val="2E5095"/>
              </a:gs>
              <a:gs pos="60000">
                <a:srgbClr val="C00000"/>
              </a:gs>
            </a:gsLst>
            <a:lin ang="0" scaled="1"/>
            <a:tileRect/>
          </a:gradFill>
        </p:spPr>
      </p:pic>
    </p:spTree>
    <p:extLst>
      <p:ext uri="{BB962C8B-B14F-4D97-AF65-F5344CB8AC3E}">
        <p14:creationId xmlns:p14="http://schemas.microsoft.com/office/powerpoint/2010/main" val="1308660027"/>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xmlns:p14="http://schemas.microsoft.com/office/powerpoint/2010/mai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30000"/>
                                        <p:tgtEl>
                                          <p:spTgt spid="8"/>
                                        </p:tgtEl>
                                      </p:cBhvr>
                                    </p:animEffect>
                                  </p:childTnLst>
                                </p:cTn>
                              </p:par>
                              <p:par>
                                <p:cTn id="8" presetID="1" presetClass="mediacall" presetSubtype="0" fill="hold" nodeType="withEffect">
                                  <p:stCondLst>
                                    <p:cond delay="0"/>
                                  </p:stCondLst>
                                  <p:childTnLst>
                                    <p:cmd type="call" cmd="playFrom(0.0)">
                                      <p:cBhvr>
                                        <p:cTn id="9" dur="32522" fill="hold"/>
                                        <p:tgtEl>
                                          <p:spTgt spid="9"/>
                                        </p:tgtEl>
                                      </p:cBhvr>
                                    </p:cmd>
                                  </p:childTnLst>
                                  <p:subTnLst>
                                    <p:set>
                                      <p:cBhvr override="childStyle">
                                        <p:cTn dur="1" fill="hold" display="0" masterRel="sameClick" afterEffect="1">
                                          <p:stCondLst>
                                            <p:cond evt="end" delay="0">
                                              <p:tn val="8"/>
                                            </p:cond>
                                          </p:stCondLst>
                                        </p:cTn>
                                        <p:tgtEl>
                                          <p:spTgt spid="9"/>
                                        </p:tgtEl>
                                        <p:attrNameLst>
                                          <p:attrName>style.visibility</p:attrName>
                                        </p:attrNameLst>
                                      </p:cBhvr>
                                      <p:to>
                                        <p:strVal val="hidden"/>
                                      </p:to>
                                    </p:set>
                                  </p:subTnLst>
                                </p:cTn>
                              </p:par>
                            </p:childTnLst>
                          </p:cTn>
                        </p:par>
                      </p:childTnLst>
                    </p:cTn>
                  </p:par>
                </p:childTnLst>
              </p:cTn>
              <p:prevCondLst>
                <p:cond evt="onPrev" delay="0">
                  <p:tgtEl>
                    <p:sldTgt/>
                  </p:tgtEl>
                </p:cond>
              </p:prevCondLst>
              <p:nextCondLst>
                <p:cond evt="onNext" delay="0">
                  <p:tgtEl>
                    <p:sldTgt/>
                  </p:tgtEl>
                </p:cond>
              </p:nextCondLst>
            </p:seq>
            <p:audio>
              <p:cMediaNode vol="100000" showWhenStopped="0">
                <p:cTn id="10" fill="hold" display="0">
                  <p:stCondLst>
                    <p:cond delay="indefinite"/>
                  </p:stCondLst>
                  <p:endCondLst>
                    <p:cond evt="onStopAudio" delay="0">
                      <p:tgtEl>
                        <p:sldTgt/>
                      </p:tgtEl>
                    </p:cond>
                  </p:endCondLst>
                </p:cTn>
                <p:tgtEl>
                  <p:spTgt spid="9"/>
                </p:tgtEl>
              </p:cMediaNode>
            </p:audio>
          </p:childTnLst>
        </p:cTn>
      </p:par>
    </p:tnLst>
    <p:bldLst>
      <p:bldP spid="8"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5400" b="1" dirty="0" smtClean="0"/>
              <a:t>FAMILY– </a:t>
            </a:r>
            <a:r>
              <a:rPr lang="en-US" sz="5400" b="1" dirty="0"/>
              <a:t>400</a:t>
            </a:r>
          </a:p>
        </p:txBody>
      </p:sp>
      <p:sp>
        <p:nvSpPr>
          <p:cNvPr id="5" name="TextBox 4"/>
          <p:cNvSpPr txBox="1"/>
          <p:nvPr/>
        </p:nvSpPr>
        <p:spPr>
          <a:xfrm>
            <a:off x="1885405" y="2604288"/>
            <a:ext cx="8229600" cy="1015663"/>
          </a:xfrm>
          <a:prstGeom prst="rect">
            <a:avLst/>
          </a:prstGeom>
          <a:noFill/>
        </p:spPr>
        <p:txBody>
          <a:bodyPr wrap="square" rtlCol="0">
            <a:spAutoFit/>
          </a:bodyPr>
          <a:lstStyle/>
          <a:p>
            <a:pPr algn="ctr"/>
            <a:r>
              <a:rPr lang="en-US" sz="6000" dirty="0" smtClean="0">
                <a:latin typeface="Arial" panose="020B0604020202020204" pitchFamily="34" charset="0"/>
                <a:cs typeface="Arial" panose="020B0604020202020204" pitchFamily="34" charset="0"/>
              </a:rPr>
              <a:t>granddaughter</a:t>
            </a:r>
            <a:endParaRPr lang="en-US" sz="6000" dirty="0">
              <a:latin typeface="Arial" panose="020B0604020202020204" pitchFamily="34" charset="0"/>
              <a:cs typeface="Arial" panose="020B0604020202020204" pitchFamily="34" charset="0"/>
            </a:endParaRPr>
          </a:p>
        </p:txBody>
      </p:sp>
      <p:sp>
        <p:nvSpPr>
          <p:cNvPr id="7" name="Frame 6">
            <a:extLst>
              <a:ext uri="{FF2B5EF4-FFF2-40B4-BE49-F238E27FC236}">
                <a16:creationId xmlns="" xmlns:a16="http://schemas.microsoft.com/office/drawing/2014/main" id="{69C9BC87-F9EA-DB68-DCE6-EB4EF206114C}"/>
              </a:ext>
            </a:extLst>
          </p:cNvPr>
          <p:cNvSpPr/>
          <p:nvPr/>
        </p:nvSpPr>
        <p:spPr>
          <a:xfrm>
            <a:off x="0" y="0"/>
            <a:ext cx="12192000" cy="6858000"/>
          </a:xfrm>
          <a:prstGeom prst="frame">
            <a:avLst>
              <a:gd name="adj1" fmla="val 1779"/>
            </a:avLst>
          </a:prstGeom>
          <a:solidFill>
            <a:schemeClr val="tx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pic>
        <p:nvPicPr>
          <p:cNvPr id="10" name="Picture 6" descr="Home button">
            <a:hlinkClick r:id="rId2" action="ppaction://hlinksldjump"/>
            <a:extLst>
              <a:ext uri="{FF2B5EF4-FFF2-40B4-BE49-F238E27FC236}">
                <a16:creationId xmlns="" xmlns:a16="http://schemas.microsoft.com/office/drawing/2014/main" id="{5E9492AA-54DC-B1E4-F8E9-76047A22C791}"/>
              </a:ext>
            </a:extLst>
          </p:cNvPr>
          <p:cNvPicPr>
            <a:picLocks noChangeAspect="1"/>
          </p:cNvPicPr>
          <p:nvPr/>
        </p:nvPicPr>
        <p:blipFill>
          <a:blip r:embed="rId3">
            <a:extLst>
              <a:ext uri="{96DAC541-7B7A-43D3-8B79-37D633B846F1}">
                <asvg:svgBlip xmlns="" xmlns:asvg="http://schemas.microsoft.com/office/drawing/2016/SVG/main" r:embed="rId4"/>
              </a:ext>
            </a:extLst>
          </a:blip>
          <a:srcRect/>
          <a:stretch/>
        </p:blipFill>
        <p:spPr>
          <a:xfrm>
            <a:off x="11237112" y="5896427"/>
            <a:ext cx="748632" cy="748632"/>
          </a:xfrm>
          <a:prstGeom prst="rect">
            <a:avLst/>
          </a:prstGeom>
        </p:spPr>
      </p:pic>
    </p:spTree>
    <p:extLst>
      <p:ext uri="{BB962C8B-B14F-4D97-AF65-F5344CB8AC3E}">
        <p14:creationId xmlns:p14="http://schemas.microsoft.com/office/powerpoint/2010/main" val="3069390057"/>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5400" b="1" dirty="0" smtClean="0"/>
              <a:t>FAMILY </a:t>
            </a:r>
            <a:r>
              <a:rPr lang="en-US" sz="5400" b="1" dirty="0"/>
              <a:t>- 500</a:t>
            </a:r>
          </a:p>
        </p:txBody>
      </p:sp>
      <p:sp>
        <p:nvSpPr>
          <p:cNvPr id="5" name="Frame 4"/>
          <p:cNvSpPr/>
          <p:nvPr/>
        </p:nvSpPr>
        <p:spPr>
          <a:xfrm>
            <a:off x="0" y="0"/>
            <a:ext cx="12192000" cy="6858000"/>
          </a:xfrm>
          <a:prstGeom prst="frame">
            <a:avLst>
              <a:gd name="adj1" fmla="val 1779"/>
            </a:avLst>
          </a:prstGeom>
          <a:solidFill>
            <a:schemeClr val="tx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6" name="TextBox 5"/>
          <p:cNvSpPr txBox="1"/>
          <p:nvPr/>
        </p:nvSpPr>
        <p:spPr>
          <a:xfrm>
            <a:off x="1885405" y="1341443"/>
            <a:ext cx="8229600" cy="584775"/>
          </a:xfrm>
          <a:prstGeom prst="rect">
            <a:avLst/>
          </a:prstGeom>
          <a:noFill/>
        </p:spPr>
        <p:txBody>
          <a:bodyPr wrap="square" rtlCol="0">
            <a:spAutoFit/>
          </a:bodyPr>
          <a:lstStyle/>
          <a:p>
            <a:pPr algn="ctr"/>
            <a:r>
              <a:rPr lang="en-US" sz="3200" dirty="0" smtClean="0">
                <a:latin typeface="Arial" panose="020B0604020202020204" pitchFamily="34" charset="0"/>
                <a:cs typeface="Arial" panose="020B0604020202020204" pitchFamily="34" charset="0"/>
              </a:rPr>
              <a:t>GUESS THE WORD.</a:t>
            </a:r>
            <a:endParaRPr lang="en-US" sz="3200" dirty="0">
              <a:latin typeface="Arial" panose="020B0604020202020204" pitchFamily="34" charset="0"/>
              <a:cs typeface="Arial" panose="020B0604020202020204" pitchFamily="34" charset="0"/>
            </a:endParaRPr>
          </a:p>
        </p:txBody>
      </p:sp>
      <p:pic>
        <p:nvPicPr>
          <p:cNvPr id="3" name="Рисунок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944119" y="1926218"/>
            <a:ext cx="6078583" cy="3663662"/>
          </a:xfrm>
          <a:prstGeom prst="rect">
            <a:avLst/>
          </a:prstGeom>
        </p:spPr>
      </p:pic>
      <p:sp>
        <p:nvSpPr>
          <p:cNvPr id="7" name="Прямоугольник 6"/>
          <p:cNvSpPr/>
          <p:nvPr/>
        </p:nvSpPr>
        <p:spPr>
          <a:xfrm>
            <a:off x="2299685" y="5704800"/>
            <a:ext cx="7367451" cy="914400"/>
          </a:xfrm>
          <a:prstGeom prst="rect">
            <a:avLst/>
          </a:prstGeom>
          <a:noFill/>
          <a:ln w="9525">
            <a:solidFill>
              <a:srgbClr val="002060"/>
            </a:solidFill>
            <a:beve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ru-RU"/>
          </a:p>
        </p:txBody>
      </p:sp>
      <p:sp>
        <p:nvSpPr>
          <p:cNvPr id="8" name="Прямоугольник 7"/>
          <p:cNvSpPr/>
          <p:nvPr/>
        </p:nvSpPr>
        <p:spPr>
          <a:xfrm>
            <a:off x="2299684" y="5704800"/>
            <a:ext cx="7367451" cy="914400"/>
          </a:xfrm>
          <a:prstGeom prst="rect">
            <a:avLst/>
          </a:prstGeom>
          <a:gradFill flip="none" rotWithShape="1">
            <a:gsLst>
              <a:gs pos="0">
                <a:schemeClr val="bg2">
                  <a:lumMod val="20000"/>
                  <a:lumOff val="80000"/>
                </a:schemeClr>
              </a:gs>
              <a:gs pos="84153">
                <a:srgbClr val="FF0000"/>
              </a:gs>
              <a:gs pos="30000">
                <a:srgbClr val="2E5095"/>
              </a:gs>
              <a:gs pos="60000">
                <a:srgbClr val="C00000"/>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ru-RU"/>
          </a:p>
        </p:txBody>
      </p:sp>
      <p:pic>
        <p:nvPicPr>
          <p:cNvPr id="9" name="svoya_igra-30-sec">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5418420" y="5857200"/>
            <a:ext cx="609600" cy="609600"/>
          </a:xfrm>
          <a:prstGeom prst="rect">
            <a:avLst/>
          </a:prstGeom>
          <a:gradFill flip="none" rotWithShape="1">
            <a:gsLst>
              <a:gs pos="0">
                <a:schemeClr val="bg2">
                  <a:tint val="80000"/>
                  <a:satMod val="300000"/>
                </a:schemeClr>
              </a:gs>
              <a:gs pos="84153">
                <a:srgbClr val="FF0000"/>
              </a:gs>
              <a:gs pos="30000">
                <a:srgbClr val="2E5095"/>
              </a:gs>
              <a:gs pos="60000">
                <a:srgbClr val="C00000"/>
              </a:gs>
            </a:gsLst>
            <a:lin ang="0" scaled="1"/>
            <a:tileRect/>
          </a:gradFill>
        </p:spPr>
      </p:pic>
    </p:spTree>
    <p:extLst>
      <p:ext uri="{BB962C8B-B14F-4D97-AF65-F5344CB8AC3E}">
        <p14:creationId xmlns:p14="http://schemas.microsoft.com/office/powerpoint/2010/main" val="1308660027"/>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xmlns:p14="http://schemas.microsoft.com/office/powerpoint/2010/mai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30000"/>
                                        <p:tgtEl>
                                          <p:spTgt spid="8"/>
                                        </p:tgtEl>
                                      </p:cBhvr>
                                    </p:animEffect>
                                  </p:childTnLst>
                                </p:cTn>
                              </p:par>
                              <p:par>
                                <p:cTn id="8" presetID="1" presetClass="mediacall" presetSubtype="0" fill="hold" nodeType="withEffect">
                                  <p:stCondLst>
                                    <p:cond delay="0"/>
                                  </p:stCondLst>
                                  <p:childTnLst>
                                    <p:cmd type="call" cmd="playFrom(0.0)">
                                      <p:cBhvr>
                                        <p:cTn id="9" dur="32522" fill="hold"/>
                                        <p:tgtEl>
                                          <p:spTgt spid="9"/>
                                        </p:tgtEl>
                                      </p:cBhvr>
                                    </p:cmd>
                                  </p:childTnLst>
                                  <p:subTnLst>
                                    <p:set>
                                      <p:cBhvr override="childStyle">
                                        <p:cTn dur="1" fill="hold" display="0" masterRel="sameClick" afterEffect="1">
                                          <p:stCondLst>
                                            <p:cond evt="end" delay="0">
                                              <p:tn val="8"/>
                                            </p:cond>
                                          </p:stCondLst>
                                        </p:cTn>
                                        <p:tgtEl>
                                          <p:spTgt spid="9"/>
                                        </p:tgtEl>
                                        <p:attrNameLst>
                                          <p:attrName>style.visibility</p:attrName>
                                        </p:attrNameLst>
                                      </p:cBhvr>
                                      <p:to>
                                        <p:strVal val="hidden"/>
                                      </p:to>
                                    </p:set>
                                  </p:subTnLst>
                                </p:cTn>
                              </p:par>
                            </p:childTnLst>
                          </p:cTn>
                        </p:par>
                      </p:childTnLst>
                    </p:cTn>
                  </p:par>
                </p:childTnLst>
              </p:cTn>
              <p:prevCondLst>
                <p:cond evt="onPrev" delay="0">
                  <p:tgtEl>
                    <p:sldTgt/>
                  </p:tgtEl>
                </p:cond>
              </p:prevCondLst>
              <p:nextCondLst>
                <p:cond evt="onNext" delay="0">
                  <p:tgtEl>
                    <p:sldTgt/>
                  </p:tgtEl>
                </p:cond>
              </p:nextCondLst>
            </p:seq>
            <p:audio>
              <p:cMediaNode vol="100000" showWhenStopped="0">
                <p:cTn id="10" fill="hold" display="0">
                  <p:stCondLst>
                    <p:cond delay="indefinite"/>
                  </p:stCondLst>
                  <p:endCondLst>
                    <p:cond evt="onStopAudio" delay="0">
                      <p:tgtEl>
                        <p:sldTgt/>
                      </p:tgtEl>
                    </p:cond>
                  </p:endCondLst>
                </p:cTn>
                <p:tgtEl>
                  <p:spTgt spid="9"/>
                </p:tgtEl>
              </p:cMediaNode>
            </p:audio>
          </p:childTnLst>
        </p:cTn>
      </p:par>
    </p:tnLst>
    <p:bldLst>
      <p:bldP spid="8"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5400" b="1" dirty="0" smtClean="0"/>
              <a:t>FAMILY </a:t>
            </a:r>
            <a:r>
              <a:rPr lang="en-US" sz="5400" b="1" dirty="0"/>
              <a:t>– 500</a:t>
            </a:r>
          </a:p>
        </p:txBody>
      </p:sp>
      <p:sp>
        <p:nvSpPr>
          <p:cNvPr id="5" name="TextBox 4"/>
          <p:cNvSpPr txBox="1"/>
          <p:nvPr/>
        </p:nvSpPr>
        <p:spPr>
          <a:xfrm>
            <a:off x="1902823" y="2612997"/>
            <a:ext cx="8229600" cy="1015663"/>
          </a:xfrm>
          <a:prstGeom prst="rect">
            <a:avLst/>
          </a:prstGeom>
          <a:noFill/>
        </p:spPr>
        <p:txBody>
          <a:bodyPr wrap="square" rtlCol="0">
            <a:spAutoFit/>
          </a:bodyPr>
          <a:lstStyle/>
          <a:p>
            <a:pPr algn="ctr"/>
            <a:r>
              <a:rPr lang="en-US" sz="6000" dirty="0" smtClean="0">
                <a:latin typeface="Arial" panose="020B0604020202020204" pitchFamily="34" charset="0"/>
                <a:cs typeface="Arial" panose="020B0604020202020204" pitchFamily="34" charset="0"/>
              </a:rPr>
              <a:t>PARENT</a:t>
            </a:r>
            <a:endParaRPr lang="en-US" sz="6000" dirty="0">
              <a:latin typeface="Arial" panose="020B0604020202020204" pitchFamily="34" charset="0"/>
              <a:cs typeface="Arial" panose="020B0604020202020204" pitchFamily="34" charset="0"/>
            </a:endParaRPr>
          </a:p>
        </p:txBody>
      </p:sp>
      <p:sp>
        <p:nvSpPr>
          <p:cNvPr id="7" name="Frame 6">
            <a:extLst>
              <a:ext uri="{FF2B5EF4-FFF2-40B4-BE49-F238E27FC236}">
                <a16:creationId xmlns="" xmlns:a16="http://schemas.microsoft.com/office/drawing/2014/main" id="{68038BD7-F729-574E-4EE4-383573A1940C}"/>
              </a:ext>
            </a:extLst>
          </p:cNvPr>
          <p:cNvSpPr/>
          <p:nvPr/>
        </p:nvSpPr>
        <p:spPr>
          <a:xfrm>
            <a:off x="0" y="0"/>
            <a:ext cx="12192000" cy="6858000"/>
          </a:xfrm>
          <a:prstGeom prst="frame">
            <a:avLst>
              <a:gd name="adj1" fmla="val 1779"/>
            </a:avLst>
          </a:prstGeom>
          <a:solidFill>
            <a:schemeClr val="tx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pic>
        <p:nvPicPr>
          <p:cNvPr id="10" name="Picture 6" descr="Home button">
            <a:hlinkClick r:id="rId2" action="ppaction://hlinksldjump"/>
            <a:extLst>
              <a:ext uri="{FF2B5EF4-FFF2-40B4-BE49-F238E27FC236}">
                <a16:creationId xmlns="" xmlns:a16="http://schemas.microsoft.com/office/drawing/2014/main" id="{4694DD87-0B7F-04E5-EECC-D3F3066BA752}"/>
              </a:ext>
            </a:extLst>
          </p:cNvPr>
          <p:cNvPicPr>
            <a:picLocks noChangeAspect="1"/>
          </p:cNvPicPr>
          <p:nvPr/>
        </p:nvPicPr>
        <p:blipFill>
          <a:blip r:embed="rId3">
            <a:extLst>
              <a:ext uri="{96DAC541-7B7A-43D3-8B79-37D633B846F1}">
                <asvg:svgBlip xmlns="" xmlns:asvg="http://schemas.microsoft.com/office/drawing/2016/SVG/main" r:embed="rId4"/>
              </a:ext>
            </a:extLst>
          </a:blip>
          <a:srcRect/>
          <a:stretch/>
        </p:blipFill>
        <p:spPr>
          <a:xfrm>
            <a:off x="11237112" y="5896427"/>
            <a:ext cx="748632" cy="748632"/>
          </a:xfrm>
          <a:prstGeom prst="rect">
            <a:avLst/>
          </a:prstGeom>
        </p:spPr>
      </p:pic>
    </p:spTree>
    <p:extLst>
      <p:ext uri="{BB962C8B-B14F-4D97-AF65-F5344CB8AC3E}">
        <p14:creationId xmlns:p14="http://schemas.microsoft.com/office/powerpoint/2010/main" val="3069390057"/>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5400" b="1" dirty="0" smtClean="0"/>
              <a:t>FRIENDS </a:t>
            </a:r>
            <a:r>
              <a:rPr lang="en-US" sz="5400" b="1" dirty="0"/>
              <a:t>- 100</a:t>
            </a:r>
          </a:p>
        </p:txBody>
      </p:sp>
      <p:sp>
        <p:nvSpPr>
          <p:cNvPr id="5" name="Frame 4"/>
          <p:cNvSpPr/>
          <p:nvPr/>
        </p:nvSpPr>
        <p:spPr>
          <a:xfrm>
            <a:off x="0" y="0"/>
            <a:ext cx="12192000" cy="6858000"/>
          </a:xfrm>
          <a:prstGeom prst="frame">
            <a:avLst>
              <a:gd name="adj1" fmla="val 1779"/>
            </a:avLst>
          </a:prstGeom>
          <a:solidFill>
            <a:schemeClr val="tx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6" name="TextBox 5"/>
          <p:cNvSpPr txBox="1"/>
          <p:nvPr/>
        </p:nvSpPr>
        <p:spPr>
          <a:xfrm>
            <a:off x="1981200" y="1258706"/>
            <a:ext cx="8229600" cy="523220"/>
          </a:xfrm>
          <a:prstGeom prst="rect">
            <a:avLst/>
          </a:prstGeom>
          <a:noFill/>
        </p:spPr>
        <p:txBody>
          <a:bodyPr wrap="square" rtlCol="0">
            <a:spAutoFit/>
          </a:bodyPr>
          <a:lstStyle/>
          <a:p>
            <a:pPr algn="ctr"/>
            <a:r>
              <a:rPr lang="en-US" sz="2800" dirty="0" smtClean="0"/>
              <a:t>What activity is the odd one out?</a:t>
            </a:r>
            <a:endParaRPr lang="en-US" sz="2800" dirty="0"/>
          </a:p>
        </p:txBody>
      </p:sp>
      <p:pic>
        <p:nvPicPr>
          <p:cNvPr id="3" name="Рисунок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50868" y="1928384"/>
            <a:ext cx="10058398" cy="3659863"/>
          </a:xfrm>
          <a:prstGeom prst="rect">
            <a:avLst/>
          </a:prstGeom>
        </p:spPr>
      </p:pic>
      <p:sp>
        <p:nvSpPr>
          <p:cNvPr id="7" name="Прямоугольник 6"/>
          <p:cNvSpPr/>
          <p:nvPr/>
        </p:nvSpPr>
        <p:spPr>
          <a:xfrm>
            <a:off x="2365827" y="5695746"/>
            <a:ext cx="7367451" cy="914400"/>
          </a:xfrm>
          <a:prstGeom prst="rect">
            <a:avLst/>
          </a:prstGeom>
          <a:noFill/>
          <a:ln w="9525">
            <a:solidFill>
              <a:srgbClr val="002060"/>
            </a:solidFill>
            <a:beve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ru-RU"/>
          </a:p>
        </p:txBody>
      </p:sp>
      <p:sp>
        <p:nvSpPr>
          <p:cNvPr id="8" name="Прямоугольник 7"/>
          <p:cNvSpPr/>
          <p:nvPr/>
        </p:nvSpPr>
        <p:spPr>
          <a:xfrm>
            <a:off x="2365826" y="5695746"/>
            <a:ext cx="7367451" cy="914400"/>
          </a:xfrm>
          <a:prstGeom prst="rect">
            <a:avLst/>
          </a:prstGeom>
          <a:gradFill flip="none" rotWithShape="1">
            <a:gsLst>
              <a:gs pos="0">
                <a:schemeClr val="bg2">
                  <a:lumMod val="20000"/>
                  <a:lumOff val="80000"/>
                </a:schemeClr>
              </a:gs>
              <a:gs pos="84153">
                <a:srgbClr val="FF0000"/>
              </a:gs>
              <a:gs pos="30000">
                <a:srgbClr val="2E5095"/>
              </a:gs>
              <a:gs pos="60000">
                <a:srgbClr val="C00000"/>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ru-RU"/>
          </a:p>
        </p:txBody>
      </p:sp>
      <p:pic>
        <p:nvPicPr>
          <p:cNvPr id="9" name="svoya_igra-30-sec">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5484562" y="5848146"/>
            <a:ext cx="609600" cy="609600"/>
          </a:xfrm>
          <a:prstGeom prst="rect">
            <a:avLst/>
          </a:prstGeom>
          <a:gradFill flip="none" rotWithShape="1">
            <a:gsLst>
              <a:gs pos="0">
                <a:schemeClr val="bg2">
                  <a:tint val="80000"/>
                  <a:satMod val="300000"/>
                </a:schemeClr>
              </a:gs>
              <a:gs pos="84153">
                <a:srgbClr val="FF0000"/>
              </a:gs>
              <a:gs pos="30000">
                <a:srgbClr val="2E5095"/>
              </a:gs>
              <a:gs pos="60000">
                <a:srgbClr val="C00000"/>
              </a:gs>
            </a:gsLst>
            <a:lin ang="0" scaled="1"/>
            <a:tileRect/>
          </a:gradFill>
        </p:spPr>
      </p:pic>
    </p:spTree>
    <p:extLst>
      <p:ext uri="{BB962C8B-B14F-4D97-AF65-F5344CB8AC3E}">
        <p14:creationId xmlns:p14="http://schemas.microsoft.com/office/powerpoint/2010/main" val="1487452657"/>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xmlns:p14="http://schemas.microsoft.com/office/powerpoint/2010/mai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30000"/>
                                        <p:tgtEl>
                                          <p:spTgt spid="8"/>
                                        </p:tgtEl>
                                      </p:cBhvr>
                                    </p:animEffect>
                                  </p:childTnLst>
                                </p:cTn>
                              </p:par>
                              <p:par>
                                <p:cTn id="8" presetID="1" presetClass="mediacall" presetSubtype="0" fill="hold" nodeType="withEffect">
                                  <p:stCondLst>
                                    <p:cond delay="0"/>
                                  </p:stCondLst>
                                  <p:childTnLst>
                                    <p:cmd type="call" cmd="playFrom(0.0)">
                                      <p:cBhvr>
                                        <p:cTn id="9" dur="32522" fill="hold"/>
                                        <p:tgtEl>
                                          <p:spTgt spid="9"/>
                                        </p:tgtEl>
                                      </p:cBhvr>
                                    </p:cmd>
                                  </p:childTnLst>
                                  <p:subTnLst>
                                    <p:set>
                                      <p:cBhvr override="childStyle">
                                        <p:cTn dur="1" fill="hold" display="0" masterRel="sameClick" afterEffect="1">
                                          <p:stCondLst>
                                            <p:cond evt="end" delay="0">
                                              <p:tn val="8"/>
                                            </p:cond>
                                          </p:stCondLst>
                                        </p:cTn>
                                        <p:tgtEl>
                                          <p:spTgt spid="9"/>
                                        </p:tgtEl>
                                        <p:attrNameLst>
                                          <p:attrName>style.visibility</p:attrName>
                                        </p:attrNameLst>
                                      </p:cBhvr>
                                      <p:to>
                                        <p:strVal val="hidden"/>
                                      </p:to>
                                    </p:set>
                                  </p:subTnLst>
                                </p:cTn>
                              </p:par>
                            </p:childTnLst>
                          </p:cTn>
                        </p:par>
                      </p:childTnLst>
                    </p:cTn>
                  </p:par>
                </p:childTnLst>
              </p:cTn>
              <p:prevCondLst>
                <p:cond evt="onPrev" delay="0">
                  <p:tgtEl>
                    <p:sldTgt/>
                  </p:tgtEl>
                </p:cond>
              </p:prevCondLst>
              <p:nextCondLst>
                <p:cond evt="onNext" delay="0">
                  <p:tgtEl>
                    <p:sldTgt/>
                  </p:tgtEl>
                </p:cond>
              </p:nextCondLst>
            </p:seq>
            <p:audio>
              <p:cMediaNode vol="100000" showWhenStopped="0">
                <p:cTn id="10" fill="hold" display="0">
                  <p:stCondLst>
                    <p:cond delay="indefinite"/>
                  </p:stCondLst>
                  <p:endCondLst>
                    <p:cond evt="onStopAudio" delay="0">
                      <p:tgtEl>
                        <p:sldTgt/>
                      </p:tgtEl>
                    </p:cond>
                  </p:endCondLst>
                </p:cTn>
                <p:tgtEl>
                  <p:spTgt spid="9"/>
                </p:tgtEl>
              </p:cMediaNode>
            </p:audio>
          </p:childTnLst>
        </p:cTn>
      </p:par>
    </p:tnLst>
    <p:bldLst>
      <p:bldP spid="8"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dirty="0"/>
          </a:p>
        </p:txBody>
      </p:sp>
      <p:pic>
        <p:nvPicPr>
          <p:cNvPr id="6" name="si_categories">
            <a:hlinkClick r:id="" action="ppaction://media"/>
          </p:cNvPr>
          <p:cNvPicPr>
            <a:picLocks noGrp="1" noChangeAspect="1"/>
          </p:cNvPicPr>
          <p:nvPr>
            <p:ph idx="1"/>
            <a:audioFile r:link="rId1"/>
            <p:extLst>
              <p:ext uri="{DAA4B4D4-6D71-4841-9C94-3DE7FCFB9230}">
                <p14:media xmlns:p14="http://schemas.microsoft.com/office/powerpoint/2010/main" r:embed="rId2">
                  <p14:trim end="15073.5625"/>
                </p14:media>
              </p:ext>
            </p:extLst>
          </p:nvPr>
        </p:nvPicPr>
        <p:blipFill>
          <a:blip r:embed="rId4"/>
          <a:stretch>
            <a:fillRect/>
          </a:stretch>
        </p:blipFill>
        <p:spPr>
          <a:xfrm>
            <a:off x="9395666" y="1146472"/>
            <a:ext cx="487363" cy="487363"/>
          </a:xfrm>
        </p:spPr>
      </p:pic>
      <p:sp>
        <p:nvSpPr>
          <p:cNvPr id="4" name="Прямоугольник 3"/>
          <p:cNvSpPr/>
          <p:nvPr/>
        </p:nvSpPr>
        <p:spPr>
          <a:xfrm>
            <a:off x="6003634" y="2967335"/>
            <a:ext cx="184731" cy="923330"/>
          </a:xfrm>
          <a:prstGeom prst="rect">
            <a:avLst/>
          </a:prstGeom>
          <a:noFill/>
        </p:spPr>
        <p:txBody>
          <a:bodyPr wrap="none" lIns="91440" tIns="45720" rIns="91440" bIns="45720">
            <a:spAutoFit/>
          </a:bodyPr>
          <a:lstStyle/>
          <a:p>
            <a:pPr algn="ctr"/>
            <a:endParaRPr lang="ru-RU" sz="5400" b="1" cap="none" spc="0" dirty="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effectLst/>
            </a:endParaRPr>
          </a:p>
        </p:txBody>
      </p:sp>
      <p:sp>
        <p:nvSpPr>
          <p:cNvPr id="5" name="Прямоугольник 4"/>
          <p:cNvSpPr/>
          <p:nvPr/>
        </p:nvSpPr>
        <p:spPr>
          <a:xfrm>
            <a:off x="4018538" y="2702938"/>
            <a:ext cx="4339650" cy="1200329"/>
          </a:xfrm>
          <a:prstGeom prst="rect">
            <a:avLst/>
          </a:prstGeom>
          <a:noFill/>
        </p:spPr>
        <p:txBody>
          <a:bodyPr wrap="none" lIns="91440" tIns="45720" rIns="91440" bIns="45720">
            <a:spAutoFit/>
          </a:bodyPr>
          <a:lstStyle/>
          <a:p>
            <a:pPr algn="ctr"/>
            <a:r>
              <a:rPr lang="en-US" sz="7200" dirty="0" smtClean="0">
                <a:latin typeface="Arial" panose="020B0604020202020204" pitchFamily="34" charset="0"/>
                <a:cs typeface="Arial" panose="020B0604020202020204" pitchFamily="34" charset="0"/>
              </a:rPr>
              <a:t>ROUND 1</a:t>
            </a:r>
          </a:p>
        </p:txBody>
      </p:sp>
    </p:spTree>
    <p:extLst>
      <p:ext uri="{BB962C8B-B14F-4D97-AF65-F5344CB8AC3E}">
        <p14:creationId xmlns:p14="http://schemas.microsoft.com/office/powerpoint/2010/main" val="27294592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par>
                                <p:cTn id="10" presetID="1" presetClass="mediacall" presetSubtype="0" fill="hold" nodeType="withEffect">
                                  <p:stCondLst>
                                    <p:cond delay="0"/>
                                  </p:stCondLst>
                                  <p:childTnLst>
                                    <p:cmd type="call" cmd="playFrom(0.0)">
                                      <p:cBhvr>
                                        <p:cTn id="11" dur="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7" showWhenStopped="0">
                <p:cTn id="12" fill="hold" display="0">
                  <p:stCondLst>
                    <p:cond delay="indefinite"/>
                  </p:stCondLst>
                  <p:endCondLst>
                    <p:cond evt="onStopAudio" delay="0">
                      <p:tgtEl>
                        <p:sldTgt/>
                      </p:tgtEl>
                    </p:cond>
                  </p:endCondLst>
                </p:cTn>
                <p:tgtEl>
                  <p:spTgt spid="6"/>
                </p:tgtEl>
              </p:cMediaNode>
            </p:audio>
          </p:childTnLst>
        </p:cTn>
      </p:par>
    </p:tnLst>
    <p:bldLst>
      <p:bldP spid="5"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5400" b="1" dirty="0" smtClean="0"/>
              <a:t>FRIENDS </a:t>
            </a:r>
            <a:r>
              <a:rPr lang="en-US" sz="5400" b="1" dirty="0"/>
              <a:t>– 100</a:t>
            </a:r>
          </a:p>
        </p:txBody>
      </p:sp>
      <p:sp>
        <p:nvSpPr>
          <p:cNvPr id="5" name="TextBox 4"/>
          <p:cNvSpPr txBox="1"/>
          <p:nvPr/>
        </p:nvSpPr>
        <p:spPr>
          <a:xfrm>
            <a:off x="1624148" y="2505670"/>
            <a:ext cx="8229600" cy="923330"/>
          </a:xfrm>
          <a:prstGeom prst="rect">
            <a:avLst/>
          </a:prstGeom>
          <a:noFill/>
        </p:spPr>
        <p:txBody>
          <a:bodyPr wrap="square" rtlCol="0">
            <a:spAutoFit/>
          </a:bodyPr>
          <a:lstStyle/>
          <a:p>
            <a:pPr algn="ctr"/>
            <a:r>
              <a:rPr lang="en-US" sz="5400" dirty="0" smtClean="0">
                <a:latin typeface="Arial" panose="020B0604020202020204" pitchFamily="34" charset="0"/>
                <a:cs typeface="Arial" panose="020B0604020202020204" pitchFamily="34" charset="0"/>
              </a:rPr>
              <a:t>SKATING</a:t>
            </a:r>
            <a:endParaRPr lang="en-US" sz="5400" dirty="0">
              <a:latin typeface="Arial" panose="020B0604020202020204" pitchFamily="34" charset="0"/>
              <a:cs typeface="Arial" panose="020B0604020202020204" pitchFamily="34" charset="0"/>
            </a:endParaRPr>
          </a:p>
        </p:txBody>
      </p:sp>
      <p:sp>
        <p:nvSpPr>
          <p:cNvPr id="7" name="Frame 6">
            <a:extLst>
              <a:ext uri="{FF2B5EF4-FFF2-40B4-BE49-F238E27FC236}">
                <a16:creationId xmlns="" xmlns:a16="http://schemas.microsoft.com/office/drawing/2014/main" id="{38FEE7E3-7302-5BB2-BACD-A43A41256531}"/>
              </a:ext>
            </a:extLst>
          </p:cNvPr>
          <p:cNvSpPr/>
          <p:nvPr/>
        </p:nvSpPr>
        <p:spPr>
          <a:xfrm>
            <a:off x="0" y="0"/>
            <a:ext cx="12192000" cy="6858000"/>
          </a:xfrm>
          <a:prstGeom prst="frame">
            <a:avLst>
              <a:gd name="adj1" fmla="val 1779"/>
            </a:avLst>
          </a:prstGeom>
          <a:solidFill>
            <a:schemeClr val="tx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pic>
        <p:nvPicPr>
          <p:cNvPr id="10" name="Picture 6" descr="Home button">
            <a:hlinkClick r:id="rId2" action="ppaction://hlinksldjump"/>
            <a:extLst>
              <a:ext uri="{FF2B5EF4-FFF2-40B4-BE49-F238E27FC236}">
                <a16:creationId xmlns="" xmlns:a16="http://schemas.microsoft.com/office/drawing/2014/main" id="{91012ABC-834C-F6D2-2131-36D4D6680275}"/>
              </a:ext>
            </a:extLst>
          </p:cNvPr>
          <p:cNvPicPr>
            <a:picLocks noChangeAspect="1"/>
          </p:cNvPicPr>
          <p:nvPr/>
        </p:nvPicPr>
        <p:blipFill>
          <a:blip r:embed="rId3">
            <a:extLst>
              <a:ext uri="{96DAC541-7B7A-43D3-8B79-37D633B846F1}">
                <asvg:svgBlip xmlns="" xmlns:asvg="http://schemas.microsoft.com/office/drawing/2016/SVG/main" r:embed="rId4"/>
              </a:ext>
            </a:extLst>
          </a:blip>
          <a:srcRect/>
          <a:stretch/>
        </p:blipFill>
        <p:spPr>
          <a:xfrm>
            <a:off x="11237112" y="5896427"/>
            <a:ext cx="748632" cy="748632"/>
          </a:xfrm>
          <a:prstGeom prst="rect">
            <a:avLst/>
          </a:prstGeom>
        </p:spPr>
      </p:pic>
    </p:spTree>
    <p:extLst>
      <p:ext uri="{BB962C8B-B14F-4D97-AF65-F5344CB8AC3E}">
        <p14:creationId xmlns:p14="http://schemas.microsoft.com/office/powerpoint/2010/main" val="343559040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5400" b="1" dirty="0" smtClean="0"/>
              <a:t>FRIENDS </a:t>
            </a:r>
            <a:r>
              <a:rPr lang="en-US" sz="5400" b="1" dirty="0"/>
              <a:t>- 200</a:t>
            </a:r>
          </a:p>
        </p:txBody>
      </p:sp>
      <p:sp>
        <p:nvSpPr>
          <p:cNvPr id="5" name="Frame 4"/>
          <p:cNvSpPr/>
          <p:nvPr/>
        </p:nvSpPr>
        <p:spPr>
          <a:xfrm>
            <a:off x="0" y="0"/>
            <a:ext cx="12192000" cy="6858000"/>
          </a:xfrm>
          <a:prstGeom prst="frame">
            <a:avLst>
              <a:gd name="adj1" fmla="val 1779"/>
            </a:avLst>
          </a:prstGeom>
          <a:solidFill>
            <a:schemeClr val="tx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6" name="TextBox 5"/>
          <p:cNvSpPr txBox="1"/>
          <p:nvPr/>
        </p:nvSpPr>
        <p:spPr>
          <a:xfrm>
            <a:off x="1890140" y="1439276"/>
            <a:ext cx="8229600" cy="523220"/>
          </a:xfrm>
          <a:prstGeom prst="rect">
            <a:avLst/>
          </a:prstGeom>
          <a:noFill/>
        </p:spPr>
        <p:txBody>
          <a:bodyPr wrap="square" rtlCol="0">
            <a:spAutoFit/>
          </a:bodyPr>
          <a:lstStyle/>
          <a:p>
            <a:pPr algn="ctr"/>
            <a:r>
              <a:rPr lang="en-US" sz="2800" dirty="0" smtClean="0"/>
              <a:t>Choose the correct answer.</a:t>
            </a:r>
            <a:endParaRPr lang="en-US" sz="2800" dirty="0"/>
          </a:p>
        </p:txBody>
      </p:sp>
      <p:sp>
        <p:nvSpPr>
          <p:cNvPr id="3" name="TextBox 2"/>
          <p:cNvSpPr txBox="1"/>
          <p:nvPr/>
        </p:nvSpPr>
        <p:spPr>
          <a:xfrm>
            <a:off x="2387118" y="2114199"/>
            <a:ext cx="8456019" cy="2800767"/>
          </a:xfrm>
          <a:prstGeom prst="rect">
            <a:avLst/>
          </a:prstGeom>
          <a:noFill/>
        </p:spPr>
        <p:txBody>
          <a:bodyPr wrap="square" rtlCol="0">
            <a:spAutoFit/>
          </a:bodyPr>
          <a:lstStyle/>
          <a:p>
            <a:r>
              <a:rPr lang="en-US" sz="4400" b="1" dirty="0" smtClean="0">
                <a:latin typeface="Arial" panose="020B0604020202020204" pitchFamily="34" charset="0"/>
                <a:cs typeface="Arial" panose="020B0604020202020204" pitchFamily="34" charset="0"/>
              </a:rPr>
              <a:t>When is your birthday?</a:t>
            </a:r>
          </a:p>
          <a:p>
            <a:pPr marL="342900" indent="-342900">
              <a:buFont typeface="+mj-lt"/>
              <a:buAutoNum type="alphaUcPeriod"/>
            </a:pPr>
            <a:r>
              <a:rPr lang="en-US" sz="4400" dirty="0" smtClean="0">
                <a:latin typeface="Arial" panose="020B0604020202020204" pitchFamily="34" charset="0"/>
                <a:cs typeface="Arial" panose="020B0604020202020204" pitchFamily="34" charset="0"/>
              </a:rPr>
              <a:t> I’m twelve.</a:t>
            </a:r>
          </a:p>
          <a:p>
            <a:pPr marL="342900" indent="-342900">
              <a:buFont typeface="+mj-lt"/>
              <a:buAutoNum type="alphaUcPeriod"/>
            </a:pPr>
            <a:r>
              <a:rPr lang="en-US" sz="4400" dirty="0" smtClean="0">
                <a:latin typeface="Arial" panose="020B0604020202020204" pitchFamily="34" charset="0"/>
                <a:cs typeface="Arial" panose="020B0604020202020204" pitchFamily="34" charset="0"/>
              </a:rPr>
              <a:t> It’s on 5</a:t>
            </a:r>
            <a:r>
              <a:rPr lang="en-US" sz="4400" baseline="30000" dirty="0" smtClean="0">
                <a:latin typeface="Arial" panose="020B0604020202020204" pitchFamily="34" charset="0"/>
                <a:cs typeface="Arial" panose="020B0604020202020204" pitchFamily="34" charset="0"/>
              </a:rPr>
              <a:t>th</a:t>
            </a:r>
            <a:r>
              <a:rPr lang="en-US" sz="4400" dirty="0" smtClean="0">
                <a:latin typeface="Arial" panose="020B0604020202020204" pitchFamily="34" charset="0"/>
                <a:cs typeface="Arial" panose="020B0604020202020204" pitchFamily="34" charset="0"/>
              </a:rPr>
              <a:t> of May.</a:t>
            </a:r>
          </a:p>
          <a:p>
            <a:pPr marL="342900" indent="-342900">
              <a:buFont typeface="+mj-lt"/>
              <a:buAutoNum type="alphaUcPeriod"/>
            </a:pPr>
            <a:r>
              <a:rPr lang="en-US" sz="4400" dirty="0" smtClean="0">
                <a:latin typeface="Arial" panose="020B0604020202020204" pitchFamily="34" charset="0"/>
                <a:cs typeface="Arial" panose="020B0604020202020204" pitchFamily="34" charset="0"/>
              </a:rPr>
              <a:t> It’s 17</a:t>
            </a:r>
            <a:r>
              <a:rPr lang="en-US" sz="4400" baseline="30000" dirty="0" smtClean="0">
                <a:latin typeface="Arial" panose="020B0604020202020204" pitchFamily="34" charset="0"/>
                <a:cs typeface="Arial" panose="020B0604020202020204" pitchFamily="34" charset="0"/>
              </a:rPr>
              <a:t>th</a:t>
            </a:r>
            <a:r>
              <a:rPr lang="en-US" sz="4400" dirty="0" smtClean="0">
                <a:latin typeface="Arial" panose="020B0604020202020204" pitchFamily="34" charset="0"/>
                <a:cs typeface="Arial" panose="020B0604020202020204" pitchFamily="34" charset="0"/>
              </a:rPr>
              <a:t> August</a:t>
            </a:r>
            <a:r>
              <a:rPr lang="en-US" dirty="0" smtClean="0"/>
              <a:t>.</a:t>
            </a:r>
            <a:endParaRPr lang="ru-RU" dirty="0"/>
          </a:p>
        </p:txBody>
      </p:sp>
      <p:sp>
        <p:nvSpPr>
          <p:cNvPr id="7" name="Прямоугольник 6"/>
          <p:cNvSpPr/>
          <p:nvPr/>
        </p:nvSpPr>
        <p:spPr>
          <a:xfrm>
            <a:off x="2321216" y="5647775"/>
            <a:ext cx="7367451" cy="914400"/>
          </a:xfrm>
          <a:prstGeom prst="rect">
            <a:avLst/>
          </a:prstGeom>
          <a:noFill/>
          <a:ln w="9525">
            <a:solidFill>
              <a:srgbClr val="002060"/>
            </a:solidFill>
            <a:beve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ru-RU"/>
          </a:p>
        </p:txBody>
      </p:sp>
      <p:sp>
        <p:nvSpPr>
          <p:cNvPr id="8" name="Прямоугольник 7"/>
          <p:cNvSpPr/>
          <p:nvPr/>
        </p:nvSpPr>
        <p:spPr>
          <a:xfrm>
            <a:off x="2321215" y="5647775"/>
            <a:ext cx="7367451" cy="914400"/>
          </a:xfrm>
          <a:prstGeom prst="rect">
            <a:avLst/>
          </a:prstGeom>
          <a:gradFill flip="none" rotWithShape="1">
            <a:gsLst>
              <a:gs pos="0">
                <a:schemeClr val="bg2">
                  <a:lumMod val="20000"/>
                  <a:lumOff val="80000"/>
                </a:schemeClr>
              </a:gs>
              <a:gs pos="84153">
                <a:srgbClr val="FF0000"/>
              </a:gs>
              <a:gs pos="30000">
                <a:srgbClr val="2E5095"/>
              </a:gs>
              <a:gs pos="60000">
                <a:srgbClr val="C00000"/>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ru-RU"/>
          </a:p>
        </p:txBody>
      </p:sp>
      <p:pic>
        <p:nvPicPr>
          <p:cNvPr id="9" name="svoya_igra-30-sec">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5439951" y="5800175"/>
            <a:ext cx="609600" cy="609600"/>
          </a:xfrm>
          <a:prstGeom prst="rect">
            <a:avLst/>
          </a:prstGeom>
          <a:gradFill flip="none" rotWithShape="1">
            <a:gsLst>
              <a:gs pos="0">
                <a:schemeClr val="bg2">
                  <a:tint val="80000"/>
                  <a:satMod val="300000"/>
                </a:schemeClr>
              </a:gs>
              <a:gs pos="84153">
                <a:srgbClr val="FF0000"/>
              </a:gs>
              <a:gs pos="30000">
                <a:srgbClr val="2E5095"/>
              </a:gs>
              <a:gs pos="60000">
                <a:srgbClr val="C00000"/>
              </a:gs>
            </a:gsLst>
            <a:lin ang="0" scaled="1"/>
            <a:tileRect/>
          </a:gradFill>
        </p:spPr>
      </p:pic>
    </p:spTree>
    <p:extLst>
      <p:ext uri="{BB962C8B-B14F-4D97-AF65-F5344CB8AC3E}">
        <p14:creationId xmlns:p14="http://schemas.microsoft.com/office/powerpoint/2010/main" val="788613962"/>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xmlns:p14="http://schemas.microsoft.com/office/powerpoint/2010/mai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30000"/>
                                        <p:tgtEl>
                                          <p:spTgt spid="8"/>
                                        </p:tgtEl>
                                      </p:cBhvr>
                                    </p:animEffect>
                                  </p:childTnLst>
                                </p:cTn>
                              </p:par>
                              <p:par>
                                <p:cTn id="8" presetID="1" presetClass="mediacall" presetSubtype="0" fill="hold" nodeType="withEffect">
                                  <p:stCondLst>
                                    <p:cond delay="0"/>
                                  </p:stCondLst>
                                  <p:childTnLst>
                                    <p:cmd type="call" cmd="playFrom(0.0)">
                                      <p:cBhvr>
                                        <p:cTn id="9" dur="32522" fill="hold"/>
                                        <p:tgtEl>
                                          <p:spTgt spid="9"/>
                                        </p:tgtEl>
                                      </p:cBhvr>
                                    </p:cmd>
                                  </p:childTnLst>
                                  <p:subTnLst>
                                    <p:set>
                                      <p:cBhvr override="childStyle">
                                        <p:cTn dur="1" fill="hold" display="0" masterRel="sameClick" afterEffect="1">
                                          <p:stCondLst>
                                            <p:cond evt="end" delay="0">
                                              <p:tn val="8"/>
                                            </p:cond>
                                          </p:stCondLst>
                                        </p:cTn>
                                        <p:tgtEl>
                                          <p:spTgt spid="9"/>
                                        </p:tgtEl>
                                        <p:attrNameLst>
                                          <p:attrName>style.visibility</p:attrName>
                                        </p:attrNameLst>
                                      </p:cBhvr>
                                      <p:to>
                                        <p:strVal val="hidden"/>
                                      </p:to>
                                    </p:set>
                                  </p:subTnLst>
                                </p:cTn>
                              </p:par>
                            </p:childTnLst>
                          </p:cTn>
                        </p:par>
                      </p:childTnLst>
                    </p:cTn>
                  </p:par>
                </p:childTnLst>
              </p:cTn>
              <p:prevCondLst>
                <p:cond evt="onPrev" delay="0">
                  <p:tgtEl>
                    <p:sldTgt/>
                  </p:tgtEl>
                </p:cond>
              </p:prevCondLst>
              <p:nextCondLst>
                <p:cond evt="onNext" delay="0">
                  <p:tgtEl>
                    <p:sldTgt/>
                  </p:tgtEl>
                </p:cond>
              </p:nextCondLst>
            </p:seq>
            <p:audio>
              <p:cMediaNode vol="100000" showWhenStopped="0">
                <p:cTn id="10" fill="hold" display="0">
                  <p:stCondLst>
                    <p:cond delay="indefinite"/>
                  </p:stCondLst>
                  <p:endCondLst>
                    <p:cond evt="onStopAudio" delay="0">
                      <p:tgtEl>
                        <p:sldTgt/>
                      </p:tgtEl>
                    </p:cond>
                  </p:endCondLst>
                </p:cTn>
                <p:tgtEl>
                  <p:spTgt spid="9"/>
                </p:tgtEl>
              </p:cMediaNode>
            </p:audio>
          </p:childTnLst>
        </p:cTn>
      </p:par>
    </p:tnLst>
    <p:bldLst>
      <p:bldP spid="8"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5400" b="1" dirty="0" smtClean="0"/>
              <a:t>FRIENDS– </a:t>
            </a:r>
            <a:r>
              <a:rPr lang="en-US" sz="5400" b="1" dirty="0"/>
              <a:t>200</a:t>
            </a:r>
          </a:p>
        </p:txBody>
      </p:sp>
      <p:sp>
        <p:nvSpPr>
          <p:cNvPr id="5" name="TextBox 4"/>
          <p:cNvSpPr txBox="1"/>
          <p:nvPr/>
        </p:nvSpPr>
        <p:spPr>
          <a:xfrm>
            <a:off x="1589314" y="2549036"/>
            <a:ext cx="8229600" cy="1107996"/>
          </a:xfrm>
          <a:prstGeom prst="rect">
            <a:avLst/>
          </a:prstGeom>
          <a:noFill/>
        </p:spPr>
        <p:txBody>
          <a:bodyPr wrap="square" rtlCol="0">
            <a:spAutoFit/>
          </a:bodyPr>
          <a:lstStyle/>
          <a:p>
            <a:pPr algn="ctr"/>
            <a:r>
              <a:rPr lang="en-US" sz="6600" dirty="0">
                <a:latin typeface="Arial" panose="020B0604020202020204" pitchFamily="34" charset="0"/>
                <a:cs typeface="Arial" panose="020B0604020202020204" pitchFamily="34" charset="0"/>
              </a:rPr>
              <a:t>B</a:t>
            </a:r>
          </a:p>
        </p:txBody>
      </p:sp>
      <p:sp>
        <p:nvSpPr>
          <p:cNvPr id="7" name="Frame 6">
            <a:extLst>
              <a:ext uri="{FF2B5EF4-FFF2-40B4-BE49-F238E27FC236}">
                <a16:creationId xmlns="" xmlns:a16="http://schemas.microsoft.com/office/drawing/2014/main" id="{E61B9765-6596-ED1A-9C57-CD29155ED808}"/>
              </a:ext>
            </a:extLst>
          </p:cNvPr>
          <p:cNvSpPr/>
          <p:nvPr/>
        </p:nvSpPr>
        <p:spPr>
          <a:xfrm>
            <a:off x="0" y="0"/>
            <a:ext cx="12192000" cy="6858000"/>
          </a:xfrm>
          <a:prstGeom prst="frame">
            <a:avLst>
              <a:gd name="adj1" fmla="val 1779"/>
            </a:avLst>
          </a:prstGeom>
          <a:solidFill>
            <a:schemeClr val="tx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pic>
        <p:nvPicPr>
          <p:cNvPr id="10" name="Picture 6" descr="Home button">
            <a:hlinkClick r:id="rId2" action="ppaction://hlinksldjump"/>
            <a:extLst>
              <a:ext uri="{FF2B5EF4-FFF2-40B4-BE49-F238E27FC236}">
                <a16:creationId xmlns="" xmlns:a16="http://schemas.microsoft.com/office/drawing/2014/main" id="{74566640-50D2-40E9-C9A1-3C62AE5203C6}"/>
              </a:ext>
            </a:extLst>
          </p:cNvPr>
          <p:cNvPicPr>
            <a:picLocks noChangeAspect="1"/>
          </p:cNvPicPr>
          <p:nvPr/>
        </p:nvPicPr>
        <p:blipFill>
          <a:blip r:embed="rId3">
            <a:extLst>
              <a:ext uri="{96DAC541-7B7A-43D3-8B79-37D633B846F1}">
                <asvg:svgBlip xmlns="" xmlns:asvg="http://schemas.microsoft.com/office/drawing/2016/SVG/main" r:embed="rId4"/>
              </a:ext>
            </a:extLst>
          </a:blip>
          <a:srcRect/>
          <a:stretch/>
        </p:blipFill>
        <p:spPr>
          <a:xfrm>
            <a:off x="11237112" y="5896427"/>
            <a:ext cx="748632" cy="748632"/>
          </a:xfrm>
          <a:prstGeom prst="rect">
            <a:avLst/>
          </a:prstGeom>
        </p:spPr>
      </p:pic>
    </p:spTree>
    <p:extLst>
      <p:ext uri="{BB962C8B-B14F-4D97-AF65-F5344CB8AC3E}">
        <p14:creationId xmlns:p14="http://schemas.microsoft.com/office/powerpoint/2010/main" val="8701174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5400" b="1" dirty="0" smtClean="0"/>
              <a:t>FRIENDS- </a:t>
            </a:r>
            <a:r>
              <a:rPr lang="en-US" sz="5400" b="1" dirty="0"/>
              <a:t>300</a:t>
            </a:r>
          </a:p>
        </p:txBody>
      </p:sp>
      <p:sp>
        <p:nvSpPr>
          <p:cNvPr id="5" name="Frame 4"/>
          <p:cNvSpPr/>
          <p:nvPr/>
        </p:nvSpPr>
        <p:spPr>
          <a:xfrm>
            <a:off x="0" y="0"/>
            <a:ext cx="12192000" cy="6858000"/>
          </a:xfrm>
          <a:prstGeom prst="frame">
            <a:avLst>
              <a:gd name="adj1" fmla="val 1779"/>
            </a:avLst>
          </a:prstGeom>
          <a:solidFill>
            <a:schemeClr val="tx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6" name="TextBox 5"/>
          <p:cNvSpPr txBox="1"/>
          <p:nvPr/>
        </p:nvSpPr>
        <p:spPr>
          <a:xfrm>
            <a:off x="1981200" y="1366726"/>
            <a:ext cx="8229600" cy="523220"/>
          </a:xfrm>
          <a:prstGeom prst="rect">
            <a:avLst/>
          </a:prstGeom>
          <a:noFill/>
        </p:spPr>
        <p:txBody>
          <a:bodyPr wrap="square" rtlCol="0">
            <a:spAutoFit/>
          </a:bodyPr>
          <a:lstStyle/>
          <a:p>
            <a:r>
              <a:rPr lang="en-US" sz="2800" dirty="0" smtClean="0"/>
              <a:t>What’s in your friend’s bag? Name all the objects.</a:t>
            </a:r>
            <a:endParaRPr lang="en-US" sz="2800" dirty="0"/>
          </a:p>
        </p:txBody>
      </p:sp>
      <p:pic>
        <p:nvPicPr>
          <p:cNvPr id="3" name="Рисунок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751073" y="1981371"/>
            <a:ext cx="4447669" cy="3301886"/>
          </a:xfrm>
          <a:prstGeom prst="rect">
            <a:avLst/>
          </a:prstGeom>
        </p:spPr>
      </p:pic>
      <p:sp>
        <p:nvSpPr>
          <p:cNvPr id="7" name="Прямоугольник 6"/>
          <p:cNvSpPr/>
          <p:nvPr/>
        </p:nvSpPr>
        <p:spPr>
          <a:xfrm>
            <a:off x="2246573" y="5722554"/>
            <a:ext cx="7367451" cy="914400"/>
          </a:xfrm>
          <a:prstGeom prst="rect">
            <a:avLst/>
          </a:prstGeom>
          <a:noFill/>
          <a:ln w="9525">
            <a:solidFill>
              <a:srgbClr val="002060"/>
            </a:solidFill>
            <a:beve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ru-RU"/>
          </a:p>
        </p:txBody>
      </p:sp>
      <p:sp>
        <p:nvSpPr>
          <p:cNvPr id="8" name="Прямоугольник 7"/>
          <p:cNvSpPr/>
          <p:nvPr/>
        </p:nvSpPr>
        <p:spPr>
          <a:xfrm>
            <a:off x="2246572" y="5722554"/>
            <a:ext cx="7367451" cy="914400"/>
          </a:xfrm>
          <a:prstGeom prst="rect">
            <a:avLst/>
          </a:prstGeom>
          <a:gradFill flip="none" rotWithShape="1">
            <a:gsLst>
              <a:gs pos="0">
                <a:schemeClr val="bg2">
                  <a:lumMod val="20000"/>
                  <a:lumOff val="80000"/>
                </a:schemeClr>
              </a:gs>
              <a:gs pos="84153">
                <a:srgbClr val="FF0000"/>
              </a:gs>
              <a:gs pos="30000">
                <a:srgbClr val="2E5095"/>
              </a:gs>
              <a:gs pos="60000">
                <a:srgbClr val="C00000"/>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ru-RU"/>
          </a:p>
        </p:txBody>
      </p:sp>
      <p:pic>
        <p:nvPicPr>
          <p:cNvPr id="9" name="svoya_igra-30-sec">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5365308" y="5874954"/>
            <a:ext cx="609600" cy="609600"/>
          </a:xfrm>
          <a:prstGeom prst="rect">
            <a:avLst/>
          </a:prstGeom>
          <a:gradFill flip="none" rotWithShape="1">
            <a:gsLst>
              <a:gs pos="0">
                <a:schemeClr val="bg2">
                  <a:tint val="80000"/>
                  <a:satMod val="300000"/>
                </a:schemeClr>
              </a:gs>
              <a:gs pos="84153">
                <a:srgbClr val="FF0000"/>
              </a:gs>
              <a:gs pos="30000">
                <a:srgbClr val="2E5095"/>
              </a:gs>
              <a:gs pos="60000">
                <a:srgbClr val="C00000"/>
              </a:gs>
            </a:gsLst>
            <a:lin ang="0" scaled="1"/>
            <a:tileRect/>
          </a:gradFill>
        </p:spPr>
      </p:pic>
    </p:spTree>
    <p:extLst>
      <p:ext uri="{BB962C8B-B14F-4D97-AF65-F5344CB8AC3E}">
        <p14:creationId xmlns:p14="http://schemas.microsoft.com/office/powerpoint/2010/main" val="2753933433"/>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xmlns:p14="http://schemas.microsoft.com/office/powerpoint/2010/mai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30000"/>
                                        <p:tgtEl>
                                          <p:spTgt spid="8"/>
                                        </p:tgtEl>
                                      </p:cBhvr>
                                    </p:animEffect>
                                  </p:childTnLst>
                                </p:cTn>
                              </p:par>
                              <p:par>
                                <p:cTn id="8" presetID="1" presetClass="mediacall" presetSubtype="0" fill="hold" nodeType="withEffect">
                                  <p:stCondLst>
                                    <p:cond delay="0"/>
                                  </p:stCondLst>
                                  <p:childTnLst>
                                    <p:cmd type="call" cmd="playFrom(0.0)">
                                      <p:cBhvr>
                                        <p:cTn id="9" dur="32522" fill="hold"/>
                                        <p:tgtEl>
                                          <p:spTgt spid="9"/>
                                        </p:tgtEl>
                                      </p:cBhvr>
                                    </p:cmd>
                                  </p:childTnLst>
                                  <p:subTnLst>
                                    <p:set>
                                      <p:cBhvr override="childStyle">
                                        <p:cTn dur="1" fill="hold" display="0" masterRel="sameClick" afterEffect="1">
                                          <p:stCondLst>
                                            <p:cond evt="end" delay="0">
                                              <p:tn val="8"/>
                                            </p:cond>
                                          </p:stCondLst>
                                        </p:cTn>
                                        <p:tgtEl>
                                          <p:spTgt spid="9"/>
                                        </p:tgtEl>
                                        <p:attrNameLst>
                                          <p:attrName>style.visibility</p:attrName>
                                        </p:attrNameLst>
                                      </p:cBhvr>
                                      <p:to>
                                        <p:strVal val="hidden"/>
                                      </p:to>
                                    </p:set>
                                  </p:subTnLst>
                                </p:cTn>
                              </p:par>
                            </p:childTnLst>
                          </p:cTn>
                        </p:par>
                      </p:childTnLst>
                    </p:cTn>
                  </p:par>
                </p:childTnLst>
              </p:cTn>
              <p:prevCondLst>
                <p:cond evt="onPrev" delay="0">
                  <p:tgtEl>
                    <p:sldTgt/>
                  </p:tgtEl>
                </p:cond>
              </p:prevCondLst>
              <p:nextCondLst>
                <p:cond evt="onNext" delay="0">
                  <p:tgtEl>
                    <p:sldTgt/>
                  </p:tgtEl>
                </p:cond>
              </p:nextCondLst>
            </p:seq>
            <p:audio>
              <p:cMediaNode vol="100000" showWhenStopped="0">
                <p:cTn id="10" fill="hold" display="0">
                  <p:stCondLst>
                    <p:cond delay="indefinite"/>
                  </p:stCondLst>
                  <p:endCondLst>
                    <p:cond evt="onStopAudio" delay="0">
                      <p:tgtEl>
                        <p:sldTgt/>
                      </p:tgtEl>
                    </p:cond>
                  </p:endCondLst>
                </p:cTn>
                <p:tgtEl>
                  <p:spTgt spid="9"/>
                </p:tgtEl>
              </p:cMediaNode>
            </p:audio>
          </p:childTnLst>
        </p:cTn>
      </p:par>
    </p:tnLst>
    <p:bldLst>
      <p:bldP spid="8"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5400" b="1" dirty="0" smtClean="0"/>
              <a:t>FRIENDS </a:t>
            </a:r>
            <a:r>
              <a:rPr lang="en-US" sz="5400" b="1" dirty="0"/>
              <a:t>– 300</a:t>
            </a:r>
          </a:p>
        </p:txBody>
      </p:sp>
      <p:sp>
        <p:nvSpPr>
          <p:cNvPr id="5" name="TextBox 4"/>
          <p:cNvSpPr txBox="1"/>
          <p:nvPr/>
        </p:nvSpPr>
        <p:spPr>
          <a:xfrm>
            <a:off x="1719942" y="1853598"/>
            <a:ext cx="8939349" cy="1754326"/>
          </a:xfrm>
          <a:prstGeom prst="rect">
            <a:avLst/>
          </a:prstGeom>
          <a:noFill/>
        </p:spPr>
        <p:txBody>
          <a:bodyPr wrap="square" rtlCol="0">
            <a:spAutoFit/>
          </a:bodyPr>
          <a:lstStyle/>
          <a:p>
            <a:pPr algn="ctr"/>
            <a:r>
              <a:rPr lang="en-US" sz="5400" b="1" dirty="0" smtClean="0">
                <a:latin typeface="Arial" panose="020B0604020202020204" pitchFamily="34" charset="0"/>
                <a:cs typeface="Arial" panose="020B0604020202020204" pitchFamily="34" charset="0"/>
              </a:rPr>
              <a:t>gloves, digital camera, keys, mobile phone</a:t>
            </a:r>
            <a:endParaRPr lang="en-US" sz="5400" b="1" dirty="0">
              <a:latin typeface="Arial" panose="020B0604020202020204" pitchFamily="34" charset="0"/>
              <a:cs typeface="Arial" panose="020B0604020202020204" pitchFamily="34" charset="0"/>
            </a:endParaRPr>
          </a:p>
        </p:txBody>
      </p:sp>
      <p:sp>
        <p:nvSpPr>
          <p:cNvPr id="7" name="Frame 6">
            <a:extLst>
              <a:ext uri="{FF2B5EF4-FFF2-40B4-BE49-F238E27FC236}">
                <a16:creationId xmlns="" xmlns:a16="http://schemas.microsoft.com/office/drawing/2014/main" id="{259ACD8E-810E-B13B-8BE4-D98DF81A6771}"/>
              </a:ext>
            </a:extLst>
          </p:cNvPr>
          <p:cNvSpPr/>
          <p:nvPr/>
        </p:nvSpPr>
        <p:spPr>
          <a:xfrm>
            <a:off x="0" y="0"/>
            <a:ext cx="12192000" cy="6858000"/>
          </a:xfrm>
          <a:prstGeom prst="frame">
            <a:avLst>
              <a:gd name="adj1" fmla="val 1779"/>
            </a:avLst>
          </a:prstGeom>
          <a:solidFill>
            <a:schemeClr val="tx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pic>
        <p:nvPicPr>
          <p:cNvPr id="10" name="Picture 6" descr="Home button">
            <a:hlinkClick r:id="rId2" action="ppaction://hlinksldjump"/>
            <a:extLst>
              <a:ext uri="{FF2B5EF4-FFF2-40B4-BE49-F238E27FC236}">
                <a16:creationId xmlns="" xmlns:a16="http://schemas.microsoft.com/office/drawing/2014/main" id="{BE16C1E4-C9C2-6F36-7D11-B8F46368BACA}"/>
              </a:ext>
            </a:extLst>
          </p:cNvPr>
          <p:cNvPicPr>
            <a:picLocks noChangeAspect="1"/>
          </p:cNvPicPr>
          <p:nvPr/>
        </p:nvPicPr>
        <p:blipFill>
          <a:blip r:embed="rId3">
            <a:extLst>
              <a:ext uri="{96DAC541-7B7A-43D3-8B79-37D633B846F1}">
                <asvg:svgBlip xmlns="" xmlns:asvg="http://schemas.microsoft.com/office/drawing/2016/SVG/main" r:embed="rId4"/>
              </a:ext>
            </a:extLst>
          </a:blip>
          <a:srcRect/>
          <a:stretch/>
        </p:blipFill>
        <p:spPr>
          <a:xfrm>
            <a:off x="11237112" y="5896427"/>
            <a:ext cx="748632" cy="748632"/>
          </a:xfrm>
          <a:prstGeom prst="rect">
            <a:avLst/>
          </a:prstGeom>
        </p:spPr>
      </p:pic>
    </p:spTree>
    <p:extLst>
      <p:ext uri="{BB962C8B-B14F-4D97-AF65-F5344CB8AC3E}">
        <p14:creationId xmlns:p14="http://schemas.microsoft.com/office/powerpoint/2010/main" val="25336131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5400" b="1" dirty="0" smtClean="0"/>
              <a:t>FRIENDS </a:t>
            </a:r>
            <a:r>
              <a:rPr lang="en-US" sz="5400" b="1" dirty="0"/>
              <a:t>- 400</a:t>
            </a:r>
          </a:p>
        </p:txBody>
      </p:sp>
      <p:sp>
        <p:nvSpPr>
          <p:cNvPr id="5" name="Frame 4"/>
          <p:cNvSpPr/>
          <p:nvPr/>
        </p:nvSpPr>
        <p:spPr>
          <a:xfrm>
            <a:off x="0" y="0"/>
            <a:ext cx="12192000" cy="6858000"/>
          </a:xfrm>
          <a:prstGeom prst="frame">
            <a:avLst>
              <a:gd name="adj1" fmla="val 1779"/>
            </a:avLst>
          </a:prstGeom>
          <a:solidFill>
            <a:schemeClr val="tx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6" name="TextBox 5"/>
          <p:cNvSpPr txBox="1"/>
          <p:nvPr/>
        </p:nvSpPr>
        <p:spPr>
          <a:xfrm>
            <a:off x="1981200" y="1740387"/>
            <a:ext cx="8834846" cy="523220"/>
          </a:xfrm>
          <a:prstGeom prst="rect">
            <a:avLst/>
          </a:prstGeom>
          <a:noFill/>
        </p:spPr>
        <p:txBody>
          <a:bodyPr wrap="square" rtlCol="0">
            <a:spAutoFit/>
          </a:bodyPr>
          <a:lstStyle/>
          <a:p>
            <a:r>
              <a:rPr lang="en-US" sz="2800" dirty="0" smtClean="0">
                <a:latin typeface="Arial" panose="020B0604020202020204" pitchFamily="34" charset="0"/>
                <a:cs typeface="Arial" panose="020B0604020202020204" pitchFamily="34" charset="0"/>
              </a:rPr>
              <a:t>Put the words in the correct order to make a sentence. </a:t>
            </a:r>
            <a:endParaRPr lang="en-US" sz="2800" dirty="0">
              <a:latin typeface="Arial" panose="020B0604020202020204" pitchFamily="34" charset="0"/>
              <a:cs typeface="Arial" panose="020B0604020202020204" pitchFamily="34" charset="0"/>
            </a:endParaRPr>
          </a:p>
        </p:txBody>
      </p:sp>
      <p:sp>
        <p:nvSpPr>
          <p:cNvPr id="3" name="TextBox 2"/>
          <p:cNvSpPr txBox="1"/>
          <p:nvPr/>
        </p:nvSpPr>
        <p:spPr>
          <a:xfrm>
            <a:off x="531224" y="3078238"/>
            <a:ext cx="11451770" cy="646331"/>
          </a:xfrm>
          <a:prstGeom prst="rect">
            <a:avLst/>
          </a:prstGeom>
          <a:noFill/>
        </p:spPr>
        <p:txBody>
          <a:bodyPr wrap="square" rtlCol="0">
            <a:spAutoFit/>
          </a:bodyPr>
          <a:lstStyle/>
          <a:p>
            <a:r>
              <a:rPr lang="en-US" sz="3600" b="1" dirty="0" smtClean="0">
                <a:latin typeface="Arial" panose="020B0604020202020204" pitchFamily="34" charset="0"/>
                <a:cs typeface="Arial" panose="020B0604020202020204" pitchFamily="34" charset="0"/>
              </a:rPr>
              <a:t>Mary/usually/in/the/plays/games/computer/evening.</a:t>
            </a:r>
            <a:endParaRPr lang="ru-RU" sz="3600" b="1" dirty="0">
              <a:latin typeface="Arial" panose="020B0604020202020204" pitchFamily="34" charset="0"/>
              <a:cs typeface="Arial" panose="020B0604020202020204" pitchFamily="34" charset="0"/>
            </a:endParaRPr>
          </a:p>
        </p:txBody>
      </p:sp>
      <p:sp>
        <p:nvSpPr>
          <p:cNvPr id="7" name="Прямоугольник 6"/>
          <p:cNvSpPr/>
          <p:nvPr/>
        </p:nvSpPr>
        <p:spPr>
          <a:xfrm>
            <a:off x="2321217" y="5247600"/>
            <a:ext cx="7367451" cy="914400"/>
          </a:xfrm>
          <a:prstGeom prst="rect">
            <a:avLst/>
          </a:prstGeom>
          <a:noFill/>
          <a:ln w="9525">
            <a:solidFill>
              <a:srgbClr val="002060"/>
            </a:solidFill>
            <a:beve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ru-RU"/>
          </a:p>
        </p:txBody>
      </p:sp>
      <p:sp>
        <p:nvSpPr>
          <p:cNvPr id="8" name="Прямоугольник 7"/>
          <p:cNvSpPr/>
          <p:nvPr/>
        </p:nvSpPr>
        <p:spPr>
          <a:xfrm>
            <a:off x="2321216" y="5247600"/>
            <a:ext cx="7367451" cy="914400"/>
          </a:xfrm>
          <a:prstGeom prst="rect">
            <a:avLst/>
          </a:prstGeom>
          <a:gradFill flip="none" rotWithShape="1">
            <a:gsLst>
              <a:gs pos="0">
                <a:schemeClr val="bg2">
                  <a:lumMod val="20000"/>
                  <a:lumOff val="80000"/>
                </a:schemeClr>
              </a:gs>
              <a:gs pos="84153">
                <a:srgbClr val="FF0000"/>
              </a:gs>
              <a:gs pos="30000">
                <a:srgbClr val="2E5095"/>
              </a:gs>
              <a:gs pos="60000">
                <a:srgbClr val="C00000"/>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ru-RU"/>
          </a:p>
        </p:txBody>
      </p:sp>
      <p:pic>
        <p:nvPicPr>
          <p:cNvPr id="9" name="svoya_igra-30-sec">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5439952" y="5400000"/>
            <a:ext cx="609600" cy="609600"/>
          </a:xfrm>
          <a:prstGeom prst="rect">
            <a:avLst/>
          </a:prstGeom>
          <a:gradFill flip="none" rotWithShape="1">
            <a:gsLst>
              <a:gs pos="0">
                <a:schemeClr val="bg2">
                  <a:tint val="80000"/>
                  <a:satMod val="300000"/>
                </a:schemeClr>
              </a:gs>
              <a:gs pos="84153">
                <a:srgbClr val="FF0000"/>
              </a:gs>
              <a:gs pos="30000">
                <a:srgbClr val="2E5095"/>
              </a:gs>
              <a:gs pos="60000">
                <a:srgbClr val="C00000"/>
              </a:gs>
            </a:gsLst>
            <a:lin ang="0" scaled="1"/>
            <a:tileRect/>
          </a:gradFill>
        </p:spPr>
      </p:pic>
    </p:spTree>
    <p:extLst>
      <p:ext uri="{BB962C8B-B14F-4D97-AF65-F5344CB8AC3E}">
        <p14:creationId xmlns:p14="http://schemas.microsoft.com/office/powerpoint/2010/main" val="1562846950"/>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xmlns:p14="http://schemas.microsoft.com/office/powerpoint/2010/mai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30000"/>
                                        <p:tgtEl>
                                          <p:spTgt spid="8"/>
                                        </p:tgtEl>
                                      </p:cBhvr>
                                    </p:animEffect>
                                  </p:childTnLst>
                                </p:cTn>
                              </p:par>
                              <p:par>
                                <p:cTn id="8" presetID="1" presetClass="mediacall" presetSubtype="0" fill="hold" nodeType="withEffect">
                                  <p:stCondLst>
                                    <p:cond delay="0"/>
                                  </p:stCondLst>
                                  <p:childTnLst>
                                    <p:cmd type="call" cmd="playFrom(0.0)">
                                      <p:cBhvr>
                                        <p:cTn id="9" dur="32522" fill="hold"/>
                                        <p:tgtEl>
                                          <p:spTgt spid="9"/>
                                        </p:tgtEl>
                                      </p:cBhvr>
                                    </p:cmd>
                                  </p:childTnLst>
                                  <p:subTnLst>
                                    <p:set>
                                      <p:cBhvr override="childStyle">
                                        <p:cTn dur="1" fill="hold" display="0" masterRel="sameClick" afterEffect="1">
                                          <p:stCondLst>
                                            <p:cond evt="end" delay="0">
                                              <p:tn val="8"/>
                                            </p:cond>
                                          </p:stCondLst>
                                        </p:cTn>
                                        <p:tgtEl>
                                          <p:spTgt spid="9"/>
                                        </p:tgtEl>
                                        <p:attrNameLst>
                                          <p:attrName>style.visibility</p:attrName>
                                        </p:attrNameLst>
                                      </p:cBhvr>
                                      <p:to>
                                        <p:strVal val="hidden"/>
                                      </p:to>
                                    </p:set>
                                  </p:subTnLst>
                                </p:cTn>
                              </p:par>
                            </p:childTnLst>
                          </p:cTn>
                        </p:par>
                      </p:childTnLst>
                    </p:cTn>
                  </p:par>
                </p:childTnLst>
              </p:cTn>
              <p:prevCondLst>
                <p:cond evt="onPrev" delay="0">
                  <p:tgtEl>
                    <p:sldTgt/>
                  </p:tgtEl>
                </p:cond>
              </p:prevCondLst>
              <p:nextCondLst>
                <p:cond evt="onNext" delay="0">
                  <p:tgtEl>
                    <p:sldTgt/>
                  </p:tgtEl>
                </p:cond>
              </p:nextCondLst>
            </p:seq>
            <p:audio>
              <p:cMediaNode vol="100000" showWhenStopped="0">
                <p:cTn id="10" fill="hold" display="0">
                  <p:stCondLst>
                    <p:cond delay="indefinite"/>
                  </p:stCondLst>
                  <p:endCondLst>
                    <p:cond evt="onStopAudio" delay="0">
                      <p:tgtEl>
                        <p:sldTgt/>
                      </p:tgtEl>
                    </p:cond>
                  </p:endCondLst>
                </p:cTn>
                <p:tgtEl>
                  <p:spTgt spid="9"/>
                </p:tgtEl>
              </p:cMediaNode>
            </p:audio>
          </p:childTnLst>
        </p:cTn>
      </p:par>
    </p:tnLst>
    <p:bldLst>
      <p:bldP spid="8"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5400" b="1" dirty="0" smtClean="0"/>
              <a:t>FRIENDS– </a:t>
            </a:r>
            <a:r>
              <a:rPr lang="en-US" sz="5400" b="1" dirty="0"/>
              <a:t>400</a:t>
            </a:r>
          </a:p>
        </p:txBody>
      </p:sp>
      <p:sp>
        <p:nvSpPr>
          <p:cNvPr id="4" name="Frame 3"/>
          <p:cNvSpPr/>
          <p:nvPr/>
        </p:nvSpPr>
        <p:spPr>
          <a:xfrm>
            <a:off x="0" y="0"/>
            <a:ext cx="12192000" cy="6858000"/>
          </a:xfrm>
          <a:prstGeom prst="frame">
            <a:avLst>
              <a:gd name="adj1" fmla="val 1779"/>
            </a:avLst>
          </a:prstGeom>
          <a:solidFill>
            <a:schemeClr val="tx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5" name="TextBox 4"/>
          <p:cNvSpPr txBox="1"/>
          <p:nvPr/>
        </p:nvSpPr>
        <p:spPr>
          <a:xfrm>
            <a:off x="770708" y="2376113"/>
            <a:ext cx="10650583" cy="1569660"/>
          </a:xfrm>
          <a:prstGeom prst="rect">
            <a:avLst/>
          </a:prstGeom>
          <a:noFill/>
        </p:spPr>
        <p:txBody>
          <a:bodyPr wrap="square" rtlCol="0">
            <a:spAutoFit/>
          </a:bodyPr>
          <a:lstStyle/>
          <a:p>
            <a:r>
              <a:rPr lang="en-US" sz="4800" dirty="0" smtClean="0">
                <a:latin typeface="Arial" panose="020B0604020202020204" pitchFamily="34" charset="0"/>
                <a:cs typeface="Arial" panose="020B0604020202020204" pitchFamily="34" charset="0"/>
              </a:rPr>
              <a:t>Mary usually plays computer games in the evening.</a:t>
            </a:r>
            <a:endParaRPr lang="en-US" sz="4800" dirty="0">
              <a:latin typeface="Arial" panose="020B0604020202020204" pitchFamily="34" charset="0"/>
              <a:cs typeface="Arial" panose="020B0604020202020204" pitchFamily="34" charset="0"/>
            </a:endParaRPr>
          </a:p>
        </p:txBody>
      </p:sp>
      <p:pic>
        <p:nvPicPr>
          <p:cNvPr id="8" name="Picture 6" descr="Home button">
            <a:hlinkClick r:id="rId2" action="ppaction://hlinksldjump"/>
            <a:extLst>
              <a:ext uri="{FF2B5EF4-FFF2-40B4-BE49-F238E27FC236}">
                <a16:creationId xmlns="" xmlns:a16="http://schemas.microsoft.com/office/drawing/2014/main" id="{4BD007D8-CF0E-68BF-2405-4E5FF258EE6F}"/>
              </a:ext>
            </a:extLst>
          </p:cNvPr>
          <p:cNvPicPr>
            <a:picLocks noChangeAspect="1"/>
          </p:cNvPicPr>
          <p:nvPr/>
        </p:nvPicPr>
        <p:blipFill>
          <a:blip r:embed="rId3">
            <a:extLst>
              <a:ext uri="{96DAC541-7B7A-43D3-8B79-37D633B846F1}">
                <asvg:svgBlip xmlns="" xmlns:asvg="http://schemas.microsoft.com/office/drawing/2016/SVG/main" r:embed="rId4"/>
              </a:ext>
            </a:extLst>
          </a:blip>
          <a:srcRect/>
          <a:stretch/>
        </p:blipFill>
        <p:spPr>
          <a:xfrm>
            <a:off x="11237112" y="5896427"/>
            <a:ext cx="748632" cy="748632"/>
          </a:xfrm>
          <a:prstGeom prst="rect">
            <a:avLst/>
          </a:prstGeom>
        </p:spPr>
      </p:pic>
    </p:spTree>
    <p:extLst>
      <p:ext uri="{BB962C8B-B14F-4D97-AF65-F5344CB8AC3E}">
        <p14:creationId xmlns:p14="http://schemas.microsoft.com/office/powerpoint/2010/main" val="3273469946"/>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5400" b="1" dirty="0" smtClean="0"/>
              <a:t>FRIENDS- </a:t>
            </a:r>
            <a:r>
              <a:rPr lang="en-US" sz="5400" b="1" dirty="0"/>
              <a:t>500</a:t>
            </a:r>
          </a:p>
        </p:txBody>
      </p:sp>
      <p:sp>
        <p:nvSpPr>
          <p:cNvPr id="5" name="Frame 4"/>
          <p:cNvSpPr/>
          <p:nvPr/>
        </p:nvSpPr>
        <p:spPr>
          <a:xfrm>
            <a:off x="0" y="0"/>
            <a:ext cx="12192000" cy="6858000"/>
          </a:xfrm>
          <a:prstGeom prst="frame">
            <a:avLst>
              <a:gd name="adj1" fmla="val 1779"/>
            </a:avLst>
          </a:prstGeom>
          <a:solidFill>
            <a:schemeClr val="tx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6" name="TextBox 5"/>
          <p:cNvSpPr txBox="1"/>
          <p:nvPr/>
        </p:nvSpPr>
        <p:spPr>
          <a:xfrm>
            <a:off x="1981200" y="1740387"/>
            <a:ext cx="8229600" cy="523220"/>
          </a:xfrm>
          <a:prstGeom prst="rect">
            <a:avLst/>
          </a:prstGeom>
          <a:noFill/>
        </p:spPr>
        <p:txBody>
          <a:bodyPr wrap="square" rtlCol="0">
            <a:spAutoFit/>
          </a:bodyPr>
          <a:lstStyle/>
          <a:p>
            <a:pPr algn="ctr"/>
            <a:r>
              <a:rPr lang="en-US" sz="2800" dirty="0" smtClean="0">
                <a:latin typeface="Arial" panose="020B0604020202020204" pitchFamily="34" charset="0"/>
                <a:cs typeface="Arial" panose="020B0604020202020204" pitchFamily="34" charset="0"/>
              </a:rPr>
              <a:t>Choose the correct response.</a:t>
            </a:r>
            <a:endParaRPr lang="en-US" sz="2800" dirty="0">
              <a:latin typeface="Arial" panose="020B0604020202020204" pitchFamily="34" charset="0"/>
              <a:cs typeface="Arial" panose="020B0604020202020204" pitchFamily="34" charset="0"/>
            </a:endParaRPr>
          </a:p>
        </p:txBody>
      </p:sp>
      <p:sp>
        <p:nvSpPr>
          <p:cNvPr id="3" name="TextBox 2"/>
          <p:cNvSpPr txBox="1"/>
          <p:nvPr/>
        </p:nvSpPr>
        <p:spPr>
          <a:xfrm>
            <a:off x="440843" y="2443927"/>
            <a:ext cx="10946674" cy="2923877"/>
          </a:xfrm>
          <a:prstGeom prst="rect">
            <a:avLst/>
          </a:prstGeom>
          <a:noFill/>
        </p:spPr>
        <p:txBody>
          <a:bodyPr wrap="square" rtlCol="0">
            <a:spAutoFit/>
          </a:bodyPr>
          <a:lstStyle/>
          <a:p>
            <a:r>
              <a:rPr lang="en-US" sz="4800" b="1" dirty="0" smtClean="0">
                <a:latin typeface="Arial" panose="020B0604020202020204" pitchFamily="34" charset="0"/>
                <a:cs typeface="Arial" panose="020B0604020202020204" pitchFamily="34" charset="0"/>
              </a:rPr>
              <a:t>I’m looking for a present for a friend.</a:t>
            </a:r>
          </a:p>
          <a:p>
            <a:endParaRPr lang="en-US" sz="4800" b="1" dirty="0" smtClean="0">
              <a:latin typeface="Arial" panose="020B0604020202020204" pitchFamily="34" charset="0"/>
              <a:cs typeface="Arial" panose="020B0604020202020204" pitchFamily="34" charset="0"/>
            </a:endParaRPr>
          </a:p>
          <a:p>
            <a:pPr marL="342900" indent="-342900">
              <a:buFont typeface="+mj-lt"/>
              <a:buAutoNum type="alphaUcPeriod"/>
            </a:pPr>
            <a:r>
              <a:rPr lang="en-US" sz="4400" dirty="0" smtClean="0">
                <a:latin typeface="Arial" panose="020B0604020202020204" pitchFamily="34" charset="0"/>
                <a:cs typeface="Arial" panose="020B0604020202020204" pitchFamily="34" charset="0"/>
              </a:rPr>
              <a:t> It’s a great idea.</a:t>
            </a:r>
          </a:p>
          <a:p>
            <a:pPr marL="342900" indent="-342900">
              <a:buFont typeface="+mj-lt"/>
              <a:buAutoNum type="alphaUcPeriod"/>
            </a:pPr>
            <a:r>
              <a:rPr lang="en-US" sz="4400" dirty="0" smtClean="0">
                <a:latin typeface="Arial" panose="020B0604020202020204" pitchFamily="34" charset="0"/>
                <a:cs typeface="Arial" panose="020B0604020202020204" pitchFamily="34" charset="0"/>
              </a:rPr>
              <a:t> I have a perfect thing for you. </a:t>
            </a:r>
            <a:endParaRPr lang="ru-RU" sz="4400" dirty="0">
              <a:latin typeface="Arial" panose="020B0604020202020204" pitchFamily="34" charset="0"/>
              <a:cs typeface="Arial" panose="020B0604020202020204" pitchFamily="34" charset="0"/>
            </a:endParaRPr>
          </a:p>
        </p:txBody>
      </p:sp>
      <p:sp>
        <p:nvSpPr>
          <p:cNvPr id="7" name="Прямоугольник 6"/>
          <p:cNvSpPr/>
          <p:nvPr/>
        </p:nvSpPr>
        <p:spPr>
          <a:xfrm>
            <a:off x="2365827" y="5704800"/>
            <a:ext cx="7367451" cy="914400"/>
          </a:xfrm>
          <a:prstGeom prst="rect">
            <a:avLst/>
          </a:prstGeom>
          <a:noFill/>
          <a:ln w="9525">
            <a:solidFill>
              <a:srgbClr val="002060"/>
            </a:solidFill>
            <a:beve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ru-RU"/>
          </a:p>
        </p:txBody>
      </p:sp>
      <p:sp>
        <p:nvSpPr>
          <p:cNvPr id="8" name="Прямоугольник 7"/>
          <p:cNvSpPr/>
          <p:nvPr/>
        </p:nvSpPr>
        <p:spPr>
          <a:xfrm>
            <a:off x="2365826" y="5704800"/>
            <a:ext cx="7367451" cy="914400"/>
          </a:xfrm>
          <a:prstGeom prst="rect">
            <a:avLst/>
          </a:prstGeom>
          <a:gradFill flip="none" rotWithShape="1">
            <a:gsLst>
              <a:gs pos="0">
                <a:schemeClr val="bg2">
                  <a:lumMod val="20000"/>
                  <a:lumOff val="80000"/>
                </a:schemeClr>
              </a:gs>
              <a:gs pos="84153">
                <a:srgbClr val="FF0000"/>
              </a:gs>
              <a:gs pos="30000">
                <a:srgbClr val="2E5095"/>
              </a:gs>
              <a:gs pos="60000">
                <a:srgbClr val="C00000"/>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ru-RU"/>
          </a:p>
        </p:txBody>
      </p:sp>
      <p:pic>
        <p:nvPicPr>
          <p:cNvPr id="9" name="svoya_igra-30-sec">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5484562" y="5857200"/>
            <a:ext cx="609600" cy="609600"/>
          </a:xfrm>
          <a:prstGeom prst="rect">
            <a:avLst/>
          </a:prstGeom>
          <a:gradFill flip="none" rotWithShape="1">
            <a:gsLst>
              <a:gs pos="0">
                <a:schemeClr val="bg2">
                  <a:tint val="80000"/>
                  <a:satMod val="300000"/>
                </a:schemeClr>
              </a:gs>
              <a:gs pos="84153">
                <a:srgbClr val="FF0000"/>
              </a:gs>
              <a:gs pos="30000">
                <a:srgbClr val="2E5095"/>
              </a:gs>
              <a:gs pos="60000">
                <a:srgbClr val="C00000"/>
              </a:gs>
            </a:gsLst>
            <a:lin ang="0" scaled="1"/>
            <a:tileRect/>
          </a:gradFill>
        </p:spPr>
      </p:pic>
    </p:spTree>
    <p:extLst>
      <p:ext uri="{BB962C8B-B14F-4D97-AF65-F5344CB8AC3E}">
        <p14:creationId xmlns:p14="http://schemas.microsoft.com/office/powerpoint/2010/main" val="597554737"/>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xmlns:p14="http://schemas.microsoft.com/office/powerpoint/2010/mai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30000"/>
                                        <p:tgtEl>
                                          <p:spTgt spid="8"/>
                                        </p:tgtEl>
                                      </p:cBhvr>
                                    </p:animEffect>
                                  </p:childTnLst>
                                </p:cTn>
                              </p:par>
                              <p:par>
                                <p:cTn id="8" presetID="1" presetClass="mediacall" presetSubtype="0" fill="hold" nodeType="withEffect">
                                  <p:stCondLst>
                                    <p:cond delay="0"/>
                                  </p:stCondLst>
                                  <p:childTnLst>
                                    <p:cmd type="call" cmd="playFrom(0.0)">
                                      <p:cBhvr>
                                        <p:cTn id="9" dur="32522" fill="hold"/>
                                        <p:tgtEl>
                                          <p:spTgt spid="9"/>
                                        </p:tgtEl>
                                      </p:cBhvr>
                                    </p:cmd>
                                  </p:childTnLst>
                                  <p:subTnLst>
                                    <p:set>
                                      <p:cBhvr override="childStyle">
                                        <p:cTn dur="1" fill="hold" display="0" masterRel="sameClick" afterEffect="1">
                                          <p:stCondLst>
                                            <p:cond evt="end" delay="0">
                                              <p:tn val="8"/>
                                            </p:cond>
                                          </p:stCondLst>
                                        </p:cTn>
                                        <p:tgtEl>
                                          <p:spTgt spid="9"/>
                                        </p:tgtEl>
                                        <p:attrNameLst>
                                          <p:attrName>style.visibility</p:attrName>
                                        </p:attrNameLst>
                                      </p:cBhvr>
                                      <p:to>
                                        <p:strVal val="hidden"/>
                                      </p:to>
                                    </p:set>
                                  </p:subTnLst>
                                </p:cTn>
                              </p:par>
                            </p:childTnLst>
                          </p:cTn>
                        </p:par>
                      </p:childTnLst>
                    </p:cTn>
                  </p:par>
                </p:childTnLst>
              </p:cTn>
              <p:prevCondLst>
                <p:cond evt="onPrev" delay="0">
                  <p:tgtEl>
                    <p:sldTgt/>
                  </p:tgtEl>
                </p:cond>
              </p:prevCondLst>
              <p:nextCondLst>
                <p:cond evt="onNext" delay="0">
                  <p:tgtEl>
                    <p:sldTgt/>
                  </p:tgtEl>
                </p:cond>
              </p:nextCondLst>
            </p:seq>
            <p:audio>
              <p:cMediaNode vol="100000" showWhenStopped="0">
                <p:cTn id="10" fill="hold" display="0">
                  <p:stCondLst>
                    <p:cond delay="indefinite"/>
                  </p:stCondLst>
                  <p:endCondLst>
                    <p:cond evt="onStopAudio" delay="0">
                      <p:tgtEl>
                        <p:sldTgt/>
                      </p:tgtEl>
                    </p:cond>
                  </p:endCondLst>
                </p:cTn>
                <p:tgtEl>
                  <p:spTgt spid="9"/>
                </p:tgtEl>
              </p:cMediaNode>
            </p:audio>
          </p:childTnLst>
        </p:cTn>
      </p:par>
    </p:tnLst>
    <p:bldLst>
      <p:bldP spid="8"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5400" b="1" dirty="0" smtClean="0"/>
              <a:t>FRIENDS– </a:t>
            </a:r>
            <a:r>
              <a:rPr lang="en-US" sz="5400" b="1" dirty="0"/>
              <a:t>500</a:t>
            </a:r>
          </a:p>
        </p:txBody>
      </p:sp>
      <p:sp>
        <p:nvSpPr>
          <p:cNvPr id="5" name="TextBox 4"/>
          <p:cNvSpPr txBox="1"/>
          <p:nvPr/>
        </p:nvSpPr>
        <p:spPr>
          <a:xfrm>
            <a:off x="1981200" y="2475825"/>
            <a:ext cx="8229600" cy="1107996"/>
          </a:xfrm>
          <a:prstGeom prst="rect">
            <a:avLst/>
          </a:prstGeom>
          <a:noFill/>
        </p:spPr>
        <p:txBody>
          <a:bodyPr wrap="square" rtlCol="0">
            <a:spAutoFit/>
          </a:bodyPr>
          <a:lstStyle/>
          <a:p>
            <a:pPr algn="ctr"/>
            <a:r>
              <a:rPr lang="en-US" sz="6600" dirty="0" smtClean="0"/>
              <a:t>B</a:t>
            </a:r>
            <a:endParaRPr lang="en-US" sz="6600" dirty="0"/>
          </a:p>
        </p:txBody>
      </p:sp>
      <p:sp>
        <p:nvSpPr>
          <p:cNvPr id="3" name="Frame 2">
            <a:extLst>
              <a:ext uri="{FF2B5EF4-FFF2-40B4-BE49-F238E27FC236}">
                <a16:creationId xmlns="" xmlns:a16="http://schemas.microsoft.com/office/drawing/2014/main" id="{A7EF7365-FA77-C0C0-2D36-5D85EE90BFCB}"/>
              </a:ext>
            </a:extLst>
          </p:cNvPr>
          <p:cNvSpPr/>
          <p:nvPr/>
        </p:nvSpPr>
        <p:spPr>
          <a:xfrm>
            <a:off x="0" y="0"/>
            <a:ext cx="12192000" cy="6858000"/>
          </a:xfrm>
          <a:prstGeom prst="frame">
            <a:avLst>
              <a:gd name="adj1" fmla="val 1779"/>
            </a:avLst>
          </a:prstGeom>
          <a:solidFill>
            <a:schemeClr val="tx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pic>
        <p:nvPicPr>
          <p:cNvPr id="9" name="Picture 6" descr="Home button">
            <a:hlinkClick r:id="rId2" action="ppaction://hlinksldjump"/>
            <a:extLst>
              <a:ext uri="{FF2B5EF4-FFF2-40B4-BE49-F238E27FC236}">
                <a16:creationId xmlns="" xmlns:a16="http://schemas.microsoft.com/office/drawing/2014/main" id="{7607ECAD-0B2F-FE6D-4260-BCE3FA6B2372}"/>
              </a:ext>
            </a:extLst>
          </p:cNvPr>
          <p:cNvPicPr>
            <a:picLocks noChangeAspect="1"/>
          </p:cNvPicPr>
          <p:nvPr/>
        </p:nvPicPr>
        <p:blipFill>
          <a:blip r:embed="rId3">
            <a:extLst>
              <a:ext uri="{96DAC541-7B7A-43D3-8B79-37D633B846F1}">
                <asvg:svgBlip xmlns="" xmlns:asvg="http://schemas.microsoft.com/office/drawing/2016/SVG/main" r:embed="rId4"/>
              </a:ext>
            </a:extLst>
          </a:blip>
          <a:srcRect/>
          <a:stretch/>
        </p:blipFill>
        <p:spPr>
          <a:xfrm>
            <a:off x="11237112" y="5896427"/>
            <a:ext cx="748632" cy="748632"/>
          </a:xfrm>
          <a:prstGeom prst="rect">
            <a:avLst/>
          </a:prstGeom>
        </p:spPr>
      </p:pic>
    </p:spTree>
    <p:extLst>
      <p:ext uri="{BB962C8B-B14F-4D97-AF65-F5344CB8AC3E}">
        <p14:creationId xmlns:p14="http://schemas.microsoft.com/office/powerpoint/2010/main" val="500041337"/>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5400" b="1" dirty="0" smtClean="0"/>
              <a:t>SCHOOL- </a:t>
            </a:r>
            <a:r>
              <a:rPr lang="en-US" sz="5400" b="1" dirty="0"/>
              <a:t>100</a:t>
            </a:r>
          </a:p>
        </p:txBody>
      </p:sp>
      <p:sp>
        <p:nvSpPr>
          <p:cNvPr id="5" name="Frame 4"/>
          <p:cNvSpPr/>
          <p:nvPr/>
        </p:nvSpPr>
        <p:spPr>
          <a:xfrm>
            <a:off x="0" y="0"/>
            <a:ext cx="12192000" cy="6858000"/>
          </a:xfrm>
          <a:prstGeom prst="frame">
            <a:avLst>
              <a:gd name="adj1" fmla="val 1779"/>
            </a:avLst>
          </a:prstGeom>
          <a:solidFill>
            <a:schemeClr val="tx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6" name="TextBox 5"/>
          <p:cNvSpPr txBox="1"/>
          <p:nvPr/>
        </p:nvSpPr>
        <p:spPr>
          <a:xfrm>
            <a:off x="522514" y="1740387"/>
            <a:ext cx="11059886" cy="1107996"/>
          </a:xfrm>
          <a:prstGeom prst="rect">
            <a:avLst/>
          </a:prstGeom>
          <a:noFill/>
        </p:spPr>
        <p:txBody>
          <a:bodyPr wrap="square" rtlCol="0">
            <a:spAutoFit/>
          </a:bodyPr>
          <a:lstStyle/>
          <a:p>
            <a:pPr algn="ctr"/>
            <a:r>
              <a:rPr lang="en-US" sz="6600" dirty="0" smtClean="0">
                <a:latin typeface="Arial" panose="020B0604020202020204" pitchFamily="34" charset="0"/>
                <a:cs typeface="Arial" panose="020B0604020202020204" pitchFamily="34" charset="0"/>
              </a:rPr>
              <a:t>Name five school items.</a:t>
            </a:r>
            <a:endParaRPr lang="en-US" sz="6600" dirty="0">
              <a:latin typeface="Arial" panose="020B0604020202020204" pitchFamily="34" charset="0"/>
              <a:cs typeface="Arial" panose="020B0604020202020204" pitchFamily="34" charset="0"/>
            </a:endParaRPr>
          </a:p>
        </p:txBody>
      </p:sp>
      <p:sp>
        <p:nvSpPr>
          <p:cNvPr id="7" name="Прямоугольник 6"/>
          <p:cNvSpPr/>
          <p:nvPr/>
        </p:nvSpPr>
        <p:spPr>
          <a:xfrm>
            <a:off x="2321217" y="5247600"/>
            <a:ext cx="7367451" cy="914400"/>
          </a:xfrm>
          <a:prstGeom prst="rect">
            <a:avLst/>
          </a:prstGeom>
          <a:noFill/>
          <a:ln w="9525">
            <a:solidFill>
              <a:srgbClr val="002060"/>
            </a:solidFill>
            <a:beve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ru-RU"/>
          </a:p>
        </p:txBody>
      </p:sp>
      <p:sp>
        <p:nvSpPr>
          <p:cNvPr id="8" name="Прямоугольник 7"/>
          <p:cNvSpPr/>
          <p:nvPr/>
        </p:nvSpPr>
        <p:spPr>
          <a:xfrm>
            <a:off x="2321216" y="5247600"/>
            <a:ext cx="7367451" cy="914400"/>
          </a:xfrm>
          <a:prstGeom prst="rect">
            <a:avLst/>
          </a:prstGeom>
          <a:gradFill flip="none" rotWithShape="1">
            <a:gsLst>
              <a:gs pos="0">
                <a:schemeClr val="bg2">
                  <a:lumMod val="20000"/>
                  <a:lumOff val="80000"/>
                </a:schemeClr>
              </a:gs>
              <a:gs pos="84153">
                <a:srgbClr val="FF0000"/>
              </a:gs>
              <a:gs pos="30000">
                <a:srgbClr val="2E5095"/>
              </a:gs>
              <a:gs pos="60000">
                <a:srgbClr val="C00000"/>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ru-RU"/>
          </a:p>
        </p:txBody>
      </p:sp>
      <p:pic>
        <p:nvPicPr>
          <p:cNvPr id="9" name="svoya_igra-30-sec">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5439952" y="5400000"/>
            <a:ext cx="609600" cy="609600"/>
          </a:xfrm>
          <a:prstGeom prst="rect">
            <a:avLst/>
          </a:prstGeom>
          <a:gradFill flip="none" rotWithShape="1">
            <a:gsLst>
              <a:gs pos="0">
                <a:schemeClr val="bg2">
                  <a:tint val="80000"/>
                  <a:satMod val="300000"/>
                </a:schemeClr>
              </a:gs>
              <a:gs pos="84153">
                <a:srgbClr val="FF0000"/>
              </a:gs>
              <a:gs pos="30000">
                <a:srgbClr val="2E5095"/>
              </a:gs>
              <a:gs pos="60000">
                <a:srgbClr val="C00000"/>
              </a:gs>
            </a:gsLst>
            <a:lin ang="0" scaled="1"/>
            <a:tileRect/>
          </a:gradFill>
        </p:spPr>
      </p:pic>
    </p:spTree>
    <p:extLst>
      <p:ext uri="{BB962C8B-B14F-4D97-AF65-F5344CB8AC3E}">
        <p14:creationId xmlns:p14="http://schemas.microsoft.com/office/powerpoint/2010/main" val="4142943380"/>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xmlns:p14="http://schemas.microsoft.com/office/powerpoint/2010/mai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30000"/>
                                        <p:tgtEl>
                                          <p:spTgt spid="8"/>
                                        </p:tgtEl>
                                      </p:cBhvr>
                                    </p:animEffect>
                                  </p:childTnLst>
                                </p:cTn>
                              </p:par>
                              <p:par>
                                <p:cTn id="8" presetID="1" presetClass="mediacall" presetSubtype="0" fill="hold" nodeType="withEffect">
                                  <p:stCondLst>
                                    <p:cond delay="0"/>
                                  </p:stCondLst>
                                  <p:childTnLst>
                                    <p:cmd type="call" cmd="playFrom(0.0)">
                                      <p:cBhvr>
                                        <p:cTn id="9" dur="32522" fill="hold"/>
                                        <p:tgtEl>
                                          <p:spTgt spid="9"/>
                                        </p:tgtEl>
                                      </p:cBhvr>
                                    </p:cmd>
                                  </p:childTnLst>
                                  <p:subTnLst>
                                    <p:set>
                                      <p:cBhvr override="childStyle">
                                        <p:cTn dur="1" fill="hold" display="0" masterRel="sameClick" afterEffect="1">
                                          <p:stCondLst>
                                            <p:cond evt="end" delay="0">
                                              <p:tn val="8"/>
                                            </p:cond>
                                          </p:stCondLst>
                                        </p:cTn>
                                        <p:tgtEl>
                                          <p:spTgt spid="9"/>
                                        </p:tgtEl>
                                        <p:attrNameLst>
                                          <p:attrName>style.visibility</p:attrName>
                                        </p:attrNameLst>
                                      </p:cBhvr>
                                      <p:to>
                                        <p:strVal val="hidden"/>
                                      </p:to>
                                    </p:set>
                                  </p:subTnLst>
                                </p:cTn>
                              </p:par>
                            </p:childTnLst>
                          </p:cTn>
                        </p:par>
                      </p:childTnLst>
                    </p:cTn>
                  </p:par>
                </p:childTnLst>
              </p:cTn>
              <p:prevCondLst>
                <p:cond evt="onPrev" delay="0">
                  <p:tgtEl>
                    <p:sldTgt/>
                  </p:tgtEl>
                </p:cond>
              </p:prevCondLst>
              <p:nextCondLst>
                <p:cond evt="onNext" delay="0">
                  <p:tgtEl>
                    <p:sldTgt/>
                  </p:tgtEl>
                </p:cond>
              </p:nextCondLst>
            </p:seq>
            <p:audio>
              <p:cMediaNode vol="100000" showWhenStopped="0">
                <p:cTn id="10" fill="hold" display="0">
                  <p:stCondLst>
                    <p:cond delay="indefinite"/>
                  </p:stCondLst>
                  <p:endCondLst>
                    <p:cond evt="onStopAudio" delay="0">
                      <p:tgtEl>
                        <p:sldTgt/>
                      </p:tgtEl>
                    </p:cond>
                  </p:endCondLst>
                </p:cTn>
                <p:tgtEl>
                  <p:spTgt spid="9"/>
                </p:tgtEl>
              </p:cMediaNode>
            </p:audio>
          </p:childTnLst>
        </p:cTn>
      </p:par>
    </p:tnLst>
    <p:bldLst>
      <p:bldP spid="8"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8777" y="-41885"/>
            <a:ext cx="10972800" cy="1143000"/>
          </a:xfrm>
        </p:spPr>
        <p:txBody>
          <a:bodyPr/>
          <a:lstStyle/>
          <a:p>
            <a:endParaRPr lang="ru-RU" dirty="0"/>
          </a:p>
        </p:txBody>
      </p:sp>
      <p:sp>
        <p:nvSpPr>
          <p:cNvPr id="4" name="Прямоугольник 3"/>
          <p:cNvSpPr/>
          <p:nvPr/>
        </p:nvSpPr>
        <p:spPr>
          <a:xfrm>
            <a:off x="6003634" y="2967335"/>
            <a:ext cx="184731" cy="923330"/>
          </a:xfrm>
          <a:prstGeom prst="rect">
            <a:avLst/>
          </a:prstGeom>
          <a:noFill/>
        </p:spPr>
        <p:txBody>
          <a:bodyPr wrap="none" lIns="91440" tIns="45720" rIns="91440" bIns="45720">
            <a:spAutoFit/>
          </a:bodyPr>
          <a:lstStyle/>
          <a:p>
            <a:pPr algn="ctr"/>
            <a:endParaRPr lang="ru-RU" sz="5400" b="1" cap="none" spc="0" dirty="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effectLst/>
            </a:endParaRPr>
          </a:p>
        </p:txBody>
      </p:sp>
      <p:sp>
        <p:nvSpPr>
          <p:cNvPr id="5" name="Прямоугольник 4"/>
          <p:cNvSpPr/>
          <p:nvPr/>
        </p:nvSpPr>
        <p:spPr>
          <a:xfrm>
            <a:off x="4396306" y="2967335"/>
            <a:ext cx="3399393" cy="1200329"/>
          </a:xfrm>
          <a:prstGeom prst="rect">
            <a:avLst/>
          </a:prstGeom>
          <a:noFill/>
        </p:spPr>
        <p:txBody>
          <a:bodyPr wrap="none" lIns="91440" tIns="45720" rIns="91440" bIns="45720">
            <a:spAutoFit/>
          </a:bodyPr>
          <a:lstStyle/>
          <a:p>
            <a:pPr algn="ctr"/>
            <a:r>
              <a:rPr lang="en-US" sz="7200" dirty="0" smtClean="0">
                <a:latin typeface="Arial" panose="020B0604020202020204" pitchFamily="34" charset="0"/>
                <a:cs typeface="Arial" panose="020B0604020202020204" pitchFamily="34" charset="0"/>
              </a:rPr>
              <a:t>FAMILY</a:t>
            </a:r>
            <a:endParaRPr lang="ru-RU" sz="7200" b="1" cap="none" spc="0"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Arial" panose="020B0604020202020204" pitchFamily="34" charset="0"/>
              <a:cs typeface="Arial" panose="020B0604020202020204" pitchFamily="34" charset="0"/>
            </a:endParaRPr>
          </a:p>
        </p:txBody>
      </p:sp>
      <p:sp>
        <p:nvSpPr>
          <p:cNvPr id="3" name="Объект 2"/>
          <p:cNvSpPr>
            <a:spLocks noGrp="1"/>
          </p:cNvSpPr>
          <p:nvPr>
            <p:ph idx="1"/>
          </p:nvPr>
        </p:nvSpPr>
        <p:spPr/>
        <p:txBody>
          <a:bodyPr/>
          <a:lstStyle/>
          <a:p>
            <a:endParaRPr lang="ru-RU"/>
          </a:p>
        </p:txBody>
      </p:sp>
    </p:spTree>
    <p:extLst>
      <p:ext uri="{BB962C8B-B14F-4D97-AF65-F5344CB8AC3E}">
        <p14:creationId xmlns:p14="http://schemas.microsoft.com/office/powerpoint/2010/main" val="39660935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5400" b="1" dirty="0"/>
              <a:t>SCHOOL– 100</a:t>
            </a:r>
          </a:p>
        </p:txBody>
      </p:sp>
      <p:sp>
        <p:nvSpPr>
          <p:cNvPr id="5" name="TextBox 4"/>
          <p:cNvSpPr txBox="1"/>
          <p:nvPr/>
        </p:nvSpPr>
        <p:spPr>
          <a:xfrm>
            <a:off x="1772194" y="2384821"/>
            <a:ext cx="8229600" cy="923330"/>
          </a:xfrm>
          <a:prstGeom prst="rect">
            <a:avLst/>
          </a:prstGeom>
          <a:noFill/>
        </p:spPr>
        <p:txBody>
          <a:bodyPr wrap="square" rtlCol="0">
            <a:spAutoFit/>
          </a:bodyPr>
          <a:lstStyle/>
          <a:p>
            <a:pPr algn="ctr"/>
            <a:r>
              <a:rPr lang="en-US" sz="5400" dirty="0" smtClean="0">
                <a:latin typeface="Arial" panose="020B0604020202020204" pitchFamily="34" charset="0"/>
                <a:cs typeface="Arial" panose="020B0604020202020204" pitchFamily="34" charset="0"/>
              </a:rPr>
              <a:t>Students’ answer</a:t>
            </a:r>
            <a:endParaRPr lang="en-US" sz="5400" dirty="0">
              <a:latin typeface="Arial" panose="020B0604020202020204" pitchFamily="34" charset="0"/>
              <a:cs typeface="Arial" panose="020B0604020202020204" pitchFamily="34" charset="0"/>
            </a:endParaRPr>
          </a:p>
        </p:txBody>
      </p:sp>
      <p:sp>
        <p:nvSpPr>
          <p:cNvPr id="3" name="Frame 2">
            <a:extLst>
              <a:ext uri="{FF2B5EF4-FFF2-40B4-BE49-F238E27FC236}">
                <a16:creationId xmlns="" xmlns:a16="http://schemas.microsoft.com/office/drawing/2014/main" id="{72FC985E-38FE-C7FE-46B6-243B0047A59D}"/>
              </a:ext>
            </a:extLst>
          </p:cNvPr>
          <p:cNvSpPr/>
          <p:nvPr/>
        </p:nvSpPr>
        <p:spPr>
          <a:xfrm>
            <a:off x="0" y="0"/>
            <a:ext cx="12192000" cy="6858000"/>
          </a:xfrm>
          <a:prstGeom prst="frame">
            <a:avLst>
              <a:gd name="adj1" fmla="val 1779"/>
            </a:avLst>
          </a:prstGeom>
          <a:solidFill>
            <a:schemeClr val="tx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pic>
        <p:nvPicPr>
          <p:cNvPr id="9" name="Picture 6" descr="Home button">
            <a:hlinkClick r:id="rId2" action="ppaction://hlinksldjump"/>
            <a:extLst>
              <a:ext uri="{FF2B5EF4-FFF2-40B4-BE49-F238E27FC236}">
                <a16:creationId xmlns="" xmlns:a16="http://schemas.microsoft.com/office/drawing/2014/main" id="{3C35FF8A-A94C-D7AE-C8B0-0D5178DC9A8C}"/>
              </a:ext>
            </a:extLst>
          </p:cNvPr>
          <p:cNvPicPr>
            <a:picLocks noChangeAspect="1"/>
          </p:cNvPicPr>
          <p:nvPr/>
        </p:nvPicPr>
        <p:blipFill>
          <a:blip r:embed="rId3">
            <a:extLst>
              <a:ext uri="{96DAC541-7B7A-43D3-8B79-37D633B846F1}">
                <asvg:svgBlip xmlns="" xmlns:asvg="http://schemas.microsoft.com/office/drawing/2016/SVG/main" r:embed="rId4"/>
              </a:ext>
            </a:extLst>
          </a:blip>
          <a:srcRect/>
          <a:stretch/>
        </p:blipFill>
        <p:spPr>
          <a:xfrm>
            <a:off x="11237112" y="5896427"/>
            <a:ext cx="748632" cy="748632"/>
          </a:xfrm>
          <a:prstGeom prst="rect">
            <a:avLst/>
          </a:prstGeom>
        </p:spPr>
      </p:pic>
    </p:spTree>
    <p:extLst>
      <p:ext uri="{BB962C8B-B14F-4D97-AF65-F5344CB8AC3E}">
        <p14:creationId xmlns:p14="http://schemas.microsoft.com/office/powerpoint/2010/main" val="2534896253"/>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5400" b="1" dirty="0"/>
              <a:t>SCHOOL- 200</a:t>
            </a:r>
          </a:p>
        </p:txBody>
      </p:sp>
      <p:sp>
        <p:nvSpPr>
          <p:cNvPr id="5" name="Frame 4"/>
          <p:cNvSpPr/>
          <p:nvPr/>
        </p:nvSpPr>
        <p:spPr>
          <a:xfrm>
            <a:off x="0" y="0"/>
            <a:ext cx="12192000" cy="6858000"/>
          </a:xfrm>
          <a:prstGeom prst="frame">
            <a:avLst>
              <a:gd name="adj1" fmla="val 1779"/>
            </a:avLst>
          </a:prstGeom>
          <a:solidFill>
            <a:schemeClr val="tx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6" name="TextBox 5"/>
          <p:cNvSpPr txBox="1"/>
          <p:nvPr/>
        </p:nvSpPr>
        <p:spPr>
          <a:xfrm>
            <a:off x="1850571" y="1430666"/>
            <a:ext cx="8229600" cy="523220"/>
          </a:xfrm>
          <a:prstGeom prst="rect">
            <a:avLst/>
          </a:prstGeom>
          <a:noFill/>
        </p:spPr>
        <p:txBody>
          <a:bodyPr wrap="square" rtlCol="0">
            <a:spAutoFit/>
          </a:bodyPr>
          <a:lstStyle/>
          <a:p>
            <a:pPr algn="ctr"/>
            <a:r>
              <a:rPr lang="en-US" sz="2800" dirty="0" smtClean="0"/>
              <a:t>Choose the correct answer.</a:t>
            </a:r>
            <a:endParaRPr lang="en-US" sz="2800" dirty="0"/>
          </a:p>
        </p:txBody>
      </p:sp>
      <p:sp>
        <p:nvSpPr>
          <p:cNvPr id="3" name="TextBox 2"/>
          <p:cNvSpPr txBox="1"/>
          <p:nvPr/>
        </p:nvSpPr>
        <p:spPr>
          <a:xfrm>
            <a:off x="985081" y="2123938"/>
            <a:ext cx="11218136" cy="707886"/>
          </a:xfrm>
          <a:prstGeom prst="rect">
            <a:avLst/>
          </a:prstGeom>
          <a:noFill/>
        </p:spPr>
        <p:txBody>
          <a:bodyPr wrap="none" rtlCol="0">
            <a:spAutoFit/>
          </a:bodyPr>
          <a:lstStyle/>
          <a:p>
            <a:r>
              <a:rPr lang="en-US" sz="4000" b="1" dirty="0" smtClean="0">
                <a:latin typeface="Arial" panose="020B0604020202020204" pitchFamily="34" charset="0"/>
                <a:cs typeface="Arial" panose="020B0604020202020204" pitchFamily="34" charset="0"/>
              </a:rPr>
              <a:t>There are lots of books for extra study there. </a:t>
            </a:r>
            <a:endParaRPr lang="ru-RU" sz="4000" b="1" dirty="0">
              <a:latin typeface="Arial" panose="020B0604020202020204" pitchFamily="34" charset="0"/>
              <a:cs typeface="Arial" panose="020B0604020202020204" pitchFamily="34" charset="0"/>
            </a:endParaRPr>
          </a:p>
        </p:txBody>
      </p:sp>
      <p:graphicFrame>
        <p:nvGraphicFramePr>
          <p:cNvPr id="4" name="Таблица 3"/>
          <p:cNvGraphicFramePr>
            <a:graphicFrameLocks noGrp="1"/>
          </p:cNvGraphicFramePr>
          <p:nvPr>
            <p:extLst>
              <p:ext uri="{D42A27DB-BD31-4B8C-83A1-F6EECF244321}">
                <p14:modId xmlns:p14="http://schemas.microsoft.com/office/powerpoint/2010/main" val="44821356"/>
              </p:ext>
            </p:extLst>
          </p:nvPr>
        </p:nvGraphicFramePr>
        <p:xfrm>
          <a:off x="1901371" y="3335434"/>
          <a:ext cx="8128000" cy="1402080"/>
        </p:xfrm>
        <a:graphic>
          <a:graphicData uri="http://schemas.openxmlformats.org/drawingml/2006/table">
            <a:tbl>
              <a:tblPr firstRow="1" bandRow="1">
                <a:tableStyleId>{BC89EF96-8CEA-46FF-86C4-4CE0E7609802}</a:tableStyleId>
              </a:tblPr>
              <a:tblGrid>
                <a:gridCol w="4064000">
                  <a:extLst>
                    <a:ext uri="{9D8B030D-6E8A-4147-A177-3AD203B41FA5}">
                      <a16:colId xmlns="" xmlns:a16="http://schemas.microsoft.com/office/drawing/2014/main" val="20000"/>
                    </a:ext>
                  </a:extLst>
                </a:gridCol>
                <a:gridCol w="4064000">
                  <a:extLst>
                    <a:ext uri="{9D8B030D-6E8A-4147-A177-3AD203B41FA5}">
                      <a16:colId xmlns="" xmlns:a16="http://schemas.microsoft.com/office/drawing/2014/main" val="20001"/>
                    </a:ext>
                  </a:extLst>
                </a:gridCol>
              </a:tblGrid>
              <a:tr h="0">
                <a:tc>
                  <a:txBody>
                    <a:bodyPr/>
                    <a:lstStyle/>
                    <a:p>
                      <a:r>
                        <a:rPr lang="en-US" sz="4000" b="0" dirty="0" smtClean="0">
                          <a:latin typeface="Arial" panose="020B0604020202020204" pitchFamily="34" charset="0"/>
                          <a:cs typeface="Arial" panose="020B0604020202020204" pitchFamily="34" charset="0"/>
                        </a:rPr>
                        <a:t>a.</a:t>
                      </a:r>
                      <a:r>
                        <a:rPr lang="en-US" sz="4000" b="0" baseline="0" dirty="0" smtClean="0">
                          <a:latin typeface="Arial" panose="020B0604020202020204" pitchFamily="34" charset="0"/>
                          <a:cs typeface="Arial" panose="020B0604020202020204" pitchFamily="34" charset="0"/>
                        </a:rPr>
                        <a:t> classroom</a:t>
                      </a:r>
                      <a:endParaRPr lang="ru-RU" sz="4000" b="0" dirty="0">
                        <a:latin typeface="Arial" panose="020B0604020202020204" pitchFamily="34" charset="0"/>
                        <a:cs typeface="Arial" panose="020B0604020202020204" pitchFamily="34" charset="0"/>
                      </a:endParaRPr>
                    </a:p>
                  </a:txBody>
                  <a:tcPr>
                    <a:solidFill>
                      <a:schemeClr val="accent1">
                        <a:lumMod val="60000"/>
                        <a:lumOff val="40000"/>
                      </a:schemeClr>
                    </a:solidFill>
                  </a:tcPr>
                </a:tc>
                <a:tc>
                  <a:txBody>
                    <a:bodyPr/>
                    <a:lstStyle/>
                    <a:p>
                      <a:r>
                        <a:rPr lang="en-US" sz="4000" b="0" dirty="0" smtClean="0">
                          <a:latin typeface="Arial" panose="020B0604020202020204" pitchFamily="34" charset="0"/>
                          <a:cs typeface="Arial" panose="020B0604020202020204" pitchFamily="34" charset="0"/>
                        </a:rPr>
                        <a:t>c.</a:t>
                      </a:r>
                      <a:r>
                        <a:rPr lang="en-US" sz="4000" b="0" baseline="0" dirty="0" smtClean="0">
                          <a:latin typeface="Arial" panose="020B0604020202020204" pitchFamily="34" charset="0"/>
                          <a:cs typeface="Arial" panose="020B0604020202020204" pitchFamily="34" charset="0"/>
                        </a:rPr>
                        <a:t> playground</a:t>
                      </a:r>
                      <a:endParaRPr lang="ru-RU" sz="4000" b="0" dirty="0">
                        <a:latin typeface="Arial" panose="020B0604020202020204" pitchFamily="34" charset="0"/>
                        <a:cs typeface="Arial" panose="020B0604020202020204" pitchFamily="34" charset="0"/>
                      </a:endParaRPr>
                    </a:p>
                  </a:txBody>
                  <a:tcPr>
                    <a:solidFill>
                      <a:schemeClr val="accent1">
                        <a:lumMod val="60000"/>
                        <a:lumOff val="40000"/>
                      </a:schemeClr>
                    </a:solidFill>
                  </a:tcPr>
                </a:tc>
                <a:extLst>
                  <a:ext uri="{0D108BD9-81ED-4DB2-BD59-A6C34878D82A}">
                    <a16:rowId xmlns="" xmlns:a16="http://schemas.microsoft.com/office/drawing/2014/main" val="10000"/>
                  </a:ext>
                </a:extLst>
              </a:tr>
              <a:tr h="370840">
                <a:tc>
                  <a:txBody>
                    <a:bodyPr/>
                    <a:lstStyle/>
                    <a:p>
                      <a:r>
                        <a:rPr lang="en-US" sz="4000" b="0" dirty="0" smtClean="0">
                          <a:latin typeface="Arial" panose="020B0604020202020204" pitchFamily="34" charset="0"/>
                          <a:cs typeface="Arial" panose="020B0604020202020204" pitchFamily="34" charset="0"/>
                        </a:rPr>
                        <a:t>b.</a:t>
                      </a:r>
                      <a:r>
                        <a:rPr lang="en-US" sz="4000" b="0" baseline="0" dirty="0" smtClean="0">
                          <a:latin typeface="Arial" panose="020B0604020202020204" pitchFamily="34" charset="0"/>
                          <a:cs typeface="Arial" panose="020B0604020202020204" pitchFamily="34" charset="0"/>
                        </a:rPr>
                        <a:t> gym</a:t>
                      </a:r>
                      <a:endParaRPr lang="ru-RU" sz="4000" b="0" dirty="0">
                        <a:latin typeface="Arial" panose="020B0604020202020204" pitchFamily="34" charset="0"/>
                        <a:cs typeface="Arial" panose="020B0604020202020204" pitchFamily="34" charset="0"/>
                      </a:endParaRPr>
                    </a:p>
                  </a:txBody>
                  <a:tcPr>
                    <a:solidFill>
                      <a:schemeClr val="accent1">
                        <a:lumMod val="60000"/>
                        <a:lumOff val="40000"/>
                      </a:schemeClr>
                    </a:solidFill>
                  </a:tcPr>
                </a:tc>
                <a:tc>
                  <a:txBody>
                    <a:bodyPr/>
                    <a:lstStyle/>
                    <a:p>
                      <a:r>
                        <a:rPr lang="en-US" sz="4000" b="0" dirty="0" smtClean="0">
                          <a:latin typeface="Arial" panose="020B0604020202020204" pitchFamily="34" charset="0"/>
                          <a:cs typeface="Arial" panose="020B0604020202020204" pitchFamily="34" charset="0"/>
                        </a:rPr>
                        <a:t>d.</a:t>
                      </a:r>
                      <a:r>
                        <a:rPr lang="en-US" sz="4000" b="0" baseline="0" dirty="0" smtClean="0">
                          <a:latin typeface="Arial" panose="020B0604020202020204" pitchFamily="34" charset="0"/>
                          <a:cs typeface="Arial" panose="020B0604020202020204" pitchFamily="34" charset="0"/>
                        </a:rPr>
                        <a:t> library</a:t>
                      </a:r>
                      <a:endParaRPr lang="ru-RU" sz="4000" b="0" dirty="0">
                        <a:latin typeface="Arial" panose="020B0604020202020204" pitchFamily="34" charset="0"/>
                        <a:cs typeface="Arial" panose="020B0604020202020204" pitchFamily="34" charset="0"/>
                      </a:endParaRPr>
                    </a:p>
                  </a:txBody>
                  <a:tcPr>
                    <a:solidFill>
                      <a:schemeClr val="accent1">
                        <a:lumMod val="60000"/>
                        <a:lumOff val="40000"/>
                      </a:schemeClr>
                    </a:solidFill>
                  </a:tcPr>
                </a:tc>
                <a:extLst>
                  <a:ext uri="{0D108BD9-81ED-4DB2-BD59-A6C34878D82A}">
                    <a16:rowId xmlns="" xmlns:a16="http://schemas.microsoft.com/office/drawing/2014/main" val="10001"/>
                  </a:ext>
                </a:extLst>
              </a:tr>
            </a:tbl>
          </a:graphicData>
        </a:graphic>
      </p:graphicFrame>
      <p:sp>
        <p:nvSpPr>
          <p:cNvPr id="7" name="Прямоугольник 6"/>
          <p:cNvSpPr/>
          <p:nvPr/>
        </p:nvSpPr>
        <p:spPr>
          <a:xfrm>
            <a:off x="2321217" y="5247600"/>
            <a:ext cx="7367451" cy="914400"/>
          </a:xfrm>
          <a:prstGeom prst="rect">
            <a:avLst/>
          </a:prstGeom>
          <a:noFill/>
          <a:ln w="9525">
            <a:solidFill>
              <a:srgbClr val="002060"/>
            </a:solidFill>
            <a:beve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ru-RU"/>
          </a:p>
        </p:txBody>
      </p:sp>
      <p:sp>
        <p:nvSpPr>
          <p:cNvPr id="8" name="Прямоугольник 7"/>
          <p:cNvSpPr/>
          <p:nvPr/>
        </p:nvSpPr>
        <p:spPr>
          <a:xfrm>
            <a:off x="2321216" y="5247600"/>
            <a:ext cx="7367451" cy="914400"/>
          </a:xfrm>
          <a:prstGeom prst="rect">
            <a:avLst/>
          </a:prstGeom>
          <a:gradFill flip="none" rotWithShape="1">
            <a:gsLst>
              <a:gs pos="0">
                <a:schemeClr val="bg2">
                  <a:lumMod val="20000"/>
                  <a:lumOff val="80000"/>
                </a:schemeClr>
              </a:gs>
              <a:gs pos="84153">
                <a:srgbClr val="FF0000"/>
              </a:gs>
              <a:gs pos="30000">
                <a:srgbClr val="2E5095"/>
              </a:gs>
              <a:gs pos="60000">
                <a:srgbClr val="C00000"/>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ru-RU"/>
          </a:p>
        </p:txBody>
      </p:sp>
      <p:pic>
        <p:nvPicPr>
          <p:cNvPr id="9" name="svoya_igra-30-sec">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5439952" y="5400000"/>
            <a:ext cx="609600" cy="609600"/>
          </a:xfrm>
          <a:prstGeom prst="rect">
            <a:avLst/>
          </a:prstGeom>
          <a:gradFill flip="none" rotWithShape="1">
            <a:gsLst>
              <a:gs pos="0">
                <a:schemeClr val="bg2">
                  <a:tint val="80000"/>
                  <a:satMod val="300000"/>
                </a:schemeClr>
              </a:gs>
              <a:gs pos="84153">
                <a:srgbClr val="FF0000"/>
              </a:gs>
              <a:gs pos="30000">
                <a:srgbClr val="2E5095"/>
              </a:gs>
              <a:gs pos="60000">
                <a:srgbClr val="C00000"/>
              </a:gs>
            </a:gsLst>
            <a:lin ang="0" scaled="1"/>
            <a:tileRect/>
          </a:gradFill>
        </p:spPr>
      </p:pic>
    </p:spTree>
    <p:extLst>
      <p:ext uri="{BB962C8B-B14F-4D97-AF65-F5344CB8AC3E}">
        <p14:creationId xmlns:p14="http://schemas.microsoft.com/office/powerpoint/2010/main" val="2724469728"/>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xmlns:p14="http://schemas.microsoft.com/office/powerpoint/2010/mai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30000"/>
                                        <p:tgtEl>
                                          <p:spTgt spid="8"/>
                                        </p:tgtEl>
                                      </p:cBhvr>
                                    </p:animEffect>
                                  </p:childTnLst>
                                </p:cTn>
                              </p:par>
                              <p:par>
                                <p:cTn id="8" presetID="1" presetClass="mediacall" presetSubtype="0" fill="hold" nodeType="withEffect">
                                  <p:stCondLst>
                                    <p:cond delay="0"/>
                                  </p:stCondLst>
                                  <p:childTnLst>
                                    <p:cmd type="call" cmd="playFrom(0.0)">
                                      <p:cBhvr>
                                        <p:cTn id="9" dur="32522" fill="hold"/>
                                        <p:tgtEl>
                                          <p:spTgt spid="9"/>
                                        </p:tgtEl>
                                      </p:cBhvr>
                                    </p:cmd>
                                  </p:childTnLst>
                                  <p:subTnLst>
                                    <p:set>
                                      <p:cBhvr override="childStyle">
                                        <p:cTn dur="1" fill="hold" display="0" masterRel="sameClick" afterEffect="1">
                                          <p:stCondLst>
                                            <p:cond evt="end" delay="0">
                                              <p:tn val="8"/>
                                            </p:cond>
                                          </p:stCondLst>
                                        </p:cTn>
                                        <p:tgtEl>
                                          <p:spTgt spid="9"/>
                                        </p:tgtEl>
                                        <p:attrNameLst>
                                          <p:attrName>style.visibility</p:attrName>
                                        </p:attrNameLst>
                                      </p:cBhvr>
                                      <p:to>
                                        <p:strVal val="hidden"/>
                                      </p:to>
                                    </p:set>
                                  </p:subTnLst>
                                </p:cTn>
                              </p:par>
                            </p:childTnLst>
                          </p:cTn>
                        </p:par>
                      </p:childTnLst>
                    </p:cTn>
                  </p:par>
                </p:childTnLst>
              </p:cTn>
              <p:prevCondLst>
                <p:cond evt="onPrev" delay="0">
                  <p:tgtEl>
                    <p:sldTgt/>
                  </p:tgtEl>
                </p:cond>
              </p:prevCondLst>
              <p:nextCondLst>
                <p:cond evt="onNext" delay="0">
                  <p:tgtEl>
                    <p:sldTgt/>
                  </p:tgtEl>
                </p:cond>
              </p:nextCondLst>
            </p:seq>
            <p:audio>
              <p:cMediaNode vol="100000" showWhenStopped="0">
                <p:cTn id="10" fill="hold" display="0">
                  <p:stCondLst>
                    <p:cond delay="indefinite"/>
                  </p:stCondLst>
                  <p:endCondLst>
                    <p:cond evt="onStopAudio" delay="0">
                      <p:tgtEl>
                        <p:sldTgt/>
                      </p:tgtEl>
                    </p:cond>
                  </p:endCondLst>
                </p:cTn>
                <p:tgtEl>
                  <p:spTgt spid="9"/>
                </p:tgtEl>
              </p:cMediaNode>
            </p:audio>
          </p:childTnLst>
        </p:cTn>
      </p:par>
    </p:tnLst>
    <p:bldLst>
      <p:bldP spid="8"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5400" b="1" dirty="0"/>
              <a:t>SCHOOL– 200</a:t>
            </a:r>
          </a:p>
        </p:txBody>
      </p:sp>
      <p:sp>
        <p:nvSpPr>
          <p:cNvPr id="5" name="TextBox 4"/>
          <p:cNvSpPr txBox="1"/>
          <p:nvPr/>
        </p:nvSpPr>
        <p:spPr>
          <a:xfrm>
            <a:off x="1981200" y="2001997"/>
            <a:ext cx="8229600" cy="1323439"/>
          </a:xfrm>
          <a:prstGeom prst="rect">
            <a:avLst/>
          </a:prstGeom>
          <a:noFill/>
        </p:spPr>
        <p:txBody>
          <a:bodyPr wrap="square" rtlCol="0">
            <a:spAutoFit/>
          </a:bodyPr>
          <a:lstStyle/>
          <a:p>
            <a:pPr algn="ctr"/>
            <a:r>
              <a:rPr lang="en-US" sz="8000" dirty="0" smtClean="0"/>
              <a:t>C</a:t>
            </a:r>
            <a:endParaRPr lang="en-US" sz="8000" dirty="0"/>
          </a:p>
        </p:txBody>
      </p:sp>
      <p:sp>
        <p:nvSpPr>
          <p:cNvPr id="3" name="Frame 2">
            <a:extLst>
              <a:ext uri="{FF2B5EF4-FFF2-40B4-BE49-F238E27FC236}">
                <a16:creationId xmlns="" xmlns:a16="http://schemas.microsoft.com/office/drawing/2014/main" id="{CF91599C-D0E9-AC63-830E-3FD04095B585}"/>
              </a:ext>
            </a:extLst>
          </p:cNvPr>
          <p:cNvSpPr/>
          <p:nvPr/>
        </p:nvSpPr>
        <p:spPr>
          <a:xfrm>
            <a:off x="0" y="0"/>
            <a:ext cx="12192000" cy="6858000"/>
          </a:xfrm>
          <a:prstGeom prst="frame">
            <a:avLst>
              <a:gd name="adj1" fmla="val 1779"/>
            </a:avLst>
          </a:prstGeom>
          <a:solidFill>
            <a:schemeClr val="tx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pic>
        <p:nvPicPr>
          <p:cNvPr id="9" name="Picture 6" descr="Home button">
            <a:hlinkClick r:id="rId2" action="ppaction://hlinksldjump"/>
            <a:extLst>
              <a:ext uri="{FF2B5EF4-FFF2-40B4-BE49-F238E27FC236}">
                <a16:creationId xmlns="" xmlns:a16="http://schemas.microsoft.com/office/drawing/2014/main" id="{5BBFEAA4-6EF5-556D-C02D-40938A16F8B4}"/>
              </a:ext>
            </a:extLst>
          </p:cNvPr>
          <p:cNvPicPr>
            <a:picLocks noChangeAspect="1"/>
          </p:cNvPicPr>
          <p:nvPr/>
        </p:nvPicPr>
        <p:blipFill>
          <a:blip r:embed="rId3">
            <a:extLst>
              <a:ext uri="{96DAC541-7B7A-43D3-8B79-37D633B846F1}">
                <asvg:svgBlip xmlns="" xmlns:asvg="http://schemas.microsoft.com/office/drawing/2016/SVG/main" r:embed="rId4"/>
              </a:ext>
            </a:extLst>
          </a:blip>
          <a:srcRect/>
          <a:stretch/>
        </p:blipFill>
        <p:spPr>
          <a:xfrm>
            <a:off x="11237112" y="5896427"/>
            <a:ext cx="748632" cy="748632"/>
          </a:xfrm>
          <a:prstGeom prst="rect">
            <a:avLst/>
          </a:prstGeom>
        </p:spPr>
      </p:pic>
    </p:spTree>
    <p:extLst>
      <p:ext uri="{BB962C8B-B14F-4D97-AF65-F5344CB8AC3E}">
        <p14:creationId xmlns:p14="http://schemas.microsoft.com/office/powerpoint/2010/main" val="2372387935"/>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5400" b="1" dirty="0"/>
              <a:t>SCHOOL- 300</a:t>
            </a:r>
          </a:p>
        </p:txBody>
      </p:sp>
      <p:sp>
        <p:nvSpPr>
          <p:cNvPr id="5" name="Frame 4"/>
          <p:cNvSpPr/>
          <p:nvPr/>
        </p:nvSpPr>
        <p:spPr>
          <a:xfrm>
            <a:off x="0" y="0"/>
            <a:ext cx="12192000" cy="6858000"/>
          </a:xfrm>
          <a:prstGeom prst="frame">
            <a:avLst>
              <a:gd name="adj1" fmla="val 1779"/>
            </a:avLst>
          </a:prstGeom>
          <a:solidFill>
            <a:schemeClr val="tx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6" name="TextBox 5"/>
          <p:cNvSpPr txBox="1"/>
          <p:nvPr/>
        </p:nvSpPr>
        <p:spPr>
          <a:xfrm>
            <a:off x="1872343" y="1308510"/>
            <a:ext cx="8229600" cy="954107"/>
          </a:xfrm>
          <a:prstGeom prst="rect">
            <a:avLst/>
          </a:prstGeom>
          <a:noFill/>
        </p:spPr>
        <p:txBody>
          <a:bodyPr wrap="square" rtlCol="0">
            <a:spAutoFit/>
          </a:bodyPr>
          <a:lstStyle/>
          <a:p>
            <a:pPr algn="ctr"/>
            <a:r>
              <a:rPr lang="en-US" sz="2800" b="1" dirty="0" smtClean="0">
                <a:latin typeface="Arial" panose="020B0604020202020204" pitchFamily="34" charset="0"/>
                <a:cs typeface="Arial" panose="020B0604020202020204" pitchFamily="34" charset="0"/>
              </a:rPr>
              <a:t>Look at the school bag. Which subjects has Clara got today?</a:t>
            </a:r>
            <a:endParaRPr lang="en-US" sz="2800" b="1" dirty="0">
              <a:latin typeface="Arial" panose="020B0604020202020204" pitchFamily="34" charset="0"/>
              <a:cs typeface="Arial" panose="020B0604020202020204" pitchFamily="34" charset="0"/>
            </a:endParaRPr>
          </a:p>
        </p:txBody>
      </p:sp>
      <p:pic>
        <p:nvPicPr>
          <p:cNvPr id="3" name="Рисунок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753395" y="2262617"/>
            <a:ext cx="4069264" cy="3334536"/>
          </a:xfrm>
          <a:prstGeom prst="rect">
            <a:avLst/>
          </a:prstGeom>
        </p:spPr>
      </p:pic>
      <p:sp>
        <p:nvSpPr>
          <p:cNvPr id="7" name="Прямоугольник 6"/>
          <p:cNvSpPr/>
          <p:nvPr/>
        </p:nvSpPr>
        <p:spPr>
          <a:xfrm>
            <a:off x="2190588" y="5704800"/>
            <a:ext cx="7367451" cy="914400"/>
          </a:xfrm>
          <a:prstGeom prst="rect">
            <a:avLst/>
          </a:prstGeom>
          <a:noFill/>
          <a:ln w="9525">
            <a:solidFill>
              <a:srgbClr val="002060"/>
            </a:solidFill>
            <a:beve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ru-RU"/>
          </a:p>
        </p:txBody>
      </p:sp>
      <p:sp>
        <p:nvSpPr>
          <p:cNvPr id="8" name="Прямоугольник 7"/>
          <p:cNvSpPr/>
          <p:nvPr/>
        </p:nvSpPr>
        <p:spPr>
          <a:xfrm>
            <a:off x="2190587" y="5704800"/>
            <a:ext cx="7367451" cy="914400"/>
          </a:xfrm>
          <a:prstGeom prst="rect">
            <a:avLst/>
          </a:prstGeom>
          <a:gradFill flip="none" rotWithShape="1">
            <a:gsLst>
              <a:gs pos="0">
                <a:schemeClr val="bg2">
                  <a:lumMod val="20000"/>
                  <a:lumOff val="80000"/>
                </a:schemeClr>
              </a:gs>
              <a:gs pos="84153">
                <a:srgbClr val="FF0000"/>
              </a:gs>
              <a:gs pos="30000">
                <a:srgbClr val="2E5095"/>
              </a:gs>
              <a:gs pos="60000">
                <a:srgbClr val="C00000"/>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ru-RU"/>
          </a:p>
        </p:txBody>
      </p:sp>
      <p:pic>
        <p:nvPicPr>
          <p:cNvPr id="9" name="svoya_igra-30-sec">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5309323" y="5857200"/>
            <a:ext cx="609600" cy="609600"/>
          </a:xfrm>
          <a:prstGeom prst="rect">
            <a:avLst/>
          </a:prstGeom>
          <a:gradFill flip="none" rotWithShape="1">
            <a:gsLst>
              <a:gs pos="0">
                <a:schemeClr val="bg2">
                  <a:tint val="80000"/>
                  <a:satMod val="300000"/>
                </a:schemeClr>
              </a:gs>
              <a:gs pos="84153">
                <a:srgbClr val="FF0000"/>
              </a:gs>
              <a:gs pos="30000">
                <a:srgbClr val="2E5095"/>
              </a:gs>
              <a:gs pos="60000">
                <a:srgbClr val="C00000"/>
              </a:gs>
            </a:gsLst>
            <a:lin ang="0" scaled="1"/>
            <a:tileRect/>
          </a:gradFill>
        </p:spPr>
      </p:pic>
    </p:spTree>
    <p:extLst>
      <p:ext uri="{BB962C8B-B14F-4D97-AF65-F5344CB8AC3E}">
        <p14:creationId xmlns:p14="http://schemas.microsoft.com/office/powerpoint/2010/main" val="4091459531"/>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xmlns:p14="http://schemas.microsoft.com/office/powerpoint/2010/mai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30000"/>
                                        <p:tgtEl>
                                          <p:spTgt spid="8"/>
                                        </p:tgtEl>
                                      </p:cBhvr>
                                    </p:animEffect>
                                  </p:childTnLst>
                                </p:cTn>
                              </p:par>
                              <p:par>
                                <p:cTn id="8" presetID="1" presetClass="mediacall" presetSubtype="0" fill="hold" nodeType="withEffect">
                                  <p:stCondLst>
                                    <p:cond delay="0"/>
                                  </p:stCondLst>
                                  <p:childTnLst>
                                    <p:cmd type="call" cmd="playFrom(0.0)">
                                      <p:cBhvr>
                                        <p:cTn id="9" dur="32522" fill="hold"/>
                                        <p:tgtEl>
                                          <p:spTgt spid="9"/>
                                        </p:tgtEl>
                                      </p:cBhvr>
                                    </p:cmd>
                                  </p:childTnLst>
                                  <p:subTnLst>
                                    <p:set>
                                      <p:cBhvr override="childStyle">
                                        <p:cTn dur="1" fill="hold" display="0" masterRel="sameClick" afterEffect="1">
                                          <p:stCondLst>
                                            <p:cond evt="end" delay="0">
                                              <p:tn val="8"/>
                                            </p:cond>
                                          </p:stCondLst>
                                        </p:cTn>
                                        <p:tgtEl>
                                          <p:spTgt spid="9"/>
                                        </p:tgtEl>
                                        <p:attrNameLst>
                                          <p:attrName>style.visibility</p:attrName>
                                        </p:attrNameLst>
                                      </p:cBhvr>
                                      <p:to>
                                        <p:strVal val="hidden"/>
                                      </p:to>
                                    </p:set>
                                  </p:subTnLst>
                                </p:cTn>
                              </p:par>
                            </p:childTnLst>
                          </p:cTn>
                        </p:par>
                      </p:childTnLst>
                    </p:cTn>
                  </p:par>
                </p:childTnLst>
              </p:cTn>
              <p:prevCondLst>
                <p:cond evt="onPrev" delay="0">
                  <p:tgtEl>
                    <p:sldTgt/>
                  </p:tgtEl>
                </p:cond>
              </p:prevCondLst>
              <p:nextCondLst>
                <p:cond evt="onNext" delay="0">
                  <p:tgtEl>
                    <p:sldTgt/>
                  </p:tgtEl>
                </p:cond>
              </p:nextCondLst>
            </p:seq>
            <p:audio>
              <p:cMediaNode vol="100000" showWhenStopped="0">
                <p:cTn id="10" fill="hold" display="0">
                  <p:stCondLst>
                    <p:cond delay="indefinite"/>
                  </p:stCondLst>
                  <p:endCondLst>
                    <p:cond evt="onStopAudio" delay="0">
                      <p:tgtEl>
                        <p:sldTgt/>
                      </p:tgtEl>
                    </p:cond>
                  </p:endCondLst>
                </p:cTn>
                <p:tgtEl>
                  <p:spTgt spid="9"/>
                </p:tgtEl>
              </p:cMediaNode>
            </p:audio>
          </p:childTnLst>
        </p:cTn>
      </p:par>
    </p:tnLst>
    <p:bldLst>
      <p:bldP spid="8"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5400" b="1" dirty="0"/>
              <a:t>SCHOOL– 300</a:t>
            </a:r>
          </a:p>
        </p:txBody>
      </p:sp>
      <p:sp>
        <p:nvSpPr>
          <p:cNvPr id="5" name="TextBox 4"/>
          <p:cNvSpPr txBox="1"/>
          <p:nvPr/>
        </p:nvSpPr>
        <p:spPr>
          <a:xfrm>
            <a:off x="1799968" y="2135803"/>
            <a:ext cx="8229600" cy="1938992"/>
          </a:xfrm>
          <a:prstGeom prst="rect">
            <a:avLst/>
          </a:prstGeom>
          <a:noFill/>
        </p:spPr>
        <p:txBody>
          <a:bodyPr wrap="square" rtlCol="0">
            <a:spAutoFit/>
          </a:bodyPr>
          <a:lstStyle/>
          <a:p>
            <a:pPr algn="ctr"/>
            <a:r>
              <a:rPr lang="en-US" sz="6000" dirty="0" smtClean="0"/>
              <a:t>Geography</a:t>
            </a:r>
          </a:p>
          <a:p>
            <a:pPr algn="ctr"/>
            <a:r>
              <a:rPr lang="en-US" sz="6000" dirty="0" smtClean="0"/>
              <a:t>PE</a:t>
            </a:r>
            <a:endParaRPr lang="en-US" sz="6000" dirty="0"/>
          </a:p>
        </p:txBody>
      </p:sp>
      <p:sp>
        <p:nvSpPr>
          <p:cNvPr id="3" name="Frame 2">
            <a:extLst>
              <a:ext uri="{FF2B5EF4-FFF2-40B4-BE49-F238E27FC236}">
                <a16:creationId xmlns="" xmlns:a16="http://schemas.microsoft.com/office/drawing/2014/main" id="{A4A06540-DD84-8C5E-2E4B-406ED0FC4812}"/>
              </a:ext>
            </a:extLst>
          </p:cNvPr>
          <p:cNvSpPr/>
          <p:nvPr/>
        </p:nvSpPr>
        <p:spPr>
          <a:xfrm>
            <a:off x="0" y="0"/>
            <a:ext cx="12192000" cy="6858000"/>
          </a:xfrm>
          <a:prstGeom prst="frame">
            <a:avLst>
              <a:gd name="adj1" fmla="val 1779"/>
            </a:avLst>
          </a:prstGeom>
          <a:solidFill>
            <a:schemeClr val="tx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pic>
        <p:nvPicPr>
          <p:cNvPr id="9" name="Picture 6" descr="Home button">
            <a:hlinkClick r:id="rId2" action="ppaction://hlinksldjump"/>
            <a:extLst>
              <a:ext uri="{FF2B5EF4-FFF2-40B4-BE49-F238E27FC236}">
                <a16:creationId xmlns="" xmlns:a16="http://schemas.microsoft.com/office/drawing/2014/main" id="{C5DD4B06-D4CA-38EC-F2A7-B170A785550C}"/>
              </a:ext>
            </a:extLst>
          </p:cNvPr>
          <p:cNvPicPr>
            <a:picLocks noChangeAspect="1"/>
          </p:cNvPicPr>
          <p:nvPr/>
        </p:nvPicPr>
        <p:blipFill>
          <a:blip r:embed="rId3">
            <a:extLst>
              <a:ext uri="{96DAC541-7B7A-43D3-8B79-37D633B846F1}">
                <asvg:svgBlip xmlns="" xmlns:asvg="http://schemas.microsoft.com/office/drawing/2016/SVG/main" r:embed="rId4"/>
              </a:ext>
            </a:extLst>
          </a:blip>
          <a:srcRect/>
          <a:stretch/>
        </p:blipFill>
        <p:spPr>
          <a:xfrm>
            <a:off x="11237112" y="5896427"/>
            <a:ext cx="748632" cy="748632"/>
          </a:xfrm>
          <a:prstGeom prst="rect">
            <a:avLst/>
          </a:prstGeom>
        </p:spPr>
      </p:pic>
    </p:spTree>
    <p:extLst>
      <p:ext uri="{BB962C8B-B14F-4D97-AF65-F5344CB8AC3E}">
        <p14:creationId xmlns:p14="http://schemas.microsoft.com/office/powerpoint/2010/main" val="1711646724"/>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5400" b="1"/>
              <a:t>Third </a:t>
            </a:r>
            <a:r>
              <a:rPr lang="en-US" sz="5400" b="1" dirty="0"/>
              <a:t>Category - 400</a:t>
            </a:r>
          </a:p>
        </p:txBody>
      </p:sp>
      <p:sp>
        <p:nvSpPr>
          <p:cNvPr id="5" name="Frame 4"/>
          <p:cNvSpPr/>
          <p:nvPr/>
        </p:nvSpPr>
        <p:spPr>
          <a:xfrm>
            <a:off x="0" y="0"/>
            <a:ext cx="12192000" cy="6858000"/>
          </a:xfrm>
          <a:prstGeom prst="frame">
            <a:avLst>
              <a:gd name="adj1" fmla="val 1779"/>
            </a:avLst>
          </a:prstGeom>
          <a:solidFill>
            <a:schemeClr val="tx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pic>
        <p:nvPicPr>
          <p:cNvPr id="7" name="Рисунок 6"/>
          <p:cNvPicPr>
            <a:picLocks noChangeAspect="1"/>
          </p:cNvPicPr>
          <p:nvPr/>
        </p:nvPicPr>
        <p:blipFill>
          <a:blip r:embed="rId5"/>
          <a:stretch>
            <a:fillRect/>
          </a:stretch>
        </p:blipFill>
        <p:spPr>
          <a:xfrm>
            <a:off x="1892066" y="1535982"/>
            <a:ext cx="8230313" cy="749873"/>
          </a:xfrm>
          <a:prstGeom prst="rect">
            <a:avLst/>
          </a:prstGeom>
        </p:spPr>
      </p:pic>
      <p:pic>
        <p:nvPicPr>
          <p:cNvPr id="8" name="Рисунок 7"/>
          <p:cNvPicPr>
            <a:picLocks noChangeAspect="1"/>
          </p:cNvPicPr>
          <p:nvPr/>
        </p:nvPicPr>
        <p:blipFill>
          <a:blip r:embed="rId6"/>
          <a:stretch>
            <a:fillRect/>
          </a:stretch>
        </p:blipFill>
        <p:spPr>
          <a:xfrm>
            <a:off x="3038591" y="2624258"/>
            <a:ext cx="6114818" cy="1609483"/>
          </a:xfrm>
          <a:prstGeom prst="rect">
            <a:avLst/>
          </a:prstGeom>
        </p:spPr>
      </p:pic>
      <p:sp>
        <p:nvSpPr>
          <p:cNvPr id="9" name="Прямоугольник 8"/>
          <p:cNvSpPr/>
          <p:nvPr/>
        </p:nvSpPr>
        <p:spPr>
          <a:xfrm>
            <a:off x="2321217" y="5247600"/>
            <a:ext cx="7367451" cy="914400"/>
          </a:xfrm>
          <a:prstGeom prst="rect">
            <a:avLst/>
          </a:prstGeom>
          <a:noFill/>
          <a:ln w="9525">
            <a:solidFill>
              <a:srgbClr val="002060"/>
            </a:solidFill>
            <a:beve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ru-RU"/>
          </a:p>
        </p:txBody>
      </p:sp>
      <p:sp>
        <p:nvSpPr>
          <p:cNvPr id="10" name="Прямоугольник 9"/>
          <p:cNvSpPr/>
          <p:nvPr/>
        </p:nvSpPr>
        <p:spPr>
          <a:xfrm>
            <a:off x="2321216" y="5247600"/>
            <a:ext cx="7367451" cy="914400"/>
          </a:xfrm>
          <a:prstGeom prst="rect">
            <a:avLst/>
          </a:prstGeom>
          <a:gradFill flip="none" rotWithShape="1">
            <a:gsLst>
              <a:gs pos="0">
                <a:schemeClr val="bg2">
                  <a:lumMod val="20000"/>
                  <a:lumOff val="80000"/>
                </a:schemeClr>
              </a:gs>
              <a:gs pos="84153">
                <a:srgbClr val="FF0000"/>
              </a:gs>
              <a:gs pos="30000">
                <a:srgbClr val="2E5095"/>
              </a:gs>
              <a:gs pos="60000">
                <a:srgbClr val="C00000"/>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ru-RU"/>
          </a:p>
        </p:txBody>
      </p:sp>
      <p:pic>
        <p:nvPicPr>
          <p:cNvPr id="11" name="svoya_igra-30-sec">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5439952" y="5400000"/>
            <a:ext cx="609600" cy="609600"/>
          </a:xfrm>
          <a:prstGeom prst="rect">
            <a:avLst/>
          </a:prstGeom>
          <a:gradFill flip="none" rotWithShape="1">
            <a:gsLst>
              <a:gs pos="0">
                <a:schemeClr val="bg2">
                  <a:tint val="80000"/>
                  <a:satMod val="300000"/>
                </a:schemeClr>
              </a:gs>
              <a:gs pos="84153">
                <a:srgbClr val="FF0000"/>
              </a:gs>
              <a:gs pos="30000">
                <a:srgbClr val="2E5095"/>
              </a:gs>
              <a:gs pos="60000">
                <a:srgbClr val="C00000"/>
              </a:gs>
            </a:gsLst>
            <a:lin ang="0" scaled="1"/>
            <a:tileRect/>
          </a:gradFill>
        </p:spPr>
      </p:pic>
    </p:spTree>
    <p:extLst>
      <p:ext uri="{BB962C8B-B14F-4D97-AF65-F5344CB8AC3E}">
        <p14:creationId xmlns:p14="http://schemas.microsoft.com/office/powerpoint/2010/main" val="1067392461"/>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xmlns:p14="http://schemas.microsoft.com/office/powerpoint/2010/mai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30000"/>
                                        <p:tgtEl>
                                          <p:spTgt spid="10"/>
                                        </p:tgtEl>
                                      </p:cBhvr>
                                    </p:animEffect>
                                  </p:childTnLst>
                                </p:cTn>
                              </p:par>
                              <p:par>
                                <p:cTn id="8" presetID="1" presetClass="mediacall" presetSubtype="0" fill="hold" nodeType="withEffect">
                                  <p:stCondLst>
                                    <p:cond delay="0"/>
                                  </p:stCondLst>
                                  <p:childTnLst>
                                    <p:cmd type="call" cmd="playFrom(0.0)">
                                      <p:cBhvr>
                                        <p:cTn id="9" dur="32522" fill="hold"/>
                                        <p:tgtEl>
                                          <p:spTgt spid="11"/>
                                        </p:tgtEl>
                                      </p:cBhvr>
                                    </p:cmd>
                                  </p:childTnLst>
                                  <p:subTnLst>
                                    <p:set>
                                      <p:cBhvr override="childStyle">
                                        <p:cTn dur="1" fill="hold" display="0" masterRel="sameClick" afterEffect="1">
                                          <p:stCondLst>
                                            <p:cond evt="end" delay="0">
                                              <p:tn val="8"/>
                                            </p:cond>
                                          </p:stCondLst>
                                        </p:cTn>
                                        <p:tgtEl>
                                          <p:spTgt spid="11"/>
                                        </p:tgtEl>
                                        <p:attrNameLst>
                                          <p:attrName>style.visibility</p:attrName>
                                        </p:attrNameLst>
                                      </p:cBhvr>
                                      <p:to>
                                        <p:strVal val="hidden"/>
                                      </p:to>
                                    </p:set>
                                  </p:subTnLst>
                                </p:cTn>
                              </p:par>
                            </p:childTnLst>
                          </p:cTn>
                        </p:par>
                      </p:childTnLst>
                    </p:cTn>
                  </p:par>
                </p:childTnLst>
              </p:cTn>
              <p:prevCondLst>
                <p:cond evt="onPrev" delay="0">
                  <p:tgtEl>
                    <p:sldTgt/>
                  </p:tgtEl>
                </p:cond>
              </p:prevCondLst>
              <p:nextCondLst>
                <p:cond evt="onNext" delay="0">
                  <p:tgtEl>
                    <p:sldTgt/>
                  </p:tgtEl>
                </p:cond>
              </p:nextCondLst>
            </p:seq>
            <p:audio>
              <p:cMediaNode vol="100000" showWhenStopped="0">
                <p:cTn id="10" fill="hold" display="0">
                  <p:stCondLst>
                    <p:cond delay="indefinite"/>
                  </p:stCondLst>
                  <p:endCondLst>
                    <p:cond evt="onStopAudio" delay="0">
                      <p:tgtEl>
                        <p:sldTgt/>
                      </p:tgtEl>
                    </p:cond>
                  </p:endCondLst>
                </p:cTn>
                <p:tgtEl>
                  <p:spTgt spid="11"/>
                </p:tgtEl>
              </p:cMediaNode>
            </p:audio>
          </p:childTnLst>
        </p:cTn>
      </p:par>
    </p:tnLst>
    <p:bldLst>
      <p:bldP spid="10"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5400" b="1" dirty="0"/>
              <a:t>SCHOOL– 400</a:t>
            </a:r>
          </a:p>
        </p:txBody>
      </p:sp>
      <p:sp>
        <p:nvSpPr>
          <p:cNvPr id="3" name="Frame 2">
            <a:extLst>
              <a:ext uri="{FF2B5EF4-FFF2-40B4-BE49-F238E27FC236}">
                <a16:creationId xmlns="" xmlns:a16="http://schemas.microsoft.com/office/drawing/2014/main" id="{B8C0B623-8055-413E-BAFB-57B0E23F4035}"/>
              </a:ext>
            </a:extLst>
          </p:cNvPr>
          <p:cNvSpPr/>
          <p:nvPr/>
        </p:nvSpPr>
        <p:spPr>
          <a:xfrm>
            <a:off x="0" y="0"/>
            <a:ext cx="12192000" cy="6858000"/>
          </a:xfrm>
          <a:prstGeom prst="frame">
            <a:avLst>
              <a:gd name="adj1" fmla="val 1779"/>
            </a:avLst>
          </a:prstGeom>
          <a:solidFill>
            <a:schemeClr val="tx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pic>
        <p:nvPicPr>
          <p:cNvPr id="9" name="Picture 6" descr="Home button">
            <a:hlinkClick r:id="rId2" action="ppaction://hlinksldjump"/>
            <a:extLst>
              <a:ext uri="{FF2B5EF4-FFF2-40B4-BE49-F238E27FC236}">
                <a16:creationId xmlns="" xmlns:a16="http://schemas.microsoft.com/office/drawing/2014/main" id="{9D6B5784-4D9E-D4D1-5A78-F674C8FE0415}"/>
              </a:ext>
            </a:extLst>
          </p:cNvPr>
          <p:cNvPicPr>
            <a:picLocks noChangeAspect="1"/>
          </p:cNvPicPr>
          <p:nvPr/>
        </p:nvPicPr>
        <p:blipFill>
          <a:blip r:embed="rId3">
            <a:extLst>
              <a:ext uri="{96DAC541-7B7A-43D3-8B79-37D633B846F1}">
                <asvg:svgBlip xmlns="" xmlns:asvg="http://schemas.microsoft.com/office/drawing/2016/SVG/main" r:embed="rId4"/>
              </a:ext>
            </a:extLst>
          </a:blip>
          <a:srcRect/>
          <a:stretch/>
        </p:blipFill>
        <p:spPr>
          <a:xfrm>
            <a:off x="11237112" y="5896427"/>
            <a:ext cx="748632" cy="748632"/>
          </a:xfrm>
          <a:prstGeom prst="rect">
            <a:avLst/>
          </a:prstGeom>
        </p:spPr>
      </p:pic>
      <p:sp>
        <p:nvSpPr>
          <p:cNvPr id="7" name="TextBox 6"/>
          <p:cNvSpPr txBox="1"/>
          <p:nvPr/>
        </p:nvSpPr>
        <p:spPr>
          <a:xfrm>
            <a:off x="852256" y="2264196"/>
            <a:ext cx="10730144" cy="923330"/>
          </a:xfrm>
          <a:prstGeom prst="rect">
            <a:avLst/>
          </a:prstGeom>
          <a:noFill/>
        </p:spPr>
        <p:txBody>
          <a:bodyPr wrap="square" rtlCol="0">
            <a:spAutoFit/>
          </a:bodyPr>
          <a:lstStyle/>
          <a:p>
            <a:pPr algn="ctr"/>
            <a:r>
              <a:rPr lang="en-US" sz="5400" dirty="0" smtClean="0">
                <a:latin typeface="Arial" panose="020B0604020202020204" pitchFamily="34" charset="0"/>
                <a:cs typeface="Arial" panose="020B0604020202020204" pitchFamily="34" charset="0"/>
              </a:rPr>
              <a:t>The twenty first of December.</a:t>
            </a:r>
            <a:endParaRPr lang="en-US" sz="54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989105498"/>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5400" b="1" dirty="0"/>
              <a:t>SCHOOL- 500</a:t>
            </a:r>
          </a:p>
        </p:txBody>
      </p:sp>
      <p:sp>
        <p:nvSpPr>
          <p:cNvPr id="5" name="Frame 4"/>
          <p:cNvSpPr/>
          <p:nvPr/>
        </p:nvSpPr>
        <p:spPr>
          <a:xfrm>
            <a:off x="0" y="0"/>
            <a:ext cx="12192000" cy="6858000"/>
          </a:xfrm>
          <a:prstGeom prst="frame">
            <a:avLst>
              <a:gd name="adj1" fmla="val 1779"/>
            </a:avLst>
          </a:prstGeom>
          <a:solidFill>
            <a:schemeClr val="tx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7" name="TextBox 6"/>
          <p:cNvSpPr txBox="1"/>
          <p:nvPr/>
        </p:nvSpPr>
        <p:spPr>
          <a:xfrm>
            <a:off x="1846217" y="1383117"/>
            <a:ext cx="8229600" cy="1754326"/>
          </a:xfrm>
          <a:prstGeom prst="rect">
            <a:avLst/>
          </a:prstGeom>
          <a:noFill/>
        </p:spPr>
        <p:txBody>
          <a:bodyPr wrap="square" rtlCol="0">
            <a:spAutoFit/>
          </a:bodyPr>
          <a:lstStyle/>
          <a:p>
            <a:pPr algn="ctr"/>
            <a:r>
              <a:rPr lang="en-US" sz="3600" dirty="0" smtClean="0">
                <a:latin typeface="Arial" panose="020B0604020202020204" pitchFamily="34" charset="0"/>
                <a:cs typeface="Arial" panose="020B0604020202020204" pitchFamily="34" charset="0"/>
              </a:rPr>
              <a:t>Listen and answer the question. </a:t>
            </a:r>
          </a:p>
          <a:p>
            <a:pPr algn="ctr"/>
            <a:endParaRPr lang="en-US" sz="3600" b="1" dirty="0" smtClean="0">
              <a:latin typeface="Arial" panose="020B0604020202020204" pitchFamily="34" charset="0"/>
              <a:cs typeface="Arial" panose="020B0604020202020204" pitchFamily="34" charset="0"/>
            </a:endParaRPr>
          </a:p>
          <a:p>
            <a:pPr algn="ctr"/>
            <a:r>
              <a:rPr lang="en-US" sz="3600" b="1" dirty="0" smtClean="0">
                <a:latin typeface="Arial" panose="020B0604020202020204" pitchFamily="34" charset="0"/>
                <a:cs typeface="Arial" panose="020B0604020202020204" pitchFamily="34" charset="0"/>
              </a:rPr>
              <a:t>When is the History lesson?</a:t>
            </a:r>
            <a:endParaRPr lang="en-US" sz="3600" b="1" dirty="0">
              <a:latin typeface="Arial" panose="020B0604020202020204" pitchFamily="34" charset="0"/>
              <a:cs typeface="Arial" panose="020B0604020202020204" pitchFamily="34" charset="0"/>
            </a:endParaRPr>
          </a:p>
        </p:txBody>
      </p:sp>
      <p:pic>
        <p:nvPicPr>
          <p:cNvPr id="3" name="school 500">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0075817" y="541338"/>
            <a:ext cx="609600" cy="609600"/>
          </a:xfrm>
          <a:prstGeom prst="rect">
            <a:avLst/>
          </a:prstGeom>
        </p:spPr>
      </p:pic>
      <p:sp>
        <p:nvSpPr>
          <p:cNvPr id="9" name="Прямоугольник 8"/>
          <p:cNvSpPr/>
          <p:nvPr/>
        </p:nvSpPr>
        <p:spPr>
          <a:xfrm>
            <a:off x="2277292" y="5400000"/>
            <a:ext cx="7367451" cy="914400"/>
          </a:xfrm>
          <a:prstGeom prst="rect">
            <a:avLst/>
          </a:prstGeom>
          <a:noFill/>
          <a:ln w="9525">
            <a:solidFill>
              <a:srgbClr val="002060"/>
            </a:solidFill>
            <a:beve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ru-RU"/>
          </a:p>
        </p:txBody>
      </p:sp>
      <p:sp>
        <p:nvSpPr>
          <p:cNvPr id="10" name="Прямоугольник 9"/>
          <p:cNvSpPr/>
          <p:nvPr/>
        </p:nvSpPr>
        <p:spPr>
          <a:xfrm>
            <a:off x="2277291" y="5400000"/>
            <a:ext cx="7367451" cy="914400"/>
          </a:xfrm>
          <a:prstGeom prst="rect">
            <a:avLst/>
          </a:prstGeom>
          <a:gradFill flip="none" rotWithShape="1">
            <a:gsLst>
              <a:gs pos="0">
                <a:schemeClr val="bg2">
                  <a:lumMod val="20000"/>
                  <a:lumOff val="80000"/>
                </a:schemeClr>
              </a:gs>
              <a:gs pos="84153">
                <a:srgbClr val="FF0000"/>
              </a:gs>
              <a:gs pos="30000">
                <a:srgbClr val="2E5095"/>
              </a:gs>
              <a:gs pos="60000">
                <a:srgbClr val="C00000"/>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ru-RU"/>
          </a:p>
        </p:txBody>
      </p:sp>
      <p:pic>
        <p:nvPicPr>
          <p:cNvPr id="11" name="svoya_igra-30-sec">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6"/>
          <a:stretch>
            <a:fillRect/>
          </a:stretch>
        </p:blipFill>
        <p:spPr>
          <a:xfrm>
            <a:off x="5396027" y="5552400"/>
            <a:ext cx="609600" cy="609600"/>
          </a:xfrm>
          <a:prstGeom prst="rect">
            <a:avLst/>
          </a:prstGeom>
          <a:gradFill flip="none" rotWithShape="1">
            <a:gsLst>
              <a:gs pos="0">
                <a:schemeClr val="bg2">
                  <a:tint val="80000"/>
                  <a:satMod val="300000"/>
                </a:schemeClr>
              </a:gs>
              <a:gs pos="84153">
                <a:srgbClr val="FF0000"/>
              </a:gs>
              <a:gs pos="30000">
                <a:srgbClr val="2E5095"/>
              </a:gs>
              <a:gs pos="60000">
                <a:srgbClr val="C00000"/>
              </a:gs>
            </a:gsLst>
            <a:lin ang="0" scaled="1"/>
            <a:tileRect/>
          </a:gradFill>
        </p:spPr>
      </p:pic>
    </p:spTree>
    <p:extLst>
      <p:ext uri="{BB962C8B-B14F-4D97-AF65-F5344CB8AC3E}">
        <p14:creationId xmlns:p14="http://schemas.microsoft.com/office/powerpoint/2010/main" val="1250965050"/>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xmlns:p14="http://schemas.microsoft.com/office/powerpoint/2010/mai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30000"/>
                                        <p:tgtEl>
                                          <p:spTgt spid="10"/>
                                        </p:tgtEl>
                                      </p:cBhvr>
                                    </p:animEffect>
                                  </p:childTnLst>
                                </p:cTn>
                              </p:par>
                              <p:par>
                                <p:cTn id="8" presetID="1" presetClass="mediacall" presetSubtype="0" fill="hold" nodeType="withEffect">
                                  <p:stCondLst>
                                    <p:cond delay="0"/>
                                  </p:stCondLst>
                                  <p:childTnLst>
                                    <p:cmd type="call" cmd="playFrom(0.0)">
                                      <p:cBhvr>
                                        <p:cTn id="9" dur="32522" fill="hold"/>
                                        <p:tgtEl>
                                          <p:spTgt spid="11"/>
                                        </p:tgtEl>
                                      </p:cBhvr>
                                    </p:cmd>
                                  </p:childTnLst>
                                  <p:subTnLst>
                                    <p:set>
                                      <p:cBhvr override="childStyle">
                                        <p:cTn dur="1" fill="hold" display="0" masterRel="sameClick" afterEffect="1">
                                          <p:stCondLst>
                                            <p:cond evt="end" delay="0">
                                              <p:tn val="8"/>
                                            </p:cond>
                                          </p:stCondLst>
                                        </p:cTn>
                                        <p:tgtEl>
                                          <p:spTgt spid="11"/>
                                        </p:tgtEl>
                                        <p:attrNameLst>
                                          <p:attrName>style.visibility</p:attrName>
                                        </p:attrNameLst>
                                      </p:cBhvr>
                                      <p:to>
                                        <p:strVal val="hidden"/>
                                      </p:to>
                                    </p:set>
                                  </p:subTnLst>
                                </p:cTn>
                              </p:par>
                            </p:childTnLst>
                          </p:cTn>
                        </p:par>
                      </p:childTnLst>
                    </p:cTn>
                  </p:par>
                </p:childTnLst>
              </p:cTn>
              <p:prevCondLst>
                <p:cond evt="onPrev" delay="0">
                  <p:tgtEl>
                    <p:sldTgt/>
                  </p:tgtEl>
                </p:cond>
              </p:prevCondLst>
              <p:nextCondLst>
                <p:cond evt="onNext" delay="0">
                  <p:tgtEl>
                    <p:sldTgt/>
                  </p:tgtEl>
                </p:cond>
              </p:nextCondLst>
            </p:seq>
            <p:seq concurrent="1" nextAc="seek">
              <p:cTn id="10" restart="whenNotActive" fill="hold" evtFilter="cancelBubble" nodeType="interactiveSeq">
                <p:stCondLst>
                  <p:cond evt="onClick" delay="0">
                    <p:tgtEl>
                      <p:spTgt spid="3"/>
                    </p:tgtEl>
                  </p:cond>
                </p:stCondLst>
                <p:endSync evt="end" delay="0">
                  <p:rtn val="all"/>
                </p:endSync>
                <p:childTnLst>
                  <p:par>
                    <p:cTn id="11" fill="hold">
                      <p:stCondLst>
                        <p:cond delay="0"/>
                      </p:stCondLst>
                      <p:childTnLst>
                        <p:par>
                          <p:cTn id="12" fill="hold">
                            <p:stCondLst>
                              <p:cond delay="0"/>
                            </p:stCondLst>
                            <p:childTnLst>
                              <p:par>
                                <p:cTn id="13" presetID="1" presetClass="mediacall" presetSubtype="0" fill="hold" nodeType="clickEffect">
                                  <p:stCondLst>
                                    <p:cond delay="0"/>
                                  </p:stCondLst>
                                  <p:childTnLst>
                                    <p:cmd type="call" cmd="playFrom(0.0)">
                                      <p:cBhvr>
                                        <p:cTn id="14" dur="15072" fill="hold"/>
                                        <p:tgtEl>
                                          <p:spTgt spid="3"/>
                                        </p:tgtEl>
                                      </p:cBhvr>
                                    </p:cmd>
                                  </p:childTnLst>
                                </p:cTn>
                              </p:par>
                            </p:childTnLst>
                          </p:cTn>
                        </p:par>
                      </p:childTnLst>
                    </p:cTn>
                  </p:par>
                </p:childTnLst>
              </p:cTn>
              <p:nextCondLst>
                <p:cond evt="onClick" delay="0">
                  <p:tgtEl>
                    <p:spTgt spid="3"/>
                  </p:tgtEl>
                </p:cond>
              </p:nextCondLst>
            </p:seq>
            <p:audio>
              <p:cMediaNode vol="80000">
                <p:cTn id="15" fill="hold" display="0">
                  <p:stCondLst>
                    <p:cond delay="indefinite"/>
                  </p:stCondLst>
                  <p:endCondLst>
                    <p:cond evt="onStopAudio" delay="0">
                      <p:tgtEl>
                        <p:sldTgt/>
                      </p:tgtEl>
                    </p:cond>
                  </p:endCondLst>
                </p:cTn>
                <p:tgtEl>
                  <p:spTgt spid="3"/>
                </p:tgtEl>
              </p:cMediaNode>
            </p:audio>
            <p:audio>
              <p:cMediaNode vol="100000" showWhenStopped="0">
                <p:cTn id="16" fill="hold" display="0">
                  <p:stCondLst>
                    <p:cond delay="indefinite"/>
                  </p:stCondLst>
                  <p:endCondLst>
                    <p:cond evt="onStopAudio" delay="0">
                      <p:tgtEl>
                        <p:sldTgt/>
                      </p:tgtEl>
                    </p:cond>
                  </p:endCondLst>
                </p:cTn>
                <p:tgtEl>
                  <p:spTgt spid="11"/>
                </p:tgtEl>
              </p:cMediaNode>
            </p:audio>
          </p:childTnLst>
        </p:cTn>
      </p:par>
    </p:tnLst>
    <p:bldLst>
      <p:bldP spid="10"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5400" b="1" dirty="0"/>
              <a:t>SCHOOL– 500</a:t>
            </a:r>
          </a:p>
        </p:txBody>
      </p:sp>
      <p:sp>
        <p:nvSpPr>
          <p:cNvPr id="3" name="Frame 2">
            <a:extLst>
              <a:ext uri="{FF2B5EF4-FFF2-40B4-BE49-F238E27FC236}">
                <a16:creationId xmlns="" xmlns:a16="http://schemas.microsoft.com/office/drawing/2014/main" id="{8FF4FBE9-74EB-E71F-6D58-3AB0D93B6E8C}"/>
              </a:ext>
            </a:extLst>
          </p:cNvPr>
          <p:cNvSpPr/>
          <p:nvPr/>
        </p:nvSpPr>
        <p:spPr>
          <a:xfrm>
            <a:off x="0" y="0"/>
            <a:ext cx="12192000" cy="6858000"/>
          </a:xfrm>
          <a:prstGeom prst="frame">
            <a:avLst>
              <a:gd name="adj1" fmla="val 1779"/>
            </a:avLst>
          </a:prstGeom>
          <a:solidFill>
            <a:schemeClr val="tx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pic>
        <p:nvPicPr>
          <p:cNvPr id="9" name="Picture 6" descr="Home button">
            <a:hlinkClick r:id="rId2" action="ppaction://hlinksldjump"/>
            <a:extLst>
              <a:ext uri="{FF2B5EF4-FFF2-40B4-BE49-F238E27FC236}">
                <a16:creationId xmlns="" xmlns:a16="http://schemas.microsoft.com/office/drawing/2014/main" id="{BE4EFCFB-4914-84D6-BBD8-E08C0325C9E2}"/>
              </a:ext>
            </a:extLst>
          </p:cNvPr>
          <p:cNvPicPr>
            <a:picLocks noChangeAspect="1"/>
          </p:cNvPicPr>
          <p:nvPr/>
        </p:nvPicPr>
        <p:blipFill>
          <a:blip r:embed="rId3">
            <a:extLst>
              <a:ext uri="{96DAC541-7B7A-43D3-8B79-37D633B846F1}">
                <asvg:svgBlip xmlns="" xmlns:asvg="http://schemas.microsoft.com/office/drawing/2016/SVG/main" r:embed="rId4"/>
              </a:ext>
            </a:extLst>
          </a:blip>
          <a:srcRect/>
          <a:stretch/>
        </p:blipFill>
        <p:spPr>
          <a:xfrm>
            <a:off x="11237112" y="5896427"/>
            <a:ext cx="748632" cy="748632"/>
          </a:xfrm>
          <a:prstGeom prst="rect">
            <a:avLst/>
          </a:prstGeom>
        </p:spPr>
      </p:pic>
      <p:sp>
        <p:nvSpPr>
          <p:cNvPr id="7" name="TextBox 6"/>
          <p:cNvSpPr txBox="1"/>
          <p:nvPr/>
        </p:nvSpPr>
        <p:spPr>
          <a:xfrm>
            <a:off x="4254255" y="2475825"/>
            <a:ext cx="3903633" cy="1107996"/>
          </a:xfrm>
          <a:prstGeom prst="rect">
            <a:avLst/>
          </a:prstGeom>
          <a:noFill/>
        </p:spPr>
        <p:txBody>
          <a:bodyPr wrap="none" rtlCol="0">
            <a:spAutoFit/>
          </a:bodyPr>
          <a:lstStyle/>
          <a:p>
            <a:r>
              <a:rPr lang="en-US" sz="6600" dirty="0" smtClean="0">
                <a:latin typeface="Arial" panose="020B0604020202020204" pitchFamily="34" charset="0"/>
                <a:cs typeface="Arial" panose="020B0604020202020204" pitchFamily="34" charset="0"/>
              </a:rPr>
              <a:t>On Friday</a:t>
            </a:r>
            <a:endParaRPr lang="ru-RU" sz="66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893625348"/>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5400" b="1" dirty="0" smtClean="0"/>
              <a:t>A MISSING WORD - 100</a:t>
            </a:r>
            <a:endParaRPr lang="en-US" sz="5400" b="1" dirty="0"/>
          </a:p>
        </p:txBody>
      </p:sp>
      <p:sp>
        <p:nvSpPr>
          <p:cNvPr id="5" name="Frame 4"/>
          <p:cNvSpPr/>
          <p:nvPr/>
        </p:nvSpPr>
        <p:spPr>
          <a:xfrm>
            <a:off x="0" y="0"/>
            <a:ext cx="12192000" cy="6858000"/>
          </a:xfrm>
          <a:prstGeom prst="frame">
            <a:avLst>
              <a:gd name="adj1" fmla="val 1779"/>
            </a:avLst>
          </a:prstGeom>
          <a:solidFill>
            <a:schemeClr val="tx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7" name="Прямоугольник 6"/>
          <p:cNvSpPr/>
          <p:nvPr/>
        </p:nvSpPr>
        <p:spPr>
          <a:xfrm>
            <a:off x="2321217" y="5247600"/>
            <a:ext cx="7367451" cy="914400"/>
          </a:xfrm>
          <a:prstGeom prst="rect">
            <a:avLst/>
          </a:prstGeom>
          <a:noFill/>
          <a:ln w="9525">
            <a:solidFill>
              <a:srgbClr val="002060"/>
            </a:solidFill>
            <a:beve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ru-RU"/>
          </a:p>
        </p:txBody>
      </p:sp>
      <p:sp>
        <p:nvSpPr>
          <p:cNvPr id="8" name="Прямоугольник 7"/>
          <p:cNvSpPr/>
          <p:nvPr/>
        </p:nvSpPr>
        <p:spPr>
          <a:xfrm>
            <a:off x="2321216" y="5247600"/>
            <a:ext cx="7367451" cy="914400"/>
          </a:xfrm>
          <a:prstGeom prst="rect">
            <a:avLst/>
          </a:prstGeom>
          <a:gradFill flip="none" rotWithShape="1">
            <a:gsLst>
              <a:gs pos="0">
                <a:schemeClr val="bg2">
                  <a:lumMod val="20000"/>
                  <a:lumOff val="80000"/>
                </a:schemeClr>
              </a:gs>
              <a:gs pos="84153">
                <a:srgbClr val="FF0000"/>
              </a:gs>
              <a:gs pos="30000">
                <a:srgbClr val="2E5095"/>
              </a:gs>
              <a:gs pos="60000">
                <a:srgbClr val="C00000"/>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ru-RU"/>
          </a:p>
        </p:txBody>
      </p:sp>
      <p:pic>
        <p:nvPicPr>
          <p:cNvPr id="9" name="svoya_igra-30-sec">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5439952" y="5400000"/>
            <a:ext cx="609600" cy="609600"/>
          </a:xfrm>
          <a:prstGeom prst="rect">
            <a:avLst/>
          </a:prstGeom>
          <a:gradFill flip="none" rotWithShape="1">
            <a:gsLst>
              <a:gs pos="0">
                <a:schemeClr val="bg2">
                  <a:tint val="80000"/>
                  <a:satMod val="300000"/>
                </a:schemeClr>
              </a:gs>
              <a:gs pos="84153">
                <a:srgbClr val="FF0000"/>
              </a:gs>
              <a:gs pos="30000">
                <a:srgbClr val="2E5095"/>
              </a:gs>
              <a:gs pos="60000">
                <a:srgbClr val="C00000"/>
              </a:gs>
            </a:gsLst>
            <a:lin ang="0" scaled="1"/>
            <a:tileRect/>
          </a:gradFill>
        </p:spPr>
      </p:pic>
      <p:sp>
        <p:nvSpPr>
          <p:cNvPr id="10" name="TextBox 9"/>
          <p:cNvSpPr txBox="1"/>
          <p:nvPr/>
        </p:nvSpPr>
        <p:spPr>
          <a:xfrm>
            <a:off x="1737359" y="2439663"/>
            <a:ext cx="9487989" cy="1107996"/>
          </a:xfrm>
          <a:prstGeom prst="rect">
            <a:avLst/>
          </a:prstGeom>
          <a:noFill/>
        </p:spPr>
        <p:txBody>
          <a:bodyPr wrap="square" rtlCol="0">
            <a:spAutoFit/>
          </a:bodyPr>
          <a:lstStyle/>
          <a:p>
            <a:r>
              <a:rPr lang="en-US" sz="6600" dirty="0" smtClean="0">
                <a:latin typeface="Arial" panose="020B0604020202020204" pitchFamily="34" charset="0"/>
                <a:cs typeface="Arial" panose="020B0604020202020204" pitchFamily="34" charset="0"/>
              </a:rPr>
              <a:t>Hello, __ name is John</a:t>
            </a:r>
            <a:r>
              <a:rPr lang="en-US" sz="2800" dirty="0" smtClean="0"/>
              <a:t>.</a:t>
            </a:r>
            <a:endParaRPr lang="en-US" sz="2800" dirty="0"/>
          </a:p>
        </p:txBody>
      </p:sp>
    </p:spTree>
    <p:extLst>
      <p:ext uri="{BB962C8B-B14F-4D97-AF65-F5344CB8AC3E}">
        <p14:creationId xmlns:p14="http://schemas.microsoft.com/office/powerpoint/2010/main" val="3431199447"/>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xmlns:p14="http://schemas.microsoft.com/office/powerpoint/2010/mai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30000"/>
                                        <p:tgtEl>
                                          <p:spTgt spid="8"/>
                                        </p:tgtEl>
                                      </p:cBhvr>
                                    </p:animEffect>
                                  </p:childTnLst>
                                </p:cTn>
                              </p:par>
                              <p:par>
                                <p:cTn id="8" presetID="1" presetClass="mediacall" presetSubtype="0" fill="hold" nodeType="withEffect">
                                  <p:stCondLst>
                                    <p:cond delay="0"/>
                                  </p:stCondLst>
                                  <p:childTnLst>
                                    <p:cmd type="call" cmd="playFrom(0.0)">
                                      <p:cBhvr>
                                        <p:cTn id="9" dur="32522" fill="hold"/>
                                        <p:tgtEl>
                                          <p:spTgt spid="9"/>
                                        </p:tgtEl>
                                      </p:cBhvr>
                                    </p:cmd>
                                  </p:childTnLst>
                                  <p:subTnLst>
                                    <p:set>
                                      <p:cBhvr override="childStyle">
                                        <p:cTn dur="1" fill="hold" display="0" masterRel="sameClick" afterEffect="1">
                                          <p:stCondLst>
                                            <p:cond evt="end" delay="0">
                                              <p:tn val="8"/>
                                            </p:cond>
                                          </p:stCondLst>
                                        </p:cTn>
                                        <p:tgtEl>
                                          <p:spTgt spid="9"/>
                                        </p:tgtEl>
                                        <p:attrNameLst>
                                          <p:attrName>style.visibility</p:attrName>
                                        </p:attrNameLst>
                                      </p:cBhvr>
                                      <p:to>
                                        <p:strVal val="hidden"/>
                                      </p:to>
                                    </p:set>
                                  </p:subTnLst>
                                </p:cTn>
                              </p:par>
                            </p:childTnLst>
                          </p:cTn>
                        </p:par>
                      </p:childTnLst>
                    </p:cTn>
                  </p:par>
                </p:childTnLst>
              </p:cTn>
              <p:prevCondLst>
                <p:cond evt="onPrev" delay="0">
                  <p:tgtEl>
                    <p:sldTgt/>
                  </p:tgtEl>
                </p:cond>
              </p:prevCondLst>
              <p:nextCondLst>
                <p:cond evt="onNext" delay="0">
                  <p:tgtEl>
                    <p:sldTgt/>
                  </p:tgtEl>
                </p:cond>
              </p:nextCondLst>
            </p:seq>
            <p:audio>
              <p:cMediaNode vol="100000" showWhenStopped="0">
                <p:cTn id="10" fill="hold" display="0">
                  <p:stCondLst>
                    <p:cond delay="indefinite"/>
                  </p:stCondLst>
                  <p:endCondLst>
                    <p:cond evt="onStopAudio" delay="0">
                      <p:tgtEl>
                        <p:sldTgt/>
                      </p:tgtEl>
                    </p:cond>
                  </p:endCondLst>
                </p:cTn>
                <p:tgtEl>
                  <p:spTgt spid="9"/>
                </p:tgtEl>
              </p:cMediaNode>
            </p:audio>
          </p:childTnLst>
        </p:cTn>
      </p:par>
    </p:tnLst>
    <p:bldLst>
      <p:bldP spid="8"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dirty="0"/>
          </a:p>
        </p:txBody>
      </p:sp>
      <p:sp>
        <p:nvSpPr>
          <p:cNvPr id="4" name="Прямоугольник 3"/>
          <p:cNvSpPr/>
          <p:nvPr/>
        </p:nvSpPr>
        <p:spPr>
          <a:xfrm>
            <a:off x="6003634" y="2967335"/>
            <a:ext cx="184731" cy="923330"/>
          </a:xfrm>
          <a:prstGeom prst="rect">
            <a:avLst/>
          </a:prstGeom>
          <a:noFill/>
        </p:spPr>
        <p:txBody>
          <a:bodyPr wrap="none" lIns="91440" tIns="45720" rIns="91440" bIns="45720">
            <a:spAutoFit/>
          </a:bodyPr>
          <a:lstStyle/>
          <a:p>
            <a:pPr algn="ctr"/>
            <a:endParaRPr lang="ru-RU" sz="5400" b="1" cap="none" spc="0" dirty="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effectLst/>
            </a:endParaRPr>
          </a:p>
        </p:txBody>
      </p:sp>
      <p:sp>
        <p:nvSpPr>
          <p:cNvPr id="5" name="Прямоугольник 4"/>
          <p:cNvSpPr/>
          <p:nvPr/>
        </p:nvSpPr>
        <p:spPr>
          <a:xfrm>
            <a:off x="3977473" y="2967335"/>
            <a:ext cx="4237058" cy="1200329"/>
          </a:xfrm>
          <a:prstGeom prst="rect">
            <a:avLst/>
          </a:prstGeom>
          <a:noFill/>
        </p:spPr>
        <p:txBody>
          <a:bodyPr wrap="none" lIns="91440" tIns="45720" rIns="91440" bIns="45720">
            <a:spAutoFit/>
          </a:bodyPr>
          <a:lstStyle/>
          <a:p>
            <a:pPr algn="ctr"/>
            <a:r>
              <a:rPr lang="en-US" sz="7200" dirty="0">
                <a:latin typeface="Arial" panose="020B0604020202020204" pitchFamily="34" charset="0"/>
                <a:cs typeface="Arial" panose="020B0604020202020204" pitchFamily="34" charset="0"/>
              </a:rPr>
              <a:t>F</a:t>
            </a:r>
            <a:r>
              <a:rPr lang="en-US" sz="7200" dirty="0" smtClean="0">
                <a:latin typeface="Arial" panose="020B0604020202020204" pitchFamily="34" charset="0"/>
                <a:cs typeface="Arial" panose="020B0604020202020204" pitchFamily="34" charset="0"/>
              </a:rPr>
              <a:t>RIENDS</a:t>
            </a:r>
            <a:endParaRPr lang="ru-RU" sz="7200" b="1" cap="none" spc="0"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Arial" panose="020B0604020202020204" pitchFamily="34" charset="0"/>
              <a:cs typeface="Arial" panose="020B0604020202020204" pitchFamily="34" charset="0"/>
            </a:endParaRPr>
          </a:p>
        </p:txBody>
      </p:sp>
      <p:sp>
        <p:nvSpPr>
          <p:cNvPr id="3" name="Объект 2"/>
          <p:cNvSpPr>
            <a:spLocks noGrp="1"/>
          </p:cNvSpPr>
          <p:nvPr>
            <p:ph idx="1"/>
          </p:nvPr>
        </p:nvSpPr>
        <p:spPr/>
        <p:txBody>
          <a:bodyPr/>
          <a:lstStyle/>
          <a:p>
            <a:endParaRPr lang="ru-RU"/>
          </a:p>
        </p:txBody>
      </p:sp>
    </p:spTree>
    <p:extLst>
      <p:ext uri="{BB962C8B-B14F-4D97-AF65-F5344CB8AC3E}">
        <p14:creationId xmlns:p14="http://schemas.microsoft.com/office/powerpoint/2010/main" val="25952066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5400" b="1" dirty="0"/>
              <a:t>A MISSING WORD– 100</a:t>
            </a:r>
          </a:p>
        </p:txBody>
      </p:sp>
      <p:sp>
        <p:nvSpPr>
          <p:cNvPr id="4" name="Frame 3"/>
          <p:cNvSpPr/>
          <p:nvPr/>
        </p:nvSpPr>
        <p:spPr>
          <a:xfrm>
            <a:off x="0" y="0"/>
            <a:ext cx="12192000" cy="6858000"/>
          </a:xfrm>
          <a:prstGeom prst="frame">
            <a:avLst>
              <a:gd name="adj1" fmla="val 1779"/>
            </a:avLst>
          </a:prstGeom>
          <a:solidFill>
            <a:schemeClr val="tx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pic>
        <p:nvPicPr>
          <p:cNvPr id="9" name="Picture 6" descr="Home button">
            <a:hlinkClick r:id="rId2" action="ppaction://hlinksldjump"/>
            <a:extLst>
              <a:ext uri="{FF2B5EF4-FFF2-40B4-BE49-F238E27FC236}">
                <a16:creationId xmlns="" xmlns:a16="http://schemas.microsoft.com/office/drawing/2014/main" id="{AF2CFE4D-494D-8D13-A523-0905442F0202}"/>
              </a:ext>
            </a:extLst>
          </p:cNvPr>
          <p:cNvPicPr>
            <a:picLocks noChangeAspect="1"/>
          </p:cNvPicPr>
          <p:nvPr/>
        </p:nvPicPr>
        <p:blipFill>
          <a:blip r:embed="rId3">
            <a:extLst>
              <a:ext uri="{96DAC541-7B7A-43D3-8B79-37D633B846F1}">
                <asvg:svgBlip xmlns="" xmlns:asvg="http://schemas.microsoft.com/office/drawing/2016/SVG/main" r:embed="rId4"/>
              </a:ext>
            </a:extLst>
          </a:blip>
          <a:srcRect/>
          <a:stretch/>
        </p:blipFill>
        <p:spPr>
          <a:xfrm>
            <a:off x="11237112" y="5896427"/>
            <a:ext cx="748632" cy="748632"/>
          </a:xfrm>
          <a:prstGeom prst="rect">
            <a:avLst/>
          </a:prstGeom>
        </p:spPr>
      </p:pic>
      <p:sp>
        <p:nvSpPr>
          <p:cNvPr id="6" name="TextBox 5"/>
          <p:cNvSpPr txBox="1"/>
          <p:nvPr/>
        </p:nvSpPr>
        <p:spPr>
          <a:xfrm>
            <a:off x="1642624" y="2549036"/>
            <a:ext cx="9487989" cy="1107996"/>
          </a:xfrm>
          <a:prstGeom prst="rect">
            <a:avLst/>
          </a:prstGeom>
          <a:noFill/>
        </p:spPr>
        <p:txBody>
          <a:bodyPr wrap="square" rtlCol="0">
            <a:spAutoFit/>
          </a:bodyPr>
          <a:lstStyle/>
          <a:p>
            <a:r>
              <a:rPr lang="en-US" sz="6600" dirty="0" smtClean="0">
                <a:latin typeface="Arial" panose="020B0604020202020204" pitchFamily="34" charset="0"/>
                <a:cs typeface="Arial" panose="020B0604020202020204" pitchFamily="34" charset="0"/>
              </a:rPr>
              <a:t>Hello, </a:t>
            </a:r>
            <a:r>
              <a:rPr lang="en-US" sz="6600" dirty="0" smtClean="0">
                <a:solidFill>
                  <a:srgbClr val="FF0000"/>
                </a:solidFill>
                <a:latin typeface="Arial" panose="020B0604020202020204" pitchFamily="34" charset="0"/>
                <a:cs typeface="Arial" panose="020B0604020202020204" pitchFamily="34" charset="0"/>
              </a:rPr>
              <a:t>my</a:t>
            </a:r>
            <a:r>
              <a:rPr lang="en-US" sz="6600" dirty="0" smtClean="0">
                <a:latin typeface="Arial" panose="020B0604020202020204" pitchFamily="34" charset="0"/>
                <a:cs typeface="Arial" panose="020B0604020202020204" pitchFamily="34" charset="0"/>
              </a:rPr>
              <a:t> name is John</a:t>
            </a:r>
            <a:r>
              <a:rPr lang="en-US" sz="2800" dirty="0" smtClean="0"/>
              <a:t>.</a:t>
            </a:r>
            <a:endParaRPr lang="en-US" sz="2800" dirty="0"/>
          </a:p>
        </p:txBody>
      </p:sp>
    </p:spTree>
    <p:extLst>
      <p:ext uri="{BB962C8B-B14F-4D97-AF65-F5344CB8AC3E}">
        <p14:creationId xmlns:p14="http://schemas.microsoft.com/office/powerpoint/2010/main" val="1865574388"/>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5400" b="1" dirty="0"/>
              <a:t>A MISSING WORD - 200</a:t>
            </a:r>
          </a:p>
        </p:txBody>
      </p:sp>
      <p:sp>
        <p:nvSpPr>
          <p:cNvPr id="5" name="Frame 4"/>
          <p:cNvSpPr/>
          <p:nvPr/>
        </p:nvSpPr>
        <p:spPr>
          <a:xfrm>
            <a:off x="0" y="0"/>
            <a:ext cx="12192000" cy="6858000"/>
          </a:xfrm>
          <a:prstGeom prst="frame">
            <a:avLst>
              <a:gd name="adj1" fmla="val 1779"/>
            </a:avLst>
          </a:prstGeom>
          <a:solidFill>
            <a:schemeClr val="tx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6" name="Прямоугольник 5"/>
          <p:cNvSpPr/>
          <p:nvPr/>
        </p:nvSpPr>
        <p:spPr>
          <a:xfrm>
            <a:off x="2321217" y="5247600"/>
            <a:ext cx="7367451" cy="914400"/>
          </a:xfrm>
          <a:prstGeom prst="rect">
            <a:avLst/>
          </a:prstGeom>
          <a:noFill/>
          <a:ln w="9525">
            <a:solidFill>
              <a:srgbClr val="002060"/>
            </a:solidFill>
            <a:beve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ru-RU"/>
          </a:p>
        </p:txBody>
      </p:sp>
      <p:sp>
        <p:nvSpPr>
          <p:cNvPr id="8" name="Прямоугольник 7"/>
          <p:cNvSpPr/>
          <p:nvPr/>
        </p:nvSpPr>
        <p:spPr>
          <a:xfrm>
            <a:off x="2321216" y="5247600"/>
            <a:ext cx="7367451" cy="914400"/>
          </a:xfrm>
          <a:prstGeom prst="rect">
            <a:avLst/>
          </a:prstGeom>
          <a:gradFill flip="none" rotWithShape="1">
            <a:gsLst>
              <a:gs pos="0">
                <a:schemeClr val="bg2">
                  <a:lumMod val="20000"/>
                  <a:lumOff val="80000"/>
                </a:schemeClr>
              </a:gs>
              <a:gs pos="84153">
                <a:srgbClr val="FF0000"/>
              </a:gs>
              <a:gs pos="30000">
                <a:srgbClr val="2E5095"/>
              </a:gs>
              <a:gs pos="60000">
                <a:srgbClr val="C00000"/>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ru-RU"/>
          </a:p>
        </p:txBody>
      </p:sp>
      <p:pic>
        <p:nvPicPr>
          <p:cNvPr id="9" name="svoya_igra-30-sec">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5439952" y="5400000"/>
            <a:ext cx="609600" cy="609600"/>
          </a:xfrm>
          <a:prstGeom prst="rect">
            <a:avLst/>
          </a:prstGeom>
          <a:gradFill flip="none" rotWithShape="1">
            <a:gsLst>
              <a:gs pos="0">
                <a:schemeClr val="bg2">
                  <a:tint val="80000"/>
                  <a:satMod val="300000"/>
                </a:schemeClr>
              </a:gs>
              <a:gs pos="84153">
                <a:srgbClr val="FF0000"/>
              </a:gs>
              <a:gs pos="30000">
                <a:srgbClr val="2E5095"/>
              </a:gs>
              <a:gs pos="60000">
                <a:srgbClr val="C00000"/>
              </a:gs>
            </a:gsLst>
            <a:lin ang="0" scaled="1"/>
            <a:tileRect/>
          </a:gradFill>
        </p:spPr>
      </p:pic>
      <p:pic>
        <p:nvPicPr>
          <p:cNvPr id="3" name="Рисунок 2"/>
          <p:cNvPicPr>
            <a:picLocks noChangeAspect="1"/>
          </p:cNvPicPr>
          <p:nvPr/>
        </p:nvPicPr>
        <p:blipFill>
          <a:blip r:embed="rId5"/>
          <a:stretch>
            <a:fillRect/>
          </a:stretch>
        </p:blipFill>
        <p:spPr>
          <a:xfrm>
            <a:off x="1293900" y="2135253"/>
            <a:ext cx="9900762" cy="1780186"/>
          </a:xfrm>
          <a:prstGeom prst="rect">
            <a:avLst/>
          </a:prstGeom>
        </p:spPr>
      </p:pic>
    </p:spTree>
    <p:extLst>
      <p:ext uri="{BB962C8B-B14F-4D97-AF65-F5344CB8AC3E}">
        <p14:creationId xmlns:p14="http://schemas.microsoft.com/office/powerpoint/2010/main" val="3044874802"/>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xmlns:p14="http://schemas.microsoft.com/office/powerpoint/2010/mai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30000"/>
                                        <p:tgtEl>
                                          <p:spTgt spid="8"/>
                                        </p:tgtEl>
                                      </p:cBhvr>
                                    </p:animEffect>
                                  </p:childTnLst>
                                </p:cTn>
                              </p:par>
                              <p:par>
                                <p:cTn id="8" presetID="1" presetClass="mediacall" presetSubtype="0" fill="hold" nodeType="withEffect">
                                  <p:stCondLst>
                                    <p:cond delay="0"/>
                                  </p:stCondLst>
                                  <p:childTnLst>
                                    <p:cmd type="call" cmd="playFrom(0.0)">
                                      <p:cBhvr>
                                        <p:cTn id="9" dur="32522" fill="hold"/>
                                        <p:tgtEl>
                                          <p:spTgt spid="9"/>
                                        </p:tgtEl>
                                      </p:cBhvr>
                                    </p:cmd>
                                  </p:childTnLst>
                                  <p:subTnLst>
                                    <p:set>
                                      <p:cBhvr override="childStyle">
                                        <p:cTn dur="1" fill="hold" display="0" masterRel="sameClick" afterEffect="1">
                                          <p:stCondLst>
                                            <p:cond evt="end" delay="0">
                                              <p:tn val="8"/>
                                            </p:cond>
                                          </p:stCondLst>
                                        </p:cTn>
                                        <p:tgtEl>
                                          <p:spTgt spid="9"/>
                                        </p:tgtEl>
                                        <p:attrNameLst>
                                          <p:attrName>style.visibility</p:attrName>
                                        </p:attrNameLst>
                                      </p:cBhvr>
                                      <p:to>
                                        <p:strVal val="hidden"/>
                                      </p:to>
                                    </p:set>
                                  </p:subTnLst>
                                </p:cTn>
                              </p:par>
                            </p:childTnLst>
                          </p:cTn>
                        </p:par>
                      </p:childTnLst>
                    </p:cTn>
                  </p:par>
                </p:childTnLst>
              </p:cTn>
              <p:prevCondLst>
                <p:cond evt="onPrev" delay="0">
                  <p:tgtEl>
                    <p:sldTgt/>
                  </p:tgtEl>
                </p:cond>
              </p:prevCondLst>
              <p:nextCondLst>
                <p:cond evt="onNext" delay="0">
                  <p:tgtEl>
                    <p:sldTgt/>
                  </p:tgtEl>
                </p:cond>
              </p:nextCondLst>
            </p:seq>
            <p:audio>
              <p:cMediaNode vol="100000" showWhenStopped="0">
                <p:cTn id="10" fill="hold" display="0">
                  <p:stCondLst>
                    <p:cond delay="indefinite"/>
                  </p:stCondLst>
                  <p:endCondLst>
                    <p:cond evt="onStopAudio" delay="0">
                      <p:tgtEl>
                        <p:sldTgt/>
                      </p:tgtEl>
                    </p:cond>
                  </p:endCondLst>
                </p:cTn>
                <p:tgtEl>
                  <p:spTgt spid="9"/>
                </p:tgtEl>
              </p:cMediaNode>
            </p:audio>
          </p:childTnLst>
        </p:cTn>
      </p:par>
    </p:tnLst>
    <p:bldLst>
      <p:bldP spid="8" grpId="0"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5400" b="1" dirty="0"/>
              <a:t>A MISSING WORD– 200</a:t>
            </a:r>
          </a:p>
        </p:txBody>
      </p:sp>
      <p:sp>
        <p:nvSpPr>
          <p:cNvPr id="3" name="Frame 2">
            <a:extLst>
              <a:ext uri="{FF2B5EF4-FFF2-40B4-BE49-F238E27FC236}">
                <a16:creationId xmlns="" xmlns:a16="http://schemas.microsoft.com/office/drawing/2014/main" id="{62C12ED9-AA3E-2BF1-9153-BB1B3EA8B796}"/>
              </a:ext>
            </a:extLst>
          </p:cNvPr>
          <p:cNvSpPr/>
          <p:nvPr/>
        </p:nvSpPr>
        <p:spPr>
          <a:xfrm>
            <a:off x="0" y="0"/>
            <a:ext cx="12192000" cy="6858000"/>
          </a:xfrm>
          <a:prstGeom prst="frame">
            <a:avLst>
              <a:gd name="adj1" fmla="val 1779"/>
            </a:avLst>
          </a:prstGeom>
          <a:solidFill>
            <a:schemeClr val="tx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pic>
        <p:nvPicPr>
          <p:cNvPr id="9" name="Picture 6" descr="Home button">
            <a:hlinkClick r:id="rId2" action="ppaction://hlinksldjump"/>
            <a:extLst>
              <a:ext uri="{FF2B5EF4-FFF2-40B4-BE49-F238E27FC236}">
                <a16:creationId xmlns="" xmlns:a16="http://schemas.microsoft.com/office/drawing/2014/main" id="{C6A5C21F-8840-064A-AB29-F4A32A2BD1A9}"/>
              </a:ext>
            </a:extLst>
          </p:cNvPr>
          <p:cNvPicPr>
            <a:picLocks noChangeAspect="1"/>
          </p:cNvPicPr>
          <p:nvPr/>
        </p:nvPicPr>
        <p:blipFill>
          <a:blip r:embed="rId3">
            <a:extLst>
              <a:ext uri="{96DAC541-7B7A-43D3-8B79-37D633B846F1}">
                <asvg:svgBlip xmlns="" xmlns:asvg="http://schemas.microsoft.com/office/drawing/2016/SVG/main" r:embed="rId4"/>
              </a:ext>
            </a:extLst>
          </a:blip>
          <a:srcRect/>
          <a:stretch/>
        </p:blipFill>
        <p:spPr>
          <a:xfrm>
            <a:off x="11237112" y="5896427"/>
            <a:ext cx="748632" cy="748632"/>
          </a:xfrm>
          <a:prstGeom prst="rect">
            <a:avLst/>
          </a:prstGeom>
        </p:spPr>
      </p:pic>
      <p:sp>
        <p:nvSpPr>
          <p:cNvPr id="7" name="TextBox 6"/>
          <p:cNvSpPr txBox="1"/>
          <p:nvPr/>
        </p:nvSpPr>
        <p:spPr>
          <a:xfrm>
            <a:off x="1737359" y="2439663"/>
            <a:ext cx="9487989" cy="1107996"/>
          </a:xfrm>
          <a:prstGeom prst="rect">
            <a:avLst/>
          </a:prstGeom>
          <a:noFill/>
        </p:spPr>
        <p:txBody>
          <a:bodyPr wrap="square" rtlCol="0">
            <a:spAutoFit/>
          </a:bodyPr>
          <a:lstStyle/>
          <a:p>
            <a:r>
              <a:rPr lang="en-US" sz="6600" dirty="0" smtClean="0">
                <a:latin typeface="Arial" panose="020B0604020202020204" pitchFamily="34" charset="0"/>
                <a:cs typeface="Arial" panose="020B0604020202020204" pitchFamily="34" charset="0"/>
              </a:rPr>
              <a:t>I </a:t>
            </a:r>
            <a:r>
              <a:rPr lang="en-US" sz="6600" dirty="0" smtClean="0">
                <a:solidFill>
                  <a:srgbClr val="FF0000"/>
                </a:solidFill>
                <a:latin typeface="Arial" panose="020B0604020202020204" pitchFamily="34" charset="0"/>
                <a:cs typeface="Arial" panose="020B0604020202020204" pitchFamily="34" charset="0"/>
              </a:rPr>
              <a:t>am</a:t>
            </a:r>
            <a:r>
              <a:rPr lang="en-US" sz="6600" dirty="0" smtClean="0">
                <a:latin typeface="Arial" panose="020B0604020202020204" pitchFamily="34" charset="0"/>
                <a:cs typeface="Arial" panose="020B0604020202020204" pitchFamily="34" charset="0"/>
              </a:rPr>
              <a:t> Sam’s new friend</a:t>
            </a:r>
            <a:r>
              <a:rPr lang="en-US" sz="2800" dirty="0" smtClean="0"/>
              <a:t>.</a:t>
            </a:r>
            <a:endParaRPr lang="en-US" sz="2800" dirty="0"/>
          </a:p>
        </p:txBody>
      </p:sp>
    </p:spTree>
    <p:extLst>
      <p:ext uri="{BB962C8B-B14F-4D97-AF65-F5344CB8AC3E}">
        <p14:creationId xmlns:p14="http://schemas.microsoft.com/office/powerpoint/2010/main" val="3538405500"/>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5400" b="1" dirty="0"/>
              <a:t>A MISSING WORD - 300</a:t>
            </a:r>
          </a:p>
        </p:txBody>
      </p:sp>
      <p:sp>
        <p:nvSpPr>
          <p:cNvPr id="5" name="Frame 4"/>
          <p:cNvSpPr/>
          <p:nvPr/>
        </p:nvSpPr>
        <p:spPr>
          <a:xfrm>
            <a:off x="0" y="0"/>
            <a:ext cx="12192000" cy="6858000"/>
          </a:xfrm>
          <a:prstGeom prst="frame">
            <a:avLst>
              <a:gd name="adj1" fmla="val 1779"/>
            </a:avLst>
          </a:prstGeom>
          <a:solidFill>
            <a:schemeClr val="tx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7" name="TextBox 6"/>
          <p:cNvSpPr txBox="1"/>
          <p:nvPr/>
        </p:nvSpPr>
        <p:spPr>
          <a:xfrm>
            <a:off x="609600" y="2126154"/>
            <a:ext cx="10563497" cy="2123658"/>
          </a:xfrm>
          <a:prstGeom prst="rect">
            <a:avLst/>
          </a:prstGeom>
          <a:noFill/>
        </p:spPr>
        <p:txBody>
          <a:bodyPr wrap="square" rtlCol="0">
            <a:spAutoFit/>
          </a:bodyPr>
          <a:lstStyle/>
          <a:p>
            <a:r>
              <a:rPr lang="en-US" sz="6600" dirty="0" smtClean="0">
                <a:latin typeface="Arial" panose="020B0604020202020204" pitchFamily="34" charset="0"/>
                <a:cs typeface="Arial" panose="020B0604020202020204" pitchFamily="34" charset="0"/>
              </a:rPr>
              <a:t>Are there __ chairs in the living room?</a:t>
            </a:r>
            <a:endParaRPr lang="en-US" sz="2800" dirty="0"/>
          </a:p>
        </p:txBody>
      </p:sp>
      <p:sp>
        <p:nvSpPr>
          <p:cNvPr id="6" name="Прямоугольник 5"/>
          <p:cNvSpPr/>
          <p:nvPr/>
        </p:nvSpPr>
        <p:spPr>
          <a:xfrm>
            <a:off x="2321217" y="5247600"/>
            <a:ext cx="7367451" cy="914400"/>
          </a:xfrm>
          <a:prstGeom prst="rect">
            <a:avLst/>
          </a:prstGeom>
          <a:noFill/>
          <a:ln w="9525">
            <a:solidFill>
              <a:srgbClr val="002060"/>
            </a:solidFill>
            <a:beve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ru-RU"/>
          </a:p>
        </p:txBody>
      </p:sp>
      <p:sp>
        <p:nvSpPr>
          <p:cNvPr id="8" name="Прямоугольник 7"/>
          <p:cNvSpPr/>
          <p:nvPr/>
        </p:nvSpPr>
        <p:spPr>
          <a:xfrm>
            <a:off x="2321216" y="5247600"/>
            <a:ext cx="7367451" cy="914400"/>
          </a:xfrm>
          <a:prstGeom prst="rect">
            <a:avLst/>
          </a:prstGeom>
          <a:gradFill flip="none" rotWithShape="1">
            <a:gsLst>
              <a:gs pos="0">
                <a:schemeClr val="bg2">
                  <a:lumMod val="20000"/>
                  <a:lumOff val="80000"/>
                </a:schemeClr>
              </a:gs>
              <a:gs pos="84153">
                <a:srgbClr val="FF0000"/>
              </a:gs>
              <a:gs pos="30000">
                <a:srgbClr val="2E5095"/>
              </a:gs>
              <a:gs pos="60000">
                <a:srgbClr val="C00000"/>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ru-RU"/>
          </a:p>
        </p:txBody>
      </p:sp>
      <p:pic>
        <p:nvPicPr>
          <p:cNvPr id="9" name="svoya_igra-30-sec">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5439952" y="5400000"/>
            <a:ext cx="609600" cy="609600"/>
          </a:xfrm>
          <a:prstGeom prst="rect">
            <a:avLst/>
          </a:prstGeom>
          <a:gradFill flip="none" rotWithShape="1">
            <a:gsLst>
              <a:gs pos="0">
                <a:schemeClr val="bg2">
                  <a:tint val="80000"/>
                  <a:satMod val="300000"/>
                </a:schemeClr>
              </a:gs>
              <a:gs pos="84153">
                <a:srgbClr val="FF0000"/>
              </a:gs>
              <a:gs pos="30000">
                <a:srgbClr val="2E5095"/>
              </a:gs>
              <a:gs pos="60000">
                <a:srgbClr val="C00000"/>
              </a:gs>
            </a:gsLst>
            <a:lin ang="0" scaled="1"/>
            <a:tileRect/>
          </a:gradFill>
        </p:spPr>
      </p:pic>
    </p:spTree>
    <p:extLst>
      <p:ext uri="{BB962C8B-B14F-4D97-AF65-F5344CB8AC3E}">
        <p14:creationId xmlns:p14="http://schemas.microsoft.com/office/powerpoint/2010/main" val="3357751236"/>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xmlns:p14="http://schemas.microsoft.com/office/powerpoint/2010/mai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30000"/>
                                        <p:tgtEl>
                                          <p:spTgt spid="8"/>
                                        </p:tgtEl>
                                      </p:cBhvr>
                                    </p:animEffect>
                                  </p:childTnLst>
                                </p:cTn>
                              </p:par>
                              <p:par>
                                <p:cTn id="8" presetID="1" presetClass="mediacall" presetSubtype="0" fill="hold" nodeType="withEffect">
                                  <p:stCondLst>
                                    <p:cond delay="0"/>
                                  </p:stCondLst>
                                  <p:childTnLst>
                                    <p:cmd type="call" cmd="playFrom(0.0)">
                                      <p:cBhvr>
                                        <p:cTn id="9" dur="32522" fill="hold"/>
                                        <p:tgtEl>
                                          <p:spTgt spid="9"/>
                                        </p:tgtEl>
                                      </p:cBhvr>
                                    </p:cmd>
                                  </p:childTnLst>
                                  <p:subTnLst>
                                    <p:set>
                                      <p:cBhvr override="childStyle">
                                        <p:cTn dur="1" fill="hold" display="0" masterRel="sameClick" afterEffect="1">
                                          <p:stCondLst>
                                            <p:cond evt="end" delay="0">
                                              <p:tn val="8"/>
                                            </p:cond>
                                          </p:stCondLst>
                                        </p:cTn>
                                        <p:tgtEl>
                                          <p:spTgt spid="9"/>
                                        </p:tgtEl>
                                        <p:attrNameLst>
                                          <p:attrName>style.visibility</p:attrName>
                                        </p:attrNameLst>
                                      </p:cBhvr>
                                      <p:to>
                                        <p:strVal val="hidden"/>
                                      </p:to>
                                    </p:set>
                                  </p:subTnLst>
                                </p:cTn>
                              </p:par>
                            </p:childTnLst>
                          </p:cTn>
                        </p:par>
                      </p:childTnLst>
                    </p:cTn>
                  </p:par>
                </p:childTnLst>
              </p:cTn>
              <p:prevCondLst>
                <p:cond evt="onPrev" delay="0">
                  <p:tgtEl>
                    <p:sldTgt/>
                  </p:tgtEl>
                </p:cond>
              </p:prevCondLst>
              <p:nextCondLst>
                <p:cond evt="onNext" delay="0">
                  <p:tgtEl>
                    <p:sldTgt/>
                  </p:tgtEl>
                </p:cond>
              </p:nextCondLst>
            </p:seq>
            <p:audio>
              <p:cMediaNode vol="100000" showWhenStopped="0">
                <p:cTn id="10" fill="hold" display="0">
                  <p:stCondLst>
                    <p:cond delay="indefinite"/>
                  </p:stCondLst>
                  <p:endCondLst>
                    <p:cond evt="onStopAudio" delay="0">
                      <p:tgtEl>
                        <p:sldTgt/>
                      </p:tgtEl>
                    </p:cond>
                  </p:endCondLst>
                </p:cTn>
                <p:tgtEl>
                  <p:spTgt spid="9"/>
                </p:tgtEl>
              </p:cMediaNode>
            </p:audio>
          </p:childTnLst>
        </p:cTn>
      </p:par>
    </p:tnLst>
    <p:bldLst>
      <p:bldP spid="8" grpId="0" animBg="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5400" b="1" dirty="0"/>
              <a:t>A MISSING WORD– 300</a:t>
            </a:r>
          </a:p>
        </p:txBody>
      </p:sp>
      <p:sp>
        <p:nvSpPr>
          <p:cNvPr id="3" name="Frame 2">
            <a:extLst>
              <a:ext uri="{FF2B5EF4-FFF2-40B4-BE49-F238E27FC236}">
                <a16:creationId xmlns="" xmlns:a16="http://schemas.microsoft.com/office/drawing/2014/main" id="{6359C9CA-7708-5079-866F-4A7B4EA8ACD0}"/>
              </a:ext>
            </a:extLst>
          </p:cNvPr>
          <p:cNvSpPr/>
          <p:nvPr/>
        </p:nvSpPr>
        <p:spPr>
          <a:xfrm>
            <a:off x="0" y="0"/>
            <a:ext cx="12192000" cy="6858000"/>
          </a:xfrm>
          <a:prstGeom prst="frame">
            <a:avLst>
              <a:gd name="adj1" fmla="val 1779"/>
            </a:avLst>
          </a:prstGeom>
          <a:solidFill>
            <a:schemeClr val="tx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pic>
        <p:nvPicPr>
          <p:cNvPr id="9" name="Picture 6" descr="Home button">
            <a:hlinkClick r:id="rId2" action="ppaction://hlinksldjump"/>
            <a:extLst>
              <a:ext uri="{FF2B5EF4-FFF2-40B4-BE49-F238E27FC236}">
                <a16:creationId xmlns="" xmlns:a16="http://schemas.microsoft.com/office/drawing/2014/main" id="{E6405A8A-8025-9008-EB69-54EB5433AC5C}"/>
              </a:ext>
            </a:extLst>
          </p:cNvPr>
          <p:cNvPicPr>
            <a:picLocks noChangeAspect="1"/>
          </p:cNvPicPr>
          <p:nvPr/>
        </p:nvPicPr>
        <p:blipFill>
          <a:blip r:embed="rId3">
            <a:extLst>
              <a:ext uri="{96DAC541-7B7A-43D3-8B79-37D633B846F1}">
                <asvg:svgBlip xmlns="" xmlns:asvg="http://schemas.microsoft.com/office/drawing/2016/SVG/main" r:embed="rId4"/>
              </a:ext>
            </a:extLst>
          </a:blip>
          <a:srcRect/>
          <a:stretch/>
        </p:blipFill>
        <p:spPr>
          <a:xfrm>
            <a:off x="11237112" y="5896427"/>
            <a:ext cx="748632" cy="748632"/>
          </a:xfrm>
          <a:prstGeom prst="rect">
            <a:avLst/>
          </a:prstGeom>
        </p:spPr>
      </p:pic>
      <p:sp>
        <p:nvSpPr>
          <p:cNvPr id="7" name="TextBox 6"/>
          <p:cNvSpPr txBox="1"/>
          <p:nvPr/>
        </p:nvSpPr>
        <p:spPr>
          <a:xfrm>
            <a:off x="609600" y="2126154"/>
            <a:ext cx="10563497" cy="2123658"/>
          </a:xfrm>
          <a:prstGeom prst="rect">
            <a:avLst/>
          </a:prstGeom>
          <a:noFill/>
        </p:spPr>
        <p:txBody>
          <a:bodyPr wrap="square" rtlCol="0">
            <a:spAutoFit/>
          </a:bodyPr>
          <a:lstStyle/>
          <a:p>
            <a:r>
              <a:rPr lang="en-US" sz="6600" dirty="0" smtClean="0">
                <a:latin typeface="Arial" panose="020B0604020202020204" pitchFamily="34" charset="0"/>
                <a:cs typeface="Arial" panose="020B0604020202020204" pitchFamily="34" charset="0"/>
              </a:rPr>
              <a:t>Are there </a:t>
            </a:r>
            <a:r>
              <a:rPr lang="en-US" sz="6600" dirty="0" smtClean="0">
                <a:solidFill>
                  <a:srgbClr val="FF0000"/>
                </a:solidFill>
                <a:latin typeface="Arial" panose="020B0604020202020204" pitchFamily="34" charset="0"/>
                <a:cs typeface="Arial" panose="020B0604020202020204" pitchFamily="34" charset="0"/>
              </a:rPr>
              <a:t>any</a:t>
            </a:r>
            <a:r>
              <a:rPr lang="en-US" sz="6600" dirty="0" smtClean="0">
                <a:latin typeface="Arial" panose="020B0604020202020204" pitchFamily="34" charset="0"/>
                <a:cs typeface="Arial" panose="020B0604020202020204" pitchFamily="34" charset="0"/>
              </a:rPr>
              <a:t> chairs in the living room?</a:t>
            </a:r>
            <a:endParaRPr lang="en-US" sz="2800" dirty="0"/>
          </a:p>
        </p:txBody>
      </p:sp>
    </p:spTree>
    <p:extLst>
      <p:ext uri="{BB962C8B-B14F-4D97-AF65-F5344CB8AC3E}">
        <p14:creationId xmlns:p14="http://schemas.microsoft.com/office/powerpoint/2010/main" val="2810393023"/>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5400" b="1" dirty="0"/>
              <a:t>A MISSING WORD - 400</a:t>
            </a:r>
          </a:p>
        </p:txBody>
      </p:sp>
      <p:sp>
        <p:nvSpPr>
          <p:cNvPr id="5" name="Frame 4"/>
          <p:cNvSpPr/>
          <p:nvPr/>
        </p:nvSpPr>
        <p:spPr>
          <a:xfrm>
            <a:off x="0" y="0"/>
            <a:ext cx="12192000" cy="6858000"/>
          </a:xfrm>
          <a:prstGeom prst="frame">
            <a:avLst>
              <a:gd name="adj1" fmla="val 1779"/>
            </a:avLst>
          </a:prstGeom>
          <a:solidFill>
            <a:schemeClr val="tx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7" name="TextBox 6"/>
          <p:cNvSpPr txBox="1"/>
          <p:nvPr/>
        </p:nvSpPr>
        <p:spPr>
          <a:xfrm>
            <a:off x="609600" y="2126154"/>
            <a:ext cx="10563497" cy="2123658"/>
          </a:xfrm>
          <a:prstGeom prst="rect">
            <a:avLst/>
          </a:prstGeom>
          <a:noFill/>
        </p:spPr>
        <p:txBody>
          <a:bodyPr wrap="square" rtlCol="0">
            <a:spAutoFit/>
          </a:bodyPr>
          <a:lstStyle/>
          <a:p>
            <a:r>
              <a:rPr lang="en-US" sz="6600" dirty="0" smtClean="0">
                <a:latin typeface="Arial" panose="020B0604020202020204" pitchFamily="34" charset="0"/>
                <a:cs typeface="Arial" panose="020B0604020202020204" pitchFamily="34" charset="0"/>
              </a:rPr>
              <a:t>__ you usually play soccer with your friend?</a:t>
            </a:r>
            <a:endParaRPr lang="en-US" sz="2800" dirty="0"/>
          </a:p>
        </p:txBody>
      </p:sp>
      <p:sp>
        <p:nvSpPr>
          <p:cNvPr id="6" name="Прямоугольник 5"/>
          <p:cNvSpPr/>
          <p:nvPr/>
        </p:nvSpPr>
        <p:spPr>
          <a:xfrm>
            <a:off x="2321217" y="5247600"/>
            <a:ext cx="7367451" cy="914400"/>
          </a:xfrm>
          <a:prstGeom prst="rect">
            <a:avLst/>
          </a:prstGeom>
          <a:noFill/>
          <a:ln w="9525">
            <a:solidFill>
              <a:srgbClr val="002060"/>
            </a:solidFill>
            <a:beve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ru-RU"/>
          </a:p>
        </p:txBody>
      </p:sp>
      <p:sp>
        <p:nvSpPr>
          <p:cNvPr id="8" name="Прямоугольник 7"/>
          <p:cNvSpPr/>
          <p:nvPr/>
        </p:nvSpPr>
        <p:spPr>
          <a:xfrm>
            <a:off x="2321216" y="5247600"/>
            <a:ext cx="7367451" cy="914400"/>
          </a:xfrm>
          <a:prstGeom prst="rect">
            <a:avLst/>
          </a:prstGeom>
          <a:gradFill flip="none" rotWithShape="1">
            <a:gsLst>
              <a:gs pos="0">
                <a:schemeClr val="bg2">
                  <a:lumMod val="20000"/>
                  <a:lumOff val="80000"/>
                </a:schemeClr>
              </a:gs>
              <a:gs pos="84153">
                <a:srgbClr val="FF0000"/>
              </a:gs>
              <a:gs pos="30000">
                <a:srgbClr val="2E5095"/>
              </a:gs>
              <a:gs pos="60000">
                <a:srgbClr val="C00000"/>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ru-RU"/>
          </a:p>
        </p:txBody>
      </p:sp>
      <p:pic>
        <p:nvPicPr>
          <p:cNvPr id="9" name="svoya_igra-30-sec">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5439952" y="5400000"/>
            <a:ext cx="609600" cy="609600"/>
          </a:xfrm>
          <a:prstGeom prst="rect">
            <a:avLst/>
          </a:prstGeom>
          <a:gradFill flip="none" rotWithShape="1">
            <a:gsLst>
              <a:gs pos="0">
                <a:schemeClr val="bg2">
                  <a:tint val="80000"/>
                  <a:satMod val="300000"/>
                </a:schemeClr>
              </a:gs>
              <a:gs pos="84153">
                <a:srgbClr val="FF0000"/>
              </a:gs>
              <a:gs pos="30000">
                <a:srgbClr val="2E5095"/>
              </a:gs>
              <a:gs pos="60000">
                <a:srgbClr val="C00000"/>
              </a:gs>
            </a:gsLst>
            <a:lin ang="0" scaled="1"/>
            <a:tileRect/>
          </a:gradFill>
        </p:spPr>
      </p:pic>
    </p:spTree>
    <p:extLst>
      <p:ext uri="{BB962C8B-B14F-4D97-AF65-F5344CB8AC3E}">
        <p14:creationId xmlns:p14="http://schemas.microsoft.com/office/powerpoint/2010/main" val="1165453405"/>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xmlns:p14="http://schemas.microsoft.com/office/powerpoint/2010/mai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30000"/>
                                        <p:tgtEl>
                                          <p:spTgt spid="8"/>
                                        </p:tgtEl>
                                      </p:cBhvr>
                                    </p:animEffect>
                                  </p:childTnLst>
                                </p:cTn>
                              </p:par>
                              <p:par>
                                <p:cTn id="8" presetID="1" presetClass="mediacall" presetSubtype="0" fill="hold" nodeType="withEffect">
                                  <p:stCondLst>
                                    <p:cond delay="0"/>
                                  </p:stCondLst>
                                  <p:childTnLst>
                                    <p:cmd type="call" cmd="playFrom(0.0)">
                                      <p:cBhvr>
                                        <p:cTn id="9" dur="32522" fill="hold"/>
                                        <p:tgtEl>
                                          <p:spTgt spid="9"/>
                                        </p:tgtEl>
                                      </p:cBhvr>
                                    </p:cmd>
                                  </p:childTnLst>
                                  <p:subTnLst>
                                    <p:set>
                                      <p:cBhvr override="childStyle">
                                        <p:cTn dur="1" fill="hold" display="0" masterRel="sameClick" afterEffect="1">
                                          <p:stCondLst>
                                            <p:cond evt="end" delay="0">
                                              <p:tn val="8"/>
                                            </p:cond>
                                          </p:stCondLst>
                                        </p:cTn>
                                        <p:tgtEl>
                                          <p:spTgt spid="9"/>
                                        </p:tgtEl>
                                        <p:attrNameLst>
                                          <p:attrName>style.visibility</p:attrName>
                                        </p:attrNameLst>
                                      </p:cBhvr>
                                      <p:to>
                                        <p:strVal val="hidden"/>
                                      </p:to>
                                    </p:set>
                                  </p:subTnLst>
                                </p:cTn>
                              </p:par>
                            </p:childTnLst>
                          </p:cTn>
                        </p:par>
                      </p:childTnLst>
                    </p:cTn>
                  </p:par>
                </p:childTnLst>
              </p:cTn>
              <p:prevCondLst>
                <p:cond evt="onPrev" delay="0">
                  <p:tgtEl>
                    <p:sldTgt/>
                  </p:tgtEl>
                </p:cond>
              </p:prevCondLst>
              <p:nextCondLst>
                <p:cond evt="onNext" delay="0">
                  <p:tgtEl>
                    <p:sldTgt/>
                  </p:tgtEl>
                </p:cond>
              </p:nextCondLst>
            </p:seq>
            <p:audio>
              <p:cMediaNode vol="100000" showWhenStopped="0">
                <p:cTn id="10" fill="hold" display="0">
                  <p:stCondLst>
                    <p:cond delay="indefinite"/>
                  </p:stCondLst>
                  <p:endCondLst>
                    <p:cond evt="onStopAudio" delay="0">
                      <p:tgtEl>
                        <p:sldTgt/>
                      </p:tgtEl>
                    </p:cond>
                  </p:endCondLst>
                </p:cTn>
                <p:tgtEl>
                  <p:spTgt spid="9"/>
                </p:tgtEl>
              </p:cMediaNode>
            </p:audio>
          </p:childTnLst>
        </p:cTn>
      </p:par>
    </p:tnLst>
    <p:bldLst>
      <p:bldP spid="8" grpId="0" animBg="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5400" b="1" dirty="0" smtClean="0"/>
              <a:t>A MISSING WORD </a:t>
            </a:r>
            <a:r>
              <a:rPr lang="en-US" sz="5400" b="1" dirty="0"/>
              <a:t>– 400</a:t>
            </a:r>
          </a:p>
        </p:txBody>
      </p:sp>
      <p:sp>
        <p:nvSpPr>
          <p:cNvPr id="3" name="Frame 2">
            <a:extLst>
              <a:ext uri="{FF2B5EF4-FFF2-40B4-BE49-F238E27FC236}">
                <a16:creationId xmlns="" xmlns:a16="http://schemas.microsoft.com/office/drawing/2014/main" id="{BA71D60E-1070-9A67-C26E-ECCF8276A9CA}"/>
              </a:ext>
            </a:extLst>
          </p:cNvPr>
          <p:cNvSpPr/>
          <p:nvPr/>
        </p:nvSpPr>
        <p:spPr>
          <a:xfrm>
            <a:off x="0" y="0"/>
            <a:ext cx="12192000" cy="6858000"/>
          </a:xfrm>
          <a:prstGeom prst="frame">
            <a:avLst>
              <a:gd name="adj1" fmla="val 1779"/>
            </a:avLst>
          </a:prstGeom>
          <a:solidFill>
            <a:schemeClr val="tx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pic>
        <p:nvPicPr>
          <p:cNvPr id="8" name="Picture 6" descr="Home button">
            <a:hlinkClick r:id="rId2" action="ppaction://hlinksldjump"/>
            <a:extLst>
              <a:ext uri="{FF2B5EF4-FFF2-40B4-BE49-F238E27FC236}">
                <a16:creationId xmlns="" xmlns:a16="http://schemas.microsoft.com/office/drawing/2014/main" id="{BF4E7FE7-9FA8-2593-DB74-A65455553578}"/>
              </a:ext>
            </a:extLst>
          </p:cNvPr>
          <p:cNvPicPr>
            <a:picLocks noChangeAspect="1"/>
          </p:cNvPicPr>
          <p:nvPr/>
        </p:nvPicPr>
        <p:blipFill>
          <a:blip r:embed="rId3">
            <a:extLst>
              <a:ext uri="{96DAC541-7B7A-43D3-8B79-37D633B846F1}">
                <asvg:svgBlip xmlns="" xmlns:asvg="http://schemas.microsoft.com/office/drawing/2016/SVG/main" r:embed="rId4"/>
              </a:ext>
            </a:extLst>
          </a:blip>
          <a:srcRect/>
          <a:stretch/>
        </p:blipFill>
        <p:spPr>
          <a:xfrm>
            <a:off x="11237112" y="5896427"/>
            <a:ext cx="748632" cy="748632"/>
          </a:xfrm>
          <a:prstGeom prst="rect">
            <a:avLst/>
          </a:prstGeom>
        </p:spPr>
      </p:pic>
      <p:sp>
        <p:nvSpPr>
          <p:cNvPr id="6" name="TextBox 5"/>
          <p:cNvSpPr txBox="1"/>
          <p:nvPr/>
        </p:nvSpPr>
        <p:spPr>
          <a:xfrm>
            <a:off x="609600" y="2126154"/>
            <a:ext cx="10563497" cy="2123658"/>
          </a:xfrm>
          <a:prstGeom prst="rect">
            <a:avLst/>
          </a:prstGeom>
          <a:noFill/>
        </p:spPr>
        <p:txBody>
          <a:bodyPr wrap="square" rtlCol="0">
            <a:spAutoFit/>
          </a:bodyPr>
          <a:lstStyle/>
          <a:p>
            <a:r>
              <a:rPr lang="en-US" sz="6600" dirty="0" smtClean="0">
                <a:solidFill>
                  <a:srgbClr val="FF0000"/>
                </a:solidFill>
                <a:latin typeface="Arial" panose="020B0604020202020204" pitchFamily="34" charset="0"/>
                <a:cs typeface="Arial" panose="020B0604020202020204" pitchFamily="34" charset="0"/>
              </a:rPr>
              <a:t>Do</a:t>
            </a:r>
            <a:r>
              <a:rPr lang="en-US" sz="6600" dirty="0" smtClean="0">
                <a:latin typeface="Arial" panose="020B0604020202020204" pitchFamily="34" charset="0"/>
                <a:cs typeface="Arial" panose="020B0604020202020204" pitchFamily="34" charset="0"/>
              </a:rPr>
              <a:t> you usually play soccer with your friend?</a:t>
            </a:r>
            <a:endParaRPr lang="en-US" sz="2800" dirty="0"/>
          </a:p>
        </p:txBody>
      </p:sp>
    </p:spTree>
    <p:extLst>
      <p:ext uri="{BB962C8B-B14F-4D97-AF65-F5344CB8AC3E}">
        <p14:creationId xmlns:p14="http://schemas.microsoft.com/office/powerpoint/2010/main" val="2387854431"/>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5400" b="1" dirty="0"/>
              <a:t>A MISSING WORD - 500</a:t>
            </a:r>
          </a:p>
        </p:txBody>
      </p:sp>
      <p:sp>
        <p:nvSpPr>
          <p:cNvPr id="5" name="Frame 4"/>
          <p:cNvSpPr/>
          <p:nvPr/>
        </p:nvSpPr>
        <p:spPr>
          <a:xfrm>
            <a:off x="0" y="0"/>
            <a:ext cx="12192000" cy="6858000"/>
          </a:xfrm>
          <a:prstGeom prst="frame">
            <a:avLst>
              <a:gd name="adj1" fmla="val 1779"/>
            </a:avLst>
          </a:prstGeom>
          <a:solidFill>
            <a:schemeClr val="tx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7" name="TextBox 6"/>
          <p:cNvSpPr txBox="1"/>
          <p:nvPr/>
        </p:nvSpPr>
        <p:spPr>
          <a:xfrm>
            <a:off x="609600" y="2126154"/>
            <a:ext cx="10563497" cy="1107996"/>
          </a:xfrm>
          <a:prstGeom prst="rect">
            <a:avLst/>
          </a:prstGeom>
          <a:noFill/>
        </p:spPr>
        <p:txBody>
          <a:bodyPr wrap="square" rtlCol="0">
            <a:spAutoFit/>
          </a:bodyPr>
          <a:lstStyle/>
          <a:p>
            <a:pPr algn="ctr"/>
            <a:r>
              <a:rPr lang="en-US" sz="6600" dirty="0" smtClean="0">
                <a:latin typeface="Arial" panose="020B0604020202020204" pitchFamily="34" charset="0"/>
                <a:cs typeface="Arial" panose="020B0604020202020204" pitchFamily="34" charset="0"/>
              </a:rPr>
              <a:t>__ is Ann from?</a:t>
            </a:r>
            <a:endParaRPr lang="en-US" sz="2800" dirty="0"/>
          </a:p>
        </p:txBody>
      </p:sp>
      <p:sp>
        <p:nvSpPr>
          <p:cNvPr id="6" name="Прямоугольник 5"/>
          <p:cNvSpPr/>
          <p:nvPr/>
        </p:nvSpPr>
        <p:spPr>
          <a:xfrm>
            <a:off x="2321217" y="5247600"/>
            <a:ext cx="7367451" cy="914400"/>
          </a:xfrm>
          <a:prstGeom prst="rect">
            <a:avLst/>
          </a:prstGeom>
          <a:noFill/>
          <a:ln w="9525">
            <a:solidFill>
              <a:srgbClr val="002060"/>
            </a:solidFill>
            <a:beve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ru-RU"/>
          </a:p>
        </p:txBody>
      </p:sp>
      <p:sp>
        <p:nvSpPr>
          <p:cNvPr id="8" name="Прямоугольник 7"/>
          <p:cNvSpPr/>
          <p:nvPr/>
        </p:nvSpPr>
        <p:spPr>
          <a:xfrm>
            <a:off x="2321216" y="5247600"/>
            <a:ext cx="7367451" cy="914400"/>
          </a:xfrm>
          <a:prstGeom prst="rect">
            <a:avLst/>
          </a:prstGeom>
          <a:gradFill flip="none" rotWithShape="1">
            <a:gsLst>
              <a:gs pos="0">
                <a:schemeClr val="bg2">
                  <a:lumMod val="20000"/>
                  <a:lumOff val="80000"/>
                </a:schemeClr>
              </a:gs>
              <a:gs pos="84153">
                <a:srgbClr val="FF0000"/>
              </a:gs>
              <a:gs pos="30000">
                <a:srgbClr val="2E5095"/>
              </a:gs>
              <a:gs pos="60000">
                <a:srgbClr val="C00000"/>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ru-RU"/>
          </a:p>
        </p:txBody>
      </p:sp>
      <p:pic>
        <p:nvPicPr>
          <p:cNvPr id="9" name="svoya_igra-30-sec">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5439952" y="5400000"/>
            <a:ext cx="609600" cy="609600"/>
          </a:xfrm>
          <a:prstGeom prst="rect">
            <a:avLst/>
          </a:prstGeom>
          <a:gradFill flip="none" rotWithShape="1">
            <a:gsLst>
              <a:gs pos="0">
                <a:schemeClr val="bg2">
                  <a:tint val="80000"/>
                  <a:satMod val="300000"/>
                </a:schemeClr>
              </a:gs>
              <a:gs pos="84153">
                <a:srgbClr val="FF0000"/>
              </a:gs>
              <a:gs pos="30000">
                <a:srgbClr val="2E5095"/>
              </a:gs>
              <a:gs pos="60000">
                <a:srgbClr val="C00000"/>
              </a:gs>
            </a:gsLst>
            <a:lin ang="0" scaled="1"/>
            <a:tileRect/>
          </a:gradFill>
        </p:spPr>
      </p:pic>
    </p:spTree>
    <p:extLst>
      <p:ext uri="{BB962C8B-B14F-4D97-AF65-F5344CB8AC3E}">
        <p14:creationId xmlns:p14="http://schemas.microsoft.com/office/powerpoint/2010/main" val="3233024431"/>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xmlns:p14="http://schemas.microsoft.com/office/powerpoint/2010/mai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30000"/>
                                        <p:tgtEl>
                                          <p:spTgt spid="8"/>
                                        </p:tgtEl>
                                      </p:cBhvr>
                                    </p:animEffect>
                                  </p:childTnLst>
                                </p:cTn>
                              </p:par>
                              <p:par>
                                <p:cTn id="8" presetID="1" presetClass="mediacall" presetSubtype="0" fill="hold" nodeType="withEffect">
                                  <p:stCondLst>
                                    <p:cond delay="0"/>
                                  </p:stCondLst>
                                  <p:childTnLst>
                                    <p:cmd type="call" cmd="playFrom(0.0)">
                                      <p:cBhvr>
                                        <p:cTn id="9" dur="32522" fill="hold"/>
                                        <p:tgtEl>
                                          <p:spTgt spid="9"/>
                                        </p:tgtEl>
                                      </p:cBhvr>
                                    </p:cmd>
                                  </p:childTnLst>
                                  <p:subTnLst>
                                    <p:set>
                                      <p:cBhvr override="childStyle">
                                        <p:cTn dur="1" fill="hold" display="0" masterRel="sameClick" afterEffect="1">
                                          <p:stCondLst>
                                            <p:cond evt="end" delay="0">
                                              <p:tn val="8"/>
                                            </p:cond>
                                          </p:stCondLst>
                                        </p:cTn>
                                        <p:tgtEl>
                                          <p:spTgt spid="9"/>
                                        </p:tgtEl>
                                        <p:attrNameLst>
                                          <p:attrName>style.visibility</p:attrName>
                                        </p:attrNameLst>
                                      </p:cBhvr>
                                      <p:to>
                                        <p:strVal val="hidden"/>
                                      </p:to>
                                    </p:set>
                                  </p:subTnLst>
                                </p:cTn>
                              </p:par>
                            </p:childTnLst>
                          </p:cTn>
                        </p:par>
                      </p:childTnLst>
                    </p:cTn>
                  </p:par>
                </p:childTnLst>
              </p:cTn>
              <p:prevCondLst>
                <p:cond evt="onPrev" delay="0">
                  <p:tgtEl>
                    <p:sldTgt/>
                  </p:tgtEl>
                </p:cond>
              </p:prevCondLst>
              <p:nextCondLst>
                <p:cond evt="onNext" delay="0">
                  <p:tgtEl>
                    <p:sldTgt/>
                  </p:tgtEl>
                </p:cond>
              </p:nextCondLst>
            </p:seq>
            <p:audio>
              <p:cMediaNode vol="100000" showWhenStopped="0">
                <p:cTn id="10" fill="hold" display="0">
                  <p:stCondLst>
                    <p:cond delay="indefinite"/>
                  </p:stCondLst>
                  <p:endCondLst>
                    <p:cond evt="onStopAudio" delay="0">
                      <p:tgtEl>
                        <p:sldTgt/>
                      </p:tgtEl>
                    </p:cond>
                  </p:endCondLst>
                </p:cTn>
                <p:tgtEl>
                  <p:spTgt spid="9"/>
                </p:tgtEl>
              </p:cMediaNode>
            </p:audio>
          </p:childTnLst>
        </p:cTn>
      </p:par>
    </p:tnLst>
    <p:bldLst>
      <p:bldP spid="8" grpId="0" animBg="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5400" b="1" dirty="0"/>
              <a:t>A MISSING </a:t>
            </a:r>
            <a:r>
              <a:rPr lang="en-US" sz="5400" b="1" dirty="0" smtClean="0"/>
              <a:t>WORD – </a:t>
            </a:r>
            <a:r>
              <a:rPr lang="en-US" sz="5400" b="1" dirty="0"/>
              <a:t>500</a:t>
            </a:r>
          </a:p>
        </p:txBody>
      </p:sp>
      <p:sp>
        <p:nvSpPr>
          <p:cNvPr id="3" name="Frame 2">
            <a:extLst>
              <a:ext uri="{FF2B5EF4-FFF2-40B4-BE49-F238E27FC236}">
                <a16:creationId xmlns="" xmlns:a16="http://schemas.microsoft.com/office/drawing/2014/main" id="{C3474862-DECD-C414-7C06-AA713EFECBE5}"/>
              </a:ext>
            </a:extLst>
          </p:cNvPr>
          <p:cNvSpPr/>
          <p:nvPr/>
        </p:nvSpPr>
        <p:spPr>
          <a:xfrm>
            <a:off x="0" y="0"/>
            <a:ext cx="12192000" cy="6858000"/>
          </a:xfrm>
          <a:prstGeom prst="frame">
            <a:avLst>
              <a:gd name="adj1" fmla="val 1779"/>
            </a:avLst>
          </a:prstGeom>
          <a:solidFill>
            <a:schemeClr val="tx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pic>
        <p:nvPicPr>
          <p:cNvPr id="8" name="Picture 6" descr="Home button">
            <a:hlinkClick r:id="rId2" action="ppaction://hlinksldjump"/>
            <a:extLst>
              <a:ext uri="{FF2B5EF4-FFF2-40B4-BE49-F238E27FC236}">
                <a16:creationId xmlns="" xmlns:a16="http://schemas.microsoft.com/office/drawing/2014/main" id="{CC7513DD-F4C1-598F-1441-34919C89CE72}"/>
              </a:ext>
            </a:extLst>
          </p:cNvPr>
          <p:cNvPicPr>
            <a:picLocks noChangeAspect="1"/>
          </p:cNvPicPr>
          <p:nvPr/>
        </p:nvPicPr>
        <p:blipFill>
          <a:blip r:embed="rId3">
            <a:extLst>
              <a:ext uri="{96DAC541-7B7A-43D3-8B79-37D633B846F1}">
                <asvg:svgBlip xmlns="" xmlns:asvg="http://schemas.microsoft.com/office/drawing/2016/SVG/main" r:embed="rId4"/>
              </a:ext>
            </a:extLst>
          </a:blip>
          <a:srcRect/>
          <a:stretch/>
        </p:blipFill>
        <p:spPr>
          <a:xfrm>
            <a:off x="11237112" y="5896427"/>
            <a:ext cx="748632" cy="748632"/>
          </a:xfrm>
          <a:prstGeom prst="rect">
            <a:avLst/>
          </a:prstGeom>
        </p:spPr>
      </p:pic>
      <p:sp>
        <p:nvSpPr>
          <p:cNvPr id="6" name="TextBox 5"/>
          <p:cNvSpPr txBox="1"/>
          <p:nvPr/>
        </p:nvSpPr>
        <p:spPr>
          <a:xfrm>
            <a:off x="609600" y="2126154"/>
            <a:ext cx="10563497" cy="1107996"/>
          </a:xfrm>
          <a:prstGeom prst="rect">
            <a:avLst/>
          </a:prstGeom>
          <a:noFill/>
        </p:spPr>
        <p:txBody>
          <a:bodyPr wrap="square" rtlCol="0">
            <a:spAutoFit/>
          </a:bodyPr>
          <a:lstStyle/>
          <a:p>
            <a:pPr algn="ctr"/>
            <a:r>
              <a:rPr lang="en-US" sz="6600" dirty="0" smtClean="0">
                <a:solidFill>
                  <a:srgbClr val="FF0000"/>
                </a:solidFill>
                <a:latin typeface="Arial" panose="020B0604020202020204" pitchFamily="34" charset="0"/>
                <a:cs typeface="Arial" panose="020B0604020202020204" pitchFamily="34" charset="0"/>
              </a:rPr>
              <a:t>Where</a:t>
            </a:r>
            <a:r>
              <a:rPr lang="en-US" sz="6600" dirty="0" smtClean="0">
                <a:latin typeface="Arial" panose="020B0604020202020204" pitchFamily="34" charset="0"/>
                <a:cs typeface="Arial" panose="020B0604020202020204" pitchFamily="34" charset="0"/>
              </a:rPr>
              <a:t> is Ann from?</a:t>
            </a:r>
            <a:endParaRPr lang="en-US" sz="2800" dirty="0"/>
          </a:p>
        </p:txBody>
      </p:sp>
    </p:spTree>
    <p:extLst>
      <p:ext uri="{BB962C8B-B14F-4D97-AF65-F5344CB8AC3E}">
        <p14:creationId xmlns:p14="http://schemas.microsoft.com/office/powerpoint/2010/main" val="1738705060"/>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5400" b="1" dirty="0" smtClean="0"/>
              <a:t>CULTURE CORNER- </a:t>
            </a:r>
            <a:r>
              <a:rPr lang="en-US" sz="5400" b="1" dirty="0"/>
              <a:t>100</a:t>
            </a:r>
          </a:p>
        </p:txBody>
      </p:sp>
      <p:sp>
        <p:nvSpPr>
          <p:cNvPr id="5" name="Frame 4"/>
          <p:cNvSpPr/>
          <p:nvPr/>
        </p:nvSpPr>
        <p:spPr>
          <a:xfrm>
            <a:off x="0" y="0"/>
            <a:ext cx="12192000" cy="6858000"/>
          </a:xfrm>
          <a:prstGeom prst="frame">
            <a:avLst>
              <a:gd name="adj1" fmla="val 1779"/>
            </a:avLst>
          </a:prstGeom>
          <a:solidFill>
            <a:schemeClr val="tx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3" name="TextBox 2"/>
          <p:cNvSpPr txBox="1"/>
          <p:nvPr/>
        </p:nvSpPr>
        <p:spPr>
          <a:xfrm>
            <a:off x="1384663" y="1491220"/>
            <a:ext cx="9453229" cy="707886"/>
          </a:xfrm>
          <a:prstGeom prst="rect">
            <a:avLst/>
          </a:prstGeom>
          <a:noFill/>
        </p:spPr>
        <p:txBody>
          <a:bodyPr wrap="none" rtlCol="0">
            <a:spAutoFit/>
          </a:bodyPr>
          <a:lstStyle/>
          <a:p>
            <a:r>
              <a:rPr lang="en-US" sz="4000" dirty="0" smtClean="0">
                <a:latin typeface="Arial" panose="020B0604020202020204" pitchFamily="34" charset="0"/>
                <a:cs typeface="Arial" panose="020B0604020202020204" pitchFamily="34" charset="0"/>
              </a:rPr>
              <a:t>Which is the flag of the United Kingdom?</a:t>
            </a:r>
            <a:endParaRPr lang="ru-RU" sz="4000" dirty="0">
              <a:latin typeface="Arial" panose="020B0604020202020204" pitchFamily="34" charset="0"/>
              <a:cs typeface="Arial" panose="020B0604020202020204" pitchFamily="34" charset="0"/>
            </a:endParaRPr>
          </a:p>
        </p:txBody>
      </p:sp>
      <p:graphicFrame>
        <p:nvGraphicFramePr>
          <p:cNvPr id="4" name="Таблица 3"/>
          <p:cNvGraphicFramePr>
            <a:graphicFrameLocks noGrp="1"/>
          </p:cNvGraphicFramePr>
          <p:nvPr>
            <p:extLst>
              <p:ext uri="{D42A27DB-BD31-4B8C-83A1-F6EECF244321}">
                <p14:modId xmlns:p14="http://schemas.microsoft.com/office/powerpoint/2010/main" val="2843452224"/>
              </p:ext>
            </p:extLst>
          </p:nvPr>
        </p:nvGraphicFramePr>
        <p:xfrm>
          <a:off x="1001486" y="2413156"/>
          <a:ext cx="10580914" cy="2834640"/>
        </p:xfrm>
        <a:graphic>
          <a:graphicData uri="http://schemas.openxmlformats.org/drawingml/2006/table">
            <a:tbl>
              <a:tblPr firstRow="1" bandRow="1">
                <a:tableStyleId>{5C22544A-7EE6-4342-B048-85BDC9FD1C3A}</a:tableStyleId>
              </a:tblPr>
              <a:tblGrid>
                <a:gridCol w="3623894">
                  <a:extLst>
                    <a:ext uri="{9D8B030D-6E8A-4147-A177-3AD203B41FA5}">
                      <a16:colId xmlns="" xmlns:a16="http://schemas.microsoft.com/office/drawing/2014/main" val="20000"/>
                    </a:ext>
                  </a:extLst>
                </a:gridCol>
                <a:gridCol w="3499717">
                  <a:extLst>
                    <a:ext uri="{9D8B030D-6E8A-4147-A177-3AD203B41FA5}">
                      <a16:colId xmlns="" xmlns:a16="http://schemas.microsoft.com/office/drawing/2014/main" val="20001"/>
                    </a:ext>
                  </a:extLst>
                </a:gridCol>
                <a:gridCol w="3457303">
                  <a:extLst>
                    <a:ext uri="{9D8B030D-6E8A-4147-A177-3AD203B41FA5}">
                      <a16:colId xmlns="" xmlns:a16="http://schemas.microsoft.com/office/drawing/2014/main" val="20002"/>
                    </a:ext>
                  </a:extLst>
                </a:gridCol>
              </a:tblGrid>
              <a:tr h="370840">
                <a:tc>
                  <a:txBody>
                    <a:bodyPr/>
                    <a:lstStyle/>
                    <a:p>
                      <a:r>
                        <a:rPr lang="en-US" dirty="0" smtClean="0"/>
                        <a:t>a.</a:t>
                      </a:r>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ru-RU" dirty="0"/>
                    </a:p>
                  </a:txBody>
                  <a:tcPr/>
                </a:tc>
                <a:tc>
                  <a:txBody>
                    <a:bodyPr/>
                    <a:lstStyle/>
                    <a:p>
                      <a:r>
                        <a:rPr lang="en-US" dirty="0" smtClean="0"/>
                        <a:t>b.</a:t>
                      </a:r>
                      <a:endParaRPr lang="ru-RU" dirty="0"/>
                    </a:p>
                  </a:txBody>
                  <a:tcPr/>
                </a:tc>
                <a:tc>
                  <a:txBody>
                    <a:bodyPr/>
                    <a:lstStyle/>
                    <a:p>
                      <a:r>
                        <a:rPr lang="en-US" dirty="0" smtClean="0"/>
                        <a:t>c.</a:t>
                      </a:r>
                      <a:endParaRPr lang="ru-RU" dirty="0"/>
                    </a:p>
                  </a:txBody>
                  <a:tcPr/>
                </a:tc>
                <a:extLst>
                  <a:ext uri="{0D108BD9-81ED-4DB2-BD59-A6C34878D82A}">
                    <a16:rowId xmlns="" xmlns:a16="http://schemas.microsoft.com/office/drawing/2014/main" val="10000"/>
                  </a:ext>
                </a:extLst>
              </a:tr>
            </a:tbl>
          </a:graphicData>
        </a:graphic>
      </p:graphicFrame>
      <p:pic>
        <p:nvPicPr>
          <p:cNvPr id="9" name="Рисунок 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210652" y="2776473"/>
            <a:ext cx="2882377" cy="1884427"/>
          </a:xfrm>
          <a:prstGeom prst="rect">
            <a:avLst/>
          </a:prstGeom>
        </p:spPr>
      </p:pic>
      <p:pic>
        <p:nvPicPr>
          <p:cNvPr id="10" name="Рисунок 9"/>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972595" y="2752501"/>
            <a:ext cx="2525486" cy="1876129"/>
          </a:xfrm>
          <a:prstGeom prst="rect">
            <a:avLst/>
          </a:prstGeom>
        </p:spPr>
      </p:pic>
      <p:pic>
        <p:nvPicPr>
          <p:cNvPr id="11" name="Рисунок 10"/>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310720" y="2858920"/>
            <a:ext cx="3068640" cy="1663290"/>
          </a:xfrm>
          <a:prstGeom prst="rect">
            <a:avLst/>
          </a:prstGeom>
        </p:spPr>
      </p:pic>
      <p:sp>
        <p:nvSpPr>
          <p:cNvPr id="12" name="Прямоугольник 11"/>
          <p:cNvSpPr/>
          <p:nvPr/>
        </p:nvSpPr>
        <p:spPr>
          <a:xfrm>
            <a:off x="2321218" y="5552400"/>
            <a:ext cx="7367451" cy="914400"/>
          </a:xfrm>
          <a:prstGeom prst="rect">
            <a:avLst/>
          </a:prstGeom>
          <a:noFill/>
          <a:ln w="9525">
            <a:solidFill>
              <a:srgbClr val="002060"/>
            </a:solidFill>
            <a:beve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ru-RU"/>
          </a:p>
        </p:txBody>
      </p:sp>
      <p:sp>
        <p:nvSpPr>
          <p:cNvPr id="13" name="Прямоугольник 12"/>
          <p:cNvSpPr/>
          <p:nvPr/>
        </p:nvSpPr>
        <p:spPr>
          <a:xfrm>
            <a:off x="2321217" y="5552400"/>
            <a:ext cx="7367451" cy="914400"/>
          </a:xfrm>
          <a:prstGeom prst="rect">
            <a:avLst/>
          </a:prstGeom>
          <a:gradFill flip="none" rotWithShape="1">
            <a:gsLst>
              <a:gs pos="0">
                <a:schemeClr val="bg2">
                  <a:lumMod val="20000"/>
                  <a:lumOff val="80000"/>
                </a:schemeClr>
              </a:gs>
              <a:gs pos="84153">
                <a:srgbClr val="FF0000"/>
              </a:gs>
              <a:gs pos="30000">
                <a:srgbClr val="2E5095"/>
              </a:gs>
              <a:gs pos="60000">
                <a:srgbClr val="C00000"/>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ru-RU"/>
          </a:p>
        </p:txBody>
      </p:sp>
      <p:pic>
        <p:nvPicPr>
          <p:cNvPr id="14" name="svoya_igra-30-sec">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5439953" y="5704800"/>
            <a:ext cx="609600" cy="609600"/>
          </a:xfrm>
          <a:prstGeom prst="rect">
            <a:avLst/>
          </a:prstGeom>
          <a:gradFill flip="none" rotWithShape="1">
            <a:gsLst>
              <a:gs pos="0">
                <a:schemeClr val="bg2">
                  <a:tint val="80000"/>
                  <a:satMod val="300000"/>
                </a:schemeClr>
              </a:gs>
              <a:gs pos="84153">
                <a:srgbClr val="FF0000"/>
              </a:gs>
              <a:gs pos="30000">
                <a:srgbClr val="2E5095"/>
              </a:gs>
              <a:gs pos="60000">
                <a:srgbClr val="C00000"/>
              </a:gs>
            </a:gsLst>
            <a:lin ang="0" scaled="1"/>
            <a:tileRect/>
          </a:gradFill>
        </p:spPr>
      </p:pic>
    </p:spTree>
    <p:extLst>
      <p:ext uri="{BB962C8B-B14F-4D97-AF65-F5344CB8AC3E}">
        <p14:creationId xmlns:p14="http://schemas.microsoft.com/office/powerpoint/2010/main" val="3754718972"/>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xmlns:p14="http://schemas.microsoft.com/office/powerpoint/2010/mai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left)">
                                      <p:cBhvr>
                                        <p:cTn id="7" dur="30000"/>
                                        <p:tgtEl>
                                          <p:spTgt spid="13"/>
                                        </p:tgtEl>
                                      </p:cBhvr>
                                    </p:animEffect>
                                  </p:childTnLst>
                                </p:cTn>
                              </p:par>
                              <p:par>
                                <p:cTn id="8" presetID="1" presetClass="mediacall" presetSubtype="0" fill="hold" nodeType="withEffect">
                                  <p:stCondLst>
                                    <p:cond delay="0"/>
                                  </p:stCondLst>
                                  <p:childTnLst>
                                    <p:cmd type="call" cmd="playFrom(0.0)">
                                      <p:cBhvr>
                                        <p:cTn id="9" dur="32522" fill="hold"/>
                                        <p:tgtEl>
                                          <p:spTgt spid="14"/>
                                        </p:tgtEl>
                                      </p:cBhvr>
                                    </p:cmd>
                                  </p:childTnLst>
                                  <p:subTnLst>
                                    <p:set>
                                      <p:cBhvr override="childStyle">
                                        <p:cTn dur="1" fill="hold" display="0" masterRel="sameClick" afterEffect="1">
                                          <p:stCondLst>
                                            <p:cond evt="end" delay="0">
                                              <p:tn val="8"/>
                                            </p:cond>
                                          </p:stCondLst>
                                        </p:cTn>
                                        <p:tgtEl>
                                          <p:spTgt spid="14"/>
                                        </p:tgtEl>
                                        <p:attrNameLst>
                                          <p:attrName>style.visibility</p:attrName>
                                        </p:attrNameLst>
                                      </p:cBhvr>
                                      <p:to>
                                        <p:strVal val="hidden"/>
                                      </p:to>
                                    </p:set>
                                  </p:subTnLst>
                                </p:cTn>
                              </p:par>
                            </p:childTnLst>
                          </p:cTn>
                        </p:par>
                      </p:childTnLst>
                    </p:cTn>
                  </p:par>
                </p:childTnLst>
              </p:cTn>
              <p:prevCondLst>
                <p:cond evt="onPrev" delay="0">
                  <p:tgtEl>
                    <p:sldTgt/>
                  </p:tgtEl>
                </p:cond>
              </p:prevCondLst>
              <p:nextCondLst>
                <p:cond evt="onNext" delay="0">
                  <p:tgtEl>
                    <p:sldTgt/>
                  </p:tgtEl>
                </p:cond>
              </p:nextCondLst>
            </p:seq>
            <p:audio>
              <p:cMediaNode vol="100000" showWhenStopped="0">
                <p:cTn id="10" fill="hold" display="0">
                  <p:stCondLst>
                    <p:cond delay="indefinite"/>
                  </p:stCondLst>
                  <p:endCondLst>
                    <p:cond evt="onStopAudio" delay="0">
                      <p:tgtEl>
                        <p:sldTgt/>
                      </p:tgtEl>
                    </p:cond>
                  </p:endCondLst>
                </p:cTn>
                <p:tgtEl>
                  <p:spTgt spid="14"/>
                </p:tgtEl>
              </p:cMediaNode>
            </p:audio>
          </p:childTnLst>
        </p:cTn>
      </p:par>
    </p:tnLst>
    <p:bldLst>
      <p:bldP spid="13"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dirty="0"/>
          </a:p>
        </p:txBody>
      </p:sp>
      <p:sp>
        <p:nvSpPr>
          <p:cNvPr id="4" name="Прямоугольник 3"/>
          <p:cNvSpPr/>
          <p:nvPr/>
        </p:nvSpPr>
        <p:spPr>
          <a:xfrm>
            <a:off x="6003634" y="2967335"/>
            <a:ext cx="184731" cy="923330"/>
          </a:xfrm>
          <a:prstGeom prst="rect">
            <a:avLst/>
          </a:prstGeom>
          <a:noFill/>
        </p:spPr>
        <p:txBody>
          <a:bodyPr wrap="none" lIns="91440" tIns="45720" rIns="91440" bIns="45720">
            <a:spAutoFit/>
          </a:bodyPr>
          <a:lstStyle/>
          <a:p>
            <a:pPr algn="ctr"/>
            <a:endParaRPr lang="ru-RU" sz="5400" b="1" cap="none" spc="0" dirty="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effectLst/>
            </a:endParaRPr>
          </a:p>
        </p:txBody>
      </p:sp>
      <p:sp>
        <p:nvSpPr>
          <p:cNvPr id="5" name="Прямоугольник 4"/>
          <p:cNvSpPr/>
          <p:nvPr/>
        </p:nvSpPr>
        <p:spPr>
          <a:xfrm>
            <a:off x="4054417" y="2967335"/>
            <a:ext cx="4083170" cy="1200329"/>
          </a:xfrm>
          <a:prstGeom prst="rect">
            <a:avLst/>
          </a:prstGeom>
          <a:noFill/>
        </p:spPr>
        <p:txBody>
          <a:bodyPr wrap="none" lIns="91440" tIns="45720" rIns="91440" bIns="45720">
            <a:spAutoFit/>
          </a:bodyPr>
          <a:lstStyle/>
          <a:p>
            <a:pPr algn="ctr"/>
            <a:r>
              <a:rPr lang="en-US" sz="7200" dirty="0">
                <a:latin typeface="Arial" panose="020B0604020202020204" pitchFamily="34" charset="0"/>
                <a:cs typeface="Arial" panose="020B0604020202020204" pitchFamily="34" charset="0"/>
              </a:rPr>
              <a:t>S</a:t>
            </a:r>
            <a:r>
              <a:rPr lang="en-US" sz="7200" dirty="0" smtClean="0">
                <a:latin typeface="Arial" panose="020B0604020202020204" pitchFamily="34" charset="0"/>
                <a:cs typeface="Arial" panose="020B0604020202020204" pitchFamily="34" charset="0"/>
              </a:rPr>
              <a:t>CHOOL</a:t>
            </a:r>
            <a:endParaRPr lang="ru-RU" sz="7200" b="1" cap="none" spc="0"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Arial" panose="020B0604020202020204" pitchFamily="34" charset="0"/>
              <a:cs typeface="Arial" panose="020B0604020202020204" pitchFamily="34" charset="0"/>
            </a:endParaRPr>
          </a:p>
        </p:txBody>
      </p:sp>
      <p:sp>
        <p:nvSpPr>
          <p:cNvPr id="3" name="Объект 2"/>
          <p:cNvSpPr>
            <a:spLocks noGrp="1"/>
          </p:cNvSpPr>
          <p:nvPr>
            <p:ph idx="1"/>
          </p:nvPr>
        </p:nvSpPr>
        <p:spPr/>
        <p:txBody>
          <a:bodyPr/>
          <a:lstStyle/>
          <a:p>
            <a:endParaRPr lang="ru-RU"/>
          </a:p>
        </p:txBody>
      </p:sp>
    </p:spTree>
    <p:extLst>
      <p:ext uri="{BB962C8B-B14F-4D97-AF65-F5344CB8AC3E}">
        <p14:creationId xmlns:p14="http://schemas.microsoft.com/office/powerpoint/2010/main" val="24652331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5400" b="1" dirty="0"/>
              <a:t>CULTURE CORNER-– 100</a:t>
            </a:r>
          </a:p>
        </p:txBody>
      </p:sp>
      <p:sp>
        <p:nvSpPr>
          <p:cNvPr id="5" name="TextBox 4"/>
          <p:cNvSpPr txBox="1"/>
          <p:nvPr/>
        </p:nvSpPr>
        <p:spPr>
          <a:xfrm>
            <a:off x="1693817" y="2289027"/>
            <a:ext cx="8229600" cy="1446550"/>
          </a:xfrm>
          <a:prstGeom prst="rect">
            <a:avLst/>
          </a:prstGeom>
          <a:noFill/>
        </p:spPr>
        <p:txBody>
          <a:bodyPr wrap="square" rtlCol="0">
            <a:spAutoFit/>
          </a:bodyPr>
          <a:lstStyle/>
          <a:p>
            <a:pPr algn="ctr"/>
            <a:r>
              <a:rPr lang="en-US" sz="8800" dirty="0" smtClean="0">
                <a:latin typeface="Arial" panose="020B0604020202020204" pitchFamily="34" charset="0"/>
                <a:cs typeface="Arial" panose="020B0604020202020204" pitchFamily="34" charset="0"/>
              </a:rPr>
              <a:t>c</a:t>
            </a:r>
            <a:endParaRPr lang="en-US" sz="8800" dirty="0">
              <a:latin typeface="Arial" panose="020B0604020202020204" pitchFamily="34" charset="0"/>
              <a:cs typeface="Arial" panose="020B0604020202020204" pitchFamily="34" charset="0"/>
            </a:endParaRPr>
          </a:p>
        </p:txBody>
      </p:sp>
      <p:sp>
        <p:nvSpPr>
          <p:cNvPr id="3" name="Frame 2">
            <a:extLst>
              <a:ext uri="{FF2B5EF4-FFF2-40B4-BE49-F238E27FC236}">
                <a16:creationId xmlns="" xmlns:a16="http://schemas.microsoft.com/office/drawing/2014/main" id="{2DC4997C-2EFB-D2EC-8B24-41CE316822D4}"/>
              </a:ext>
            </a:extLst>
          </p:cNvPr>
          <p:cNvSpPr/>
          <p:nvPr/>
        </p:nvSpPr>
        <p:spPr>
          <a:xfrm>
            <a:off x="0" y="0"/>
            <a:ext cx="12192000" cy="6858000"/>
          </a:xfrm>
          <a:prstGeom prst="frame">
            <a:avLst>
              <a:gd name="adj1" fmla="val 1779"/>
            </a:avLst>
          </a:prstGeom>
          <a:solidFill>
            <a:schemeClr val="tx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pic>
        <p:nvPicPr>
          <p:cNvPr id="8" name="Picture 6" descr="Home button">
            <a:hlinkClick r:id="rId2" action="ppaction://hlinksldjump"/>
            <a:extLst>
              <a:ext uri="{FF2B5EF4-FFF2-40B4-BE49-F238E27FC236}">
                <a16:creationId xmlns="" xmlns:a16="http://schemas.microsoft.com/office/drawing/2014/main" id="{E354549A-6D9D-E538-804E-EFF454006F04}"/>
              </a:ext>
            </a:extLst>
          </p:cNvPr>
          <p:cNvPicPr>
            <a:picLocks noChangeAspect="1"/>
          </p:cNvPicPr>
          <p:nvPr/>
        </p:nvPicPr>
        <p:blipFill>
          <a:blip r:embed="rId3">
            <a:extLst>
              <a:ext uri="{96DAC541-7B7A-43D3-8B79-37D633B846F1}">
                <asvg:svgBlip xmlns="" xmlns:asvg="http://schemas.microsoft.com/office/drawing/2016/SVG/main" r:embed="rId4"/>
              </a:ext>
            </a:extLst>
          </a:blip>
          <a:srcRect/>
          <a:stretch/>
        </p:blipFill>
        <p:spPr>
          <a:xfrm>
            <a:off x="11237112" y="5896427"/>
            <a:ext cx="748632" cy="748632"/>
          </a:xfrm>
          <a:prstGeom prst="rect">
            <a:avLst/>
          </a:prstGeom>
        </p:spPr>
      </p:pic>
    </p:spTree>
    <p:extLst>
      <p:ext uri="{BB962C8B-B14F-4D97-AF65-F5344CB8AC3E}">
        <p14:creationId xmlns:p14="http://schemas.microsoft.com/office/powerpoint/2010/main" val="3043171665"/>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5400" b="1" dirty="0"/>
              <a:t>CULTURE CORNER- - 200</a:t>
            </a:r>
          </a:p>
        </p:txBody>
      </p:sp>
      <p:sp>
        <p:nvSpPr>
          <p:cNvPr id="5" name="Frame 4"/>
          <p:cNvSpPr/>
          <p:nvPr/>
        </p:nvSpPr>
        <p:spPr>
          <a:xfrm>
            <a:off x="0" y="0"/>
            <a:ext cx="12192000" cy="6858000"/>
          </a:xfrm>
          <a:prstGeom prst="frame">
            <a:avLst>
              <a:gd name="adj1" fmla="val 1779"/>
            </a:avLst>
          </a:prstGeom>
          <a:solidFill>
            <a:schemeClr val="tx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7" name="TextBox 6"/>
          <p:cNvSpPr txBox="1"/>
          <p:nvPr/>
        </p:nvSpPr>
        <p:spPr>
          <a:xfrm>
            <a:off x="1384663" y="1491220"/>
            <a:ext cx="9166292" cy="707886"/>
          </a:xfrm>
          <a:prstGeom prst="rect">
            <a:avLst/>
          </a:prstGeom>
          <a:noFill/>
        </p:spPr>
        <p:txBody>
          <a:bodyPr wrap="none" rtlCol="0">
            <a:spAutoFit/>
          </a:bodyPr>
          <a:lstStyle/>
          <a:p>
            <a:r>
              <a:rPr lang="en-US" sz="4000" dirty="0" smtClean="0">
                <a:latin typeface="Arial" panose="020B0604020202020204" pitchFamily="34" charset="0"/>
                <a:cs typeface="Arial" panose="020B0604020202020204" pitchFamily="34" charset="0"/>
              </a:rPr>
              <a:t>How do we call people living in the UK?</a:t>
            </a:r>
            <a:endParaRPr lang="ru-RU" sz="4000" dirty="0">
              <a:latin typeface="Arial" panose="020B0604020202020204" pitchFamily="34" charset="0"/>
              <a:cs typeface="Arial" panose="020B0604020202020204" pitchFamily="34" charset="0"/>
            </a:endParaRPr>
          </a:p>
        </p:txBody>
      </p:sp>
      <p:sp>
        <p:nvSpPr>
          <p:cNvPr id="3" name="TextBox 2"/>
          <p:cNvSpPr txBox="1"/>
          <p:nvPr/>
        </p:nvSpPr>
        <p:spPr>
          <a:xfrm>
            <a:off x="3596640" y="2241192"/>
            <a:ext cx="4043094" cy="3139321"/>
          </a:xfrm>
          <a:prstGeom prst="rect">
            <a:avLst/>
          </a:prstGeom>
          <a:noFill/>
        </p:spPr>
        <p:txBody>
          <a:bodyPr wrap="none" rtlCol="0">
            <a:spAutoFit/>
          </a:bodyPr>
          <a:lstStyle/>
          <a:p>
            <a:pPr marL="342900" indent="-342900">
              <a:buFont typeface="+mj-lt"/>
              <a:buAutoNum type="alphaUcPeriod"/>
            </a:pPr>
            <a:r>
              <a:rPr lang="en-US" sz="6600" dirty="0" smtClean="0">
                <a:latin typeface="Arial" panose="020B0604020202020204" pitchFamily="34" charset="0"/>
                <a:cs typeface="Arial" panose="020B0604020202020204" pitchFamily="34" charset="0"/>
              </a:rPr>
              <a:t>English</a:t>
            </a:r>
          </a:p>
          <a:p>
            <a:pPr marL="342900" indent="-342900">
              <a:buFont typeface="+mj-lt"/>
              <a:buAutoNum type="alphaUcPeriod"/>
            </a:pPr>
            <a:r>
              <a:rPr lang="en-US" sz="6600" dirty="0" smtClean="0">
                <a:latin typeface="Arial" panose="020B0604020202020204" pitchFamily="34" charset="0"/>
                <a:cs typeface="Arial" panose="020B0604020202020204" pitchFamily="34" charset="0"/>
              </a:rPr>
              <a:t>British</a:t>
            </a:r>
          </a:p>
          <a:p>
            <a:pPr marL="342900" indent="-342900">
              <a:buFont typeface="+mj-lt"/>
              <a:buAutoNum type="alphaUcPeriod"/>
            </a:pPr>
            <a:r>
              <a:rPr lang="en-US" sz="6600" dirty="0" smtClean="0">
                <a:latin typeface="Arial" panose="020B0604020202020204" pitchFamily="34" charset="0"/>
                <a:cs typeface="Arial" panose="020B0604020202020204" pitchFamily="34" charset="0"/>
              </a:rPr>
              <a:t>Scottish</a:t>
            </a:r>
            <a:endParaRPr lang="ru-RU" sz="6600" dirty="0">
              <a:latin typeface="Arial" panose="020B0604020202020204" pitchFamily="34" charset="0"/>
              <a:cs typeface="Arial" panose="020B0604020202020204" pitchFamily="34" charset="0"/>
            </a:endParaRPr>
          </a:p>
        </p:txBody>
      </p:sp>
      <p:sp>
        <p:nvSpPr>
          <p:cNvPr id="6" name="Прямоугольник 5"/>
          <p:cNvSpPr/>
          <p:nvPr/>
        </p:nvSpPr>
        <p:spPr>
          <a:xfrm>
            <a:off x="2321216" y="5523191"/>
            <a:ext cx="7367451" cy="914400"/>
          </a:xfrm>
          <a:prstGeom prst="rect">
            <a:avLst/>
          </a:prstGeom>
          <a:noFill/>
          <a:ln w="9525">
            <a:solidFill>
              <a:srgbClr val="002060"/>
            </a:solidFill>
            <a:beve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ru-RU"/>
          </a:p>
        </p:txBody>
      </p:sp>
      <p:sp>
        <p:nvSpPr>
          <p:cNvPr id="8" name="Прямоугольник 7"/>
          <p:cNvSpPr/>
          <p:nvPr/>
        </p:nvSpPr>
        <p:spPr>
          <a:xfrm>
            <a:off x="2321215" y="5523191"/>
            <a:ext cx="7367451" cy="914400"/>
          </a:xfrm>
          <a:prstGeom prst="rect">
            <a:avLst/>
          </a:prstGeom>
          <a:gradFill flip="none" rotWithShape="1">
            <a:gsLst>
              <a:gs pos="0">
                <a:schemeClr val="bg2">
                  <a:lumMod val="20000"/>
                  <a:lumOff val="80000"/>
                </a:schemeClr>
              </a:gs>
              <a:gs pos="84153">
                <a:srgbClr val="FF0000"/>
              </a:gs>
              <a:gs pos="30000">
                <a:srgbClr val="2E5095"/>
              </a:gs>
              <a:gs pos="60000">
                <a:srgbClr val="C00000"/>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ru-RU"/>
          </a:p>
        </p:txBody>
      </p:sp>
      <p:pic>
        <p:nvPicPr>
          <p:cNvPr id="9" name="svoya_igra-30-sec">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5439951" y="5675591"/>
            <a:ext cx="609600" cy="609600"/>
          </a:xfrm>
          <a:prstGeom prst="rect">
            <a:avLst/>
          </a:prstGeom>
          <a:gradFill flip="none" rotWithShape="1">
            <a:gsLst>
              <a:gs pos="0">
                <a:schemeClr val="bg2">
                  <a:tint val="80000"/>
                  <a:satMod val="300000"/>
                </a:schemeClr>
              </a:gs>
              <a:gs pos="84153">
                <a:srgbClr val="FF0000"/>
              </a:gs>
              <a:gs pos="30000">
                <a:srgbClr val="2E5095"/>
              </a:gs>
              <a:gs pos="60000">
                <a:srgbClr val="C00000"/>
              </a:gs>
            </a:gsLst>
            <a:lin ang="0" scaled="1"/>
            <a:tileRect/>
          </a:gradFill>
        </p:spPr>
      </p:pic>
    </p:spTree>
    <p:extLst>
      <p:ext uri="{BB962C8B-B14F-4D97-AF65-F5344CB8AC3E}">
        <p14:creationId xmlns:p14="http://schemas.microsoft.com/office/powerpoint/2010/main" val="2667208705"/>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xmlns:p14="http://schemas.microsoft.com/office/powerpoint/2010/mai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30000"/>
                                        <p:tgtEl>
                                          <p:spTgt spid="8"/>
                                        </p:tgtEl>
                                      </p:cBhvr>
                                    </p:animEffect>
                                  </p:childTnLst>
                                </p:cTn>
                              </p:par>
                              <p:par>
                                <p:cTn id="8" presetID="1" presetClass="mediacall" presetSubtype="0" fill="hold" nodeType="withEffect">
                                  <p:stCondLst>
                                    <p:cond delay="0"/>
                                  </p:stCondLst>
                                  <p:childTnLst>
                                    <p:cmd type="call" cmd="playFrom(0.0)">
                                      <p:cBhvr>
                                        <p:cTn id="9" dur="32522" fill="hold"/>
                                        <p:tgtEl>
                                          <p:spTgt spid="9"/>
                                        </p:tgtEl>
                                      </p:cBhvr>
                                    </p:cmd>
                                  </p:childTnLst>
                                  <p:subTnLst>
                                    <p:set>
                                      <p:cBhvr override="childStyle">
                                        <p:cTn dur="1" fill="hold" display="0" masterRel="sameClick" afterEffect="1">
                                          <p:stCondLst>
                                            <p:cond evt="end" delay="0">
                                              <p:tn val="8"/>
                                            </p:cond>
                                          </p:stCondLst>
                                        </p:cTn>
                                        <p:tgtEl>
                                          <p:spTgt spid="9"/>
                                        </p:tgtEl>
                                        <p:attrNameLst>
                                          <p:attrName>style.visibility</p:attrName>
                                        </p:attrNameLst>
                                      </p:cBhvr>
                                      <p:to>
                                        <p:strVal val="hidden"/>
                                      </p:to>
                                    </p:set>
                                  </p:subTnLst>
                                </p:cTn>
                              </p:par>
                            </p:childTnLst>
                          </p:cTn>
                        </p:par>
                      </p:childTnLst>
                    </p:cTn>
                  </p:par>
                </p:childTnLst>
              </p:cTn>
              <p:prevCondLst>
                <p:cond evt="onPrev" delay="0">
                  <p:tgtEl>
                    <p:sldTgt/>
                  </p:tgtEl>
                </p:cond>
              </p:prevCondLst>
              <p:nextCondLst>
                <p:cond evt="onNext" delay="0">
                  <p:tgtEl>
                    <p:sldTgt/>
                  </p:tgtEl>
                </p:cond>
              </p:nextCondLst>
            </p:seq>
            <p:audio>
              <p:cMediaNode vol="100000" showWhenStopped="0">
                <p:cTn id="10" fill="hold" display="0">
                  <p:stCondLst>
                    <p:cond delay="indefinite"/>
                  </p:stCondLst>
                  <p:endCondLst>
                    <p:cond evt="onStopAudio" delay="0">
                      <p:tgtEl>
                        <p:sldTgt/>
                      </p:tgtEl>
                    </p:cond>
                  </p:endCondLst>
                </p:cTn>
                <p:tgtEl>
                  <p:spTgt spid="9"/>
                </p:tgtEl>
              </p:cMediaNode>
            </p:audio>
          </p:childTnLst>
        </p:cTn>
      </p:par>
    </p:tnLst>
    <p:bldLst>
      <p:bldP spid="8" grpId="0" animBg="1"/>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5400" b="1" dirty="0"/>
              <a:t>CULTURE </a:t>
            </a:r>
            <a:r>
              <a:rPr lang="en-US" sz="5400" b="1" dirty="0" smtClean="0"/>
              <a:t>CORNER– </a:t>
            </a:r>
            <a:r>
              <a:rPr lang="en-US" sz="5400" b="1" dirty="0"/>
              <a:t>200</a:t>
            </a:r>
          </a:p>
        </p:txBody>
      </p:sp>
      <p:sp>
        <p:nvSpPr>
          <p:cNvPr id="5" name="TextBox 4"/>
          <p:cNvSpPr txBox="1"/>
          <p:nvPr/>
        </p:nvSpPr>
        <p:spPr>
          <a:xfrm>
            <a:off x="1737360" y="2310585"/>
            <a:ext cx="8229600" cy="1446550"/>
          </a:xfrm>
          <a:prstGeom prst="rect">
            <a:avLst/>
          </a:prstGeom>
          <a:noFill/>
        </p:spPr>
        <p:txBody>
          <a:bodyPr wrap="square" rtlCol="0">
            <a:spAutoFit/>
          </a:bodyPr>
          <a:lstStyle/>
          <a:p>
            <a:pPr algn="ctr"/>
            <a:r>
              <a:rPr lang="en-US" sz="8800" dirty="0">
                <a:latin typeface="Arial" panose="020B0604020202020204" pitchFamily="34" charset="0"/>
                <a:cs typeface="Arial" panose="020B0604020202020204" pitchFamily="34" charset="0"/>
              </a:rPr>
              <a:t>B</a:t>
            </a:r>
          </a:p>
        </p:txBody>
      </p:sp>
      <p:sp>
        <p:nvSpPr>
          <p:cNvPr id="3" name="Frame 2">
            <a:extLst>
              <a:ext uri="{FF2B5EF4-FFF2-40B4-BE49-F238E27FC236}">
                <a16:creationId xmlns="" xmlns:a16="http://schemas.microsoft.com/office/drawing/2014/main" id="{04B2862B-31F3-A7F6-E97B-B88A02C1E0B1}"/>
              </a:ext>
            </a:extLst>
          </p:cNvPr>
          <p:cNvSpPr/>
          <p:nvPr/>
        </p:nvSpPr>
        <p:spPr>
          <a:xfrm>
            <a:off x="0" y="0"/>
            <a:ext cx="12192000" cy="6858000"/>
          </a:xfrm>
          <a:prstGeom prst="frame">
            <a:avLst>
              <a:gd name="adj1" fmla="val 1779"/>
            </a:avLst>
          </a:prstGeom>
          <a:solidFill>
            <a:schemeClr val="tx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pic>
        <p:nvPicPr>
          <p:cNvPr id="8" name="Picture 6" descr="Home button">
            <a:hlinkClick r:id="rId2" action="ppaction://hlinksldjump"/>
            <a:extLst>
              <a:ext uri="{FF2B5EF4-FFF2-40B4-BE49-F238E27FC236}">
                <a16:creationId xmlns="" xmlns:a16="http://schemas.microsoft.com/office/drawing/2014/main" id="{ABBA588D-2C8B-C09E-6949-577AC47B63B3}"/>
              </a:ext>
            </a:extLst>
          </p:cNvPr>
          <p:cNvPicPr>
            <a:picLocks noChangeAspect="1"/>
          </p:cNvPicPr>
          <p:nvPr/>
        </p:nvPicPr>
        <p:blipFill>
          <a:blip r:embed="rId3">
            <a:extLst>
              <a:ext uri="{96DAC541-7B7A-43D3-8B79-37D633B846F1}">
                <asvg:svgBlip xmlns="" xmlns:asvg="http://schemas.microsoft.com/office/drawing/2016/SVG/main" r:embed="rId4"/>
              </a:ext>
            </a:extLst>
          </a:blip>
          <a:srcRect/>
          <a:stretch/>
        </p:blipFill>
        <p:spPr>
          <a:xfrm>
            <a:off x="11237112" y="5896427"/>
            <a:ext cx="748632" cy="748632"/>
          </a:xfrm>
          <a:prstGeom prst="rect">
            <a:avLst/>
          </a:prstGeom>
        </p:spPr>
      </p:pic>
    </p:spTree>
    <p:extLst>
      <p:ext uri="{BB962C8B-B14F-4D97-AF65-F5344CB8AC3E}">
        <p14:creationId xmlns:p14="http://schemas.microsoft.com/office/powerpoint/2010/main" val="1078584874"/>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5400" b="1" dirty="0"/>
              <a:t>CULTURE </a:t>
            </a:r>
            <a:r>
              <a:rPr lang="en-US" sz="5400" b="1" dirty="0" smtClean="0"/>
              <a:t>CORNER </a:t>
            </a:r>
            <a:r>
              <a:rPr lang="en-US" sz="5400" b="1" dirty="0"/>
              <a:t>- 300</a:t>
            </a:r>
          </a:p>
        </p:txBody>
      </p:sp>
      <p:sp>
        <p:nvSpPr>
          <p:cNvPr id="5" name="Frame 4"/>
          <p:cNvSpPr/>
          <p:nvPr/>
        </p:nvSpPr>
        <p:spPr>
          <a:xfrm>
            <a:off x="0" y="0"/>
            <a:ext cx="12192000" cy="6858000"/>
          </a:xfrm>
          <a:prstGeom prst="frame">
            <a:avLst>
              <a:gd name="adj1" fmla="val 1779"/>
            </a:avLst>
          </a:prstGeom>
          <a:solidFill>
            <a:schemeClr val="tx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7" name="TextBox 6"/>
          <p:cNvSpPr txBox="1"/>
          <p:nvPr/>
        </p:nvSpPr>
        <p:spPr>
          <a:xfrm>
            <a:off x="754633" y="2125524"/>
            <a:ext cx="10682733" cy="707886"/>
          </a:xfrm>
          <a:prstGeom prst="rect">
            <a:avLst/>
          </a:prstGeom>
          <a:noFill/>
        </p:spPr>
        <p:txBody>
          <a:bodyPr wrap="none" rtlCol="0">
            <a:spAutoFit/>
          </a:bodyPr>
          <a:lstStyle/>
          <a:p>
            <a:r>
              <a:rPr lang="en-US" sz="4000" dirty="0" smtClean="0">
                <a:latin typeface="Arial" panose="020B0604020202020204" pitchFamily="34" charset="0"/>
                <a:cs typeface="Arial" panose="020B0604020202020204" pitchFamily="34" charset="0"/>
              </a:rPr>
              <a:t>What is the name of the main river in London?</a:t>
            </a:r>
            <a:endParaRPr lang="ru-RU" sz="4000" dirty="0">
              <a:latin typeface="Arial" panose="020B0604020202020204" pitchFamily="34" charset="0"/>
              <a:cs typeface="Arial" panose="020B0604020202020204" pitchFamily="34" charset="0"/>
            </a:endParaRPr>
          </a:p>
        </p:txBody>
      </p:sp>
      <p:sp>
        <p:nvSpPr>
          <p:cNvPr id="6" name="Прямоугольник 5"/>
          <p:cNvSpPr/>
          <p:nvPr/>
        </p:nvSpPr>
        <p:spPr>
          <a:xfrm>
            <a:off x="2321217" y="5247600"/>
            <a:ext cx="7367451" cy="914400"/>
          </a:xfrm>
          <a:prstGeom prst="rect">
            <a:avLst/>
          </a:prstGeom>
          <a:noFill/>
          <a:ln w="9525">
            <a:solidFill>
              <a:srgbClr val="002060"/>
            </a:solidFill>
            <a:beve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ru-RU"/>
          </a:p>
        </p:txBody>
      </p:sp>
      <p:sp>
        <p:nvSpPr>
          <p:cNvPr id="8" name="Прямоугольник 7"/>
          <p:cNvSpPr/>
          <p:nvPr/>
        </p:nvSpPr>
        <p:spPr>
          <a:xfrm>
            <a:off x="2321216" y="5247600"/>
            <a:ext cx="7367451" cy="914400"/>
          </a:xfrm>
          <a:prstGeom prst="rect">
            <a:avLst/>
          </a:prstGeom>
          <a:gradFill flip="none" rotWithShape="1">
            <a:gsLst>
              <a:gs pos="0">
                <a:schemeClr val="bg2">
                  <a:lumMod val="20000"/>
                  <a:lumOff val="80000"/>
                </a:schemeClr>
              </a:gs>
              <a:gs pos="84153">
                <a:srgbClr val="FF0000"/>
              </a:gs>
              <a:gs pos="30000">
                <a:srgbClr val="2E5095"/>
              </a:gs>
              <a:gs pos="60000">
                <a:srgbClr val="C00000"/>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ru-RU"/>
          </a:p>
        </p:txBody>
      </p:sp>
      <p:pic>
        <p:nvPicPr>
          <p:cNvPr id="9" name="svoya_igra-30-sec">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5439952" y="5400000"/>
            <a:ext cx="609600" cy="609600"/>
          </a:xfrm>
          <a:prstGeom prst="rect">
            <a:avLst/>
          </a:prstGeom>
          <a:gradFill flip="none" rotWithShape="1">
            <a:gsLst>
              <a:gs pos="0">
                <a:schemeClr val="bg2">
                  <a:tint val="80000"/>
                  <a:satMod val="300000"/>
                </a:schemeClr>
              </a:gs>
              <a:gs pos="84153">
                <a:srgbClr val="FF0000"/>
              </a:gs>
              <a:gs pos="30000">
                <a:srgbClr val="2E5095"/>
              </a:gs>
              <a:gs pos="60000">
                <a:srgbClr val="C00000"/>
              </a:gs>
            </a:gsLst>
            <a:lin ang="0" scaled="1"/>
            <a:tileRect/>
          </a:gradFill>
        </p:spPr>
      </p:pic>
    </p:spTree>
    <p:extLst>
      <p:ext uri="{BB962C8B-B14F-4D97-AF65-F5344CB8AC3E}">
        <p14:creationId xmlns:p14="http://schemas.microsoft.com/office/powerpoint/2010/main" val="1743594815"/>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xmlns:p14="http://schemas.microsoft.com/office/powerpoint/2010/mai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30000"/>
                                        <p:tgtEl>
                                          <p:spTgt spid="8"/>
                                        </p:tgtEl>
                                      </p:cBhvr>
                                    </p:animEffect>
                                  </p:childTnLst>
                                </p:cTn>
                              </p:par>
                              <p:par>
                                <p:cTn id="8" presetID="1" presetClass="mediacall" presetSubtype="0" fill="hold" nodeType="withEffect">
                                  <p:stCondLst>
                                    <p:cond delay="0"/>
                                  </p:stCondLst>
                                  <p:childTnLst>
                                    <p:cmd type="call" cmd="playFrom(0.0)">
                                      <p:cBhvr>
                                        <p:cTn id="9" dur="32522" fill="hold"/>
                                        <p:tgtEl>
                                          <p:spTgt spid="9"/>
                                        </p:tgtEl>
                                      </p:cBhvr>
                                    </p:cmd>
                                  </p:childTnLst>
                                  <p:subTnLst>
                                    <p:set>
                                      <p:cBhvr override="childStyle">
                                        <p:cTn dur="1" fill="hold" display="0" masterRel="sameClick" afterEffect="1">
                                          <p:stCondLst>
                                            <p:cond evt="end" delay="0">
                                              <p:tn val="8"/>
                                            </p:cond>
                                          </p:stCondLst>
                                        </p:cTn>
                                        <p:tgtEl>
                                          <p:spTgt spid="9"/>
                                        </p:tgtEl>
                                        <p:attrNameLst>
                                          <p:attrName>style.visibility</p:attrName>
                                        </p:attrNameLst>
                                      </p:cBhvr>
                                      <p:to>
                                        <p:strVal val="hidden"/>
                                      </p:to>
                                    </p:set>
                                  </p:subTnLst>
                                </p:cTn>
                              </p:par>
                            </p:childTnLst>
                          </p:cTn>
                        </p:par>
                      </p:childTnLst>
                    </p:cTn>
                  </p:par>
                </p:childTnLst>
              </p:cTn>
              <p:prevCondLst>
                <p:cond evt="onPrev" delay="0">
                  <p:tgtEl>
                    <p:sldTgt/>
                  </p:tgtEl>
                </p:cond>
              </p:prevCondLst>
              <p:nextCondLst>
                <p:cond evt="onNext" delay="0">
                  <p:tgtEl>
                    <p:sldTgt/>
                  </p:tgtEl>
                </p:cond>
              </p:nextCondLst>
            </p:seq>
            <p:audio>
              <p:cMediaNode vol="100000" showWhenStopped="0">
                <p:cTn id="10" fill="hold" display="0">
                  <p:stCondLst>
                    <p:cond delay="indefinite"/>
                  </p:stCondLst>
                  <p:endCondLst>
                    <p:cond evt="onStopAudio" delay="0">
                      <p:tgtEl>
                        <p:sldTgt/>
                      </p:tgtEl>
                    </p:cond>
                  </p:endCondLst>
                </p:cTn>
                <p:tgtEl>
                  <p:spTgt spid="9"/>
                </p:tgtEl>
              </p:cMediaNode>
            </p:audio>
          </p:childTnLst>
        </p:cTn>
      </p:par>
    </p:tnLst>
    <p:bldLst>
      <p:bldP spid="8" grpId="0" animBg="1"/>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5400" b="1" dirty="0"/>
              <a:t>CULTURE CORNER-– 300</a:t>
            </a:r>
          </a:p>
        </p:txBody>
      </p:sp>
      <p:sp>
        <p:nvSpPr>
          <p:cNvPr id="3" name="Frame 2">
            <a:extLst>
              <a:ext uri="{FF2B5EF4-FFF2-40B4-BE49-F238E27FC236}">
                <a16:creationId xmlns="" xmlns:a16="http://schemas.microsoft.com/office/drawing/2014/main" id="{2285D126-EC3F-03A4-F86C-A1CD0C7D25D2}"/>
              </a:ext>
            </a:extLst>
          </p:cNvPr>
          <p:cNvSpPr/>
          <p:nvPr/>
        </p:nvSpPr>
        <p:spPr>
          <a:xfrm>
            <a:off x="0" y="0"/>
            <a:ext cx="12192000" cy="6858000"/>
          </a:xfrm>
          <a:prstGeom prst="frame">
            <a:avLst>
              <a:gd name="adj1" fmla="val 1779"/>
            </a:avLst>
          </a:prstGeom>
          <a:solidFill>
            <a:schemeClr val="tx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pic>
        <p:nvPicPr>
          <p:cNvPr id="8" name="Picture 6" descr="Home button">
            <a:hlinkClick r:id="rId2" action="ppaction://hlinksldjump"/>
            <a:extLst>
              <a:ext uri="{FF2B5EF4-FFF2-40B4-BE49-F238E27FC236}">
                <a16:creationId xmlns="" xmlns:a16="http://schemas.microsoft.com/office/drawing/2014/main" id="{08D93AC9-E69D-0F29-0DAC-3B13BBD12618}"/>
              </a:ext>
            </a:extLst>
          </p:cNvPr>
          <p:cNvPicPr>
            <a:picLocks noChangeAspect="1"/>
          </p:cNvPicPr>
          <p:nvPr/>
        </p:nvPicPr>
        <p:blipFill>
          <a:blip r:embed="rId3">
            <a:extLst>
              <a:ext uri="{96DAC541-7B7A-43D3-8B79-37D633B846F1}">
                <asvg:svgBlip xmlns="" xmlns:asvg="http://schemas.microsoft.com/office/drawing/2016/SVG/main" r:embed="rId4"/>
              </a:ext>
            </a:extLst>
          </a:blip>
          <a:srcRect/>
          <a:stretch/>
        </p:blipFill>
        <p:spPr>
          <a:xfrm>
            <a:off x="11237112" y="5896427"/>
            <a:ext cx="748632" cy="748632"/>
          </a:xfrm>
          <a:prstGeom prst="rect">
            <a:avLst/>
          </a:prstGeom>
        </p:spPr>
      </p:pic>
      <p:sp>
        <p:nvSpPr>
          <p:cNvPr id="6" name="TextBox 5"/>
          <p:cNvSpPr txBox="1"/>
          <p:nvPr/>
        </p:nvSpPr>
        <p:spPr>
          <a:xfrm>
            <a:off x="3997235" y="2199106"/>
            <a:ext cx="3054362" cy="707886"/>
          </a:xfrm>
          <a:prstGeom prst="rect">
            <a:avLst/>
          </a:prstGeom>
          <a:noFill/>
        </p:spPr>
        <p:txBody>
          <a:bodyPr wrap="none" rtlCol="0">
            <a:spAutoFit/>
          </a:bodyPr>
          <a:lstStyle/>
          <a:p>
            <a:r>
              <a:rPr lang="en-US" sz="4000" dirty="0" smtClean="0">
                <a:latin typeface="Arial" panose="020B0604020202020204" pitchFamily="34" charset="0"/>
                <a:cs typeface="Arial" panose="020B0604020202020204" pitchFamily="34" charset="0"/>
              </a:rPr>
              <a:t>The Thames</a:t>
            </a:r>
            <a:endParaRPr lang="ru-RU" sz="40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389110771"/>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5400" b="1" dirty="0"/>
              <a:t>CULTURE </a:t>
            </a:r>
            <a:r>
              <a:rPr lang="en-US" sz="5400" b="1" dirty="0" smtClean="0"/>
              <a:t>CORNER- </a:t>
            </a:r>
            <a:r>
              <a:rPr lang="en-US" sz="5400" b="1" dirty="0"/>
              <a:t>400</a:t>
            </a:r>
          </a:p>
        </p:txBody>
      </p:sp>
      <p:sp>
        <p:nvSpPr>
          <p:cNvPr id="5" name="Frame 4"/>
          <p:cNvSpPr/>
          <p:nvPr/>
        </p:nvSpPr>
        <p:spPr>
          <a:xfrm>
            <a:off x="0" y="0"/>
            <a:ext cx="12192000" cy="6858000"/>
          </a:xfrm>
          <a:prstGeom prst="frame">
            <a:avLst>
              <a:gd name="adj1" fmla="val 1779"/>
            </a:avLst>
          </a:prstGeom>
          <a:solidFill>
            <a:schemeClr val="tx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7" name="TextBox 6"/>
          <p:cNvSpPr txBox="1"/>
          <p:nvPr/>
        </p:nvSpPr>
        <p:spPr>
          <a:xfrm>
            <a:off x="1255572" y="2388203"/>
            <a:ext cx="9310562" cy="707886"/>
          </a:xfrm>
          <a:prstGeom prst="rect">
            <a:avLst/>
          </a:prstGeom>
          <a:noFill/>
        </p:spPr>
        <p:txBody>
          <a:bodyPr wrap="none" rtlCol="0">
            <a:spAutoFit/>
          </a:bodyPr>
          <a:lstStyle/>
          <a:p>
            <a:r>
              <a:rPr lang="en-US" sz="4000" dirty="0" smtClean="0">
                <a:latin typeface="Arial" panose="020B0604020202020204" pitchFamily="34" charset="0"/>
                <a:cs typeface="Arial" panose="020B0604020202020204" pitchFamily="34" charset="0"/>
              </a:rPr>
              <a:t>What is the most famous bell in the UK?</a:t>
            </a:r>
            <a:endParaRPr lang="ru-RU" sz="4000" dirty="0">
              <a:latin typeface="Arial" panose="020B0604020202020204" pitchFamily="34" charset="0"/>
              <a:cs typeface="Arial" panose="020B0604020202020204" pitchFamily="34" charset="0"/>
            </a:endParaRPr>
          </a:p>
        </p:txBody>
      </p:sp>
      <p:sp>
        <p:nvSpPr>
          <p:cNvPr id="6" name="Прямоугольник 5"/>
          <p:cNvSpPr/>
          <p:nvPr/>
        </p:nvSpPr>
        <p:spPr>
          <a:xfrm>
            <a:off x="2321217" y="5247600"/>
            <a:ext cx="7367451" cy="914400"/>
          </a:xfrm>
          <a:prstGeom prst="rect">
            <a:avLst/>
          </a:prstGeom>
          <a:noFill/>
          <a:ln w="9525">
            <a:solidFill>
              <a:srgbClr val="002060"/>
            </a:solidFill>
            <a:beve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ru-RU"/>
          </a:p>
        </p:txBody>
      </p:sp>
      <p:sp>
        <p:nvSpPr>
          <p:cNvPr id="8" name="Прямоугольник 7"/>
          <p:cNvSpPr/>
          <p:nvPr/>
        </p:nvSpPr>
        <p:spPr>
          <a:xfrm>
            <a:off x="2321216" y="5247600"/>
            <a:ext cx="7367451" cy="914400"/>
          </a:xfrm>
          <a:prstGeom prst="rect">
            <a:avLst/>
          </a:prstGeom>
          <a:gradFill flip="none" rotWithShape="1">
            <a:gsLst>
              <a:gs pos="0">
                <a:schemeClr val="bg2">
                  <a:lumMod val="20000"/>
                  <a:lumOff val="80000"/>
                </a:schemeClr>
              </a:gs>
              <a:gs pos="84153">
                <a:srgbClr val="FF0000"/>
              </a:gs>
              <a:gs pos="30000">
                <a:srgbClr val="2E5095"/>
              </a:gs>
              <a:gs pos="60000">
                <a:srgbClr val="C00000"/>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ru-RU"/>
          </a:p>
        </p:txBody>
      </p:sp>
      <p:pic>
        <p:nvPicPr>
          <p:cNvPr id="9" name="svoya_igra-30-sec">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5439952" y="5400000"/>
            <a:ext cx="609600" cy="609600"/>
          </a:xfrm>
          <a:prstGeom prst="rect">
            <a:avLst/>
          </a:prstGeom>
          <a:gradFill flip="none" rotWithShape="1">
            <a:gsLst>
              <a:gs pos="0">
                <a:schemeClr val="bg2">
                  <a:tint val="80000"/>
                  <a:satMod val="300000"/>
                </a:schemeClr>
              </a:gs>
              <a:gs pos="84153">
                <a:srgbClr val="FF0000"/>
              </a:gs>
              <a:gs pos="30000">
                <a:srgbClr val="2E5095"/>
              </a:gs>
              <a:gs pos="60000">
                <a:srgbClr val="C00000"/>
              </a:gs>
            </a:gsLst>
            <a:lin ang="0" scaled="1"/>
            <a:tileRect/>
          </a:gradFill>
        </p:spPr>
      </p:pic>
    </p:spTree>
    <p:extLst>
      <p:ext uri="{BB962C8B-B14F-4D97-AF65-F5344CB8AC3E}">
        <p14:creationId xmlns:p14="http://schemas.microsoft.com/office/powerpoint/2010/main" val="3481642344"/>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xmlns:p14="http://schemas.microsoft.com/office/powerpoint/2010/mai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30000"/>
                                        <p:tgtEl>
                                          <p:spTgt spid="8"/>
                                        </p:tgtEl>
                                      </p:cBhvr>
                                    </p:animEffect>
                                  </p:childTnLst>
                                </p:cTn>
                              </p:par>
                              <p:par>
                                <p:cTn id="8" presetID="1" presetClass="mediacall" presetSubtype="0" fill="hold" nodeType="withEffect">
                                  <p:stCondLst>
                                    <p:cond delay="0"/>
                                  </p:stCondLst>
                                  <p:childTnLst>
                                    <p:cmd type="call" cmd="playFrom(0.0)">
                                      <p:cBhvr>
                                        <p:cTn id="9" dur="32522" fill="hold"/>
                                        <p:tgtEl>
                                          <p:spTgt spid="9"/>
                                        </p:tgtEl>
                                      </p:cBhvr>
                                    </p:cmd>
                                  </p:childTnLst>
                                  <p:subTnLst>
                                    <p:set>
                                      <p:cBhvr override="childStyle">
                                        <p:cTn dur="1" fill="hold" display="0" masterRel="sameClick" afterEffect="1">
                                          <p:stCondLst>
                                            <p:cond evt="end" delay="0">
                                              <p:tn val="8"/>
                                            </p:cond>
                                          </p:stCondLst>
                                        </p:cTn>
                                        <p:tgtEl>
                                          <p:spTgt spid="9"/>
                                        </p:tgtEl>
                                        <p:attrNameLst>
                                          <p:attrName>style.visibility</p:attrName>
                                        </p:attrNameLst>
                                      </p:cBhvr>
                                      <p:to>
                                        <p:strVal val="hidden"/>
                                      </p:to>
                                    </p:set>
                                  </p:subTnLst>
                                </p:cTn>
                              </p:par>
                            </p:childTnLst>
                          </p:cTn>
                        </p:par>
                      </p:childTnLst>
                    </p:cTn>
                  </p:par>
                </p:childTnLst>
              </p:cTn>
              <p:prevCondLst>
                <p:cond evt="onPrev" delay="0">
                  <p:tgtEl>
                    <p:sldTgt/>
                  </p:tgtEl>
                </p:cond>
              </p:prevCondLst>
              <p:nextCondLst>
                <p:cond evt="onNext" delay="0">
                  <p:tgtEl>
                    <p:sldTgt/>
                  </p:tgtEl>
                </p:cond>
              </p:nextCondLst>
            </p:seq>
            <p:audio>
              <p:cMediaNode vol="100000" showWhenStopped="0">
                <p:cTn id="10" fill="hold" display="0">
                  <p:stCondLst>
                    <p:cond delay="indefinite"/>
                  </p:stCondLst>
                  <p:endCondLst>
                    <p:cond evt="onStopAudio" delay="0">
                      <p:tgtEl>
                        <p:sldTgt/>
                      </p:tgtEl>
                    </p:cond>
                  </p:endCondLst>
                </p:cTn>
                <p:tgtEl>
                  <p:spTgt spid="9"/>
                </p:tgtEl>
              </p:cMediaNode>
            </p:audio>
          </p:childTnLst>
        </p:cTn>
      </p:par>
    </p:tnLst>
    <p:bldLst>
      <p:bldP spid="8" grpId="0" animBg="1"/>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5400" b="1" dirty="0"/>
              <a:t>CULTURE </a:t>
            </a:r>
            <a:r>
              <a:rPr lang="en-US" sz="5400" b="1" dirty="0" smtClean="0"/>
              <a:t>CORNER– </a:t>
            </a:r>
            <a:r>
              <a:rPr lang="en-US" sz="5400" b="1" dirty="0"/>
              <a:t>400</a:t>
            </a:r>
          </a:p>
        </p:txBody>
      </p:sp>
      <p:sp>
        <p:nvSpPr>
          <p:cNvPr id="3" name="Frame 2">
            <a:extLst>
              <a:ext uri="{FF2B5EF4-FFF2-40B4-BE49-F238E27FC236}">
                <a16:creationId xmlns="" xmlns:a16="http://schemas.microsoft.com/office/drawing/2014/main" id="{1424DCD5-A8BA-534F-340C-661460F03EC4}"/>
              </a:ext>
            </a:extLst>
          </p:cNvPr>
          <p:cNvSpPr/>
          <p:nvPr/>
        </p:nvSpPr>
        <p:spPr>
          <a:xfrm>
            <a:off x="0" y="0"/>
            <a:ext cx="12192000" cy="6858000"/>
          </a:xfrm>
          <a:prstGeom prst="frame">
            <a:avLst>
              <a:gd name="adj1" fmla="val 1779"/>
            </a:avLst>
          </a:prstGeom>
          <a:solidFill>
            <a:schemeClr val="tx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pic>
        <p:nvPicPr>
          <p:cNvPr id="8" name="Picture 6" descr="Home button">
            <a:hlinkClick r:id="rId2" action="ppaction://hlinksldjump"/>
            <a:extLst>
              <a:ext uri="{FF2B5EF4-FFF2-40B4-BE49-F238E27FC236}">
                <a16:creationId xmlns="" xmlns:a16="http://schemas.microsoft.com/office/drawing/2014/main" id="{01A7EF26-266C-FE9F-2250-90DD4EB697C3}"/>
              </a:ext>
            </a:extLst>
          </p:cNvPr>
          <p:cNvPicPr>
            <a:picLocks noChangeAspect="1"/>
          </p:cNvPicPr>
          <p:nvPr/>
        </p:nvPicPr>
        <p:blipFill>
          <a:blip r:embed="rId3">
            <a:extLst>
              <a:ext uri="{96DAC541-7B7A-43D3-8B79-37D633B846F1}">
                <asvg:svgBlip xmlns="" xmlns:asvg="http://schemas.microsoft.com/office/drawing/2016/SVG/main" r:embed="rId4"/>
              </a:ext>
            </a:extLst>
          </a:blip>
          <a:srcRect/>
          <a:stretch/>
        </p:blipFill>
        <p:spPr>
          <a:xfrm>
            <a:off x="11237112" y="5896427"/>
            <a:ext cx="748632" cy="748632"/>
          </a:xfrm>
          <a:prstGeom prst="rect">
            <a:avLst/>
          </a:prstGeom>
        </p:spPr>
      </p:pic>
      <p:sp>
        <p:nvSpPr>
          <p:cNvPr id="6" name="TextBox 5"/>
          <p:cNvSpPr txBox="1"/>
          <p:nvPr/>
        </p:nvSpPr>
        <p:spPr>
          <a:xfrm>
            <a:off x="4362994" y="2133538"/>
            <a:ext cx="2879314" cy="1015663"/>
          </a:xfrm>
          <a:prstGeom prst="rect">
            <a:avLst/>
          </a:prstGeom>
          <a:noFill/>
        </p:spPr>
        <p:txBody>
          <a:bodyPr wrap="none" rtlCol="0">
            <a:spAutoFit/>
          </a:bodyPr>
          <a:lstStyle/>
          <a:p>
            <a:r>
              <a:rPr lang="en-US" sz="6000" dirty="0" smtClean="0">
                <a:latin typeface="Arial" panose="020B0604020202020204" pitchFamily="34" charset="0"/>
                <a:cs typeface="Arial" panose="020B0604020202020204" pitchFamily="34" charset="0"/>
              </a:rPr>
              <a:t>Big Ben</a:t>
            </a:r>
            <a:endParaRPr lang="ru-RU" sz="60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56952743"/>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5400" b="1" dirty="0"/>
              <a:t>CULTURE </a:t>
            </a:r>
            <a:r>
              <a:rPr lang="en-US" sz="5400" b="1" dirty="0" smtClean="0"/>
              <a:t>CORNER- </a:t>
            </a:r>
            <a:r>
              <a:rPr lang="en-US" sz="5400" b="1" dirty="0"/>
              <a:t>500</a:t>
            </a:r>
          </a:p>
        </p:txBody>
      </p:sp>
      <p:sp>
        <p:nvSpPr>
          <p:cNvPr id="5" name="Frame 4"/>
          <p:cNvSpPr/>
          <p:nvPr/>
        </p:nvSpPr>
        <p:spPr>
          <a:xfrm>
            <a:off x="0" y="0"/>
            <a:ext cx="12192000" cy="6858000"/>
          </a:xfrm>
          <a:prstGeom prst="frame">
            <a:avLst>
              <a:gd name="adj1" fmla="val 1779"/>
            </a:avLst>
          </a:prstGeom>
          <a:solidFill>
            <a:schemeClr val="tx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7" name="TextBox 6"/>
          <p:cNvSpPr txBox="1"/>
          <p:nvPr/>
        </p:nvSpPr>
        <p:spPr>
          <a:xfrm>
            <a:off x="1140823" y="2457871"/>
            <a:ext cx="9568645" cy="707886"/>
          </a:xfrm>
          <a:prstGeom prst="rect">
            <a:avLst/>
          </a:prstGeom>
          <a:noFill/>
        </p:spPr>
        <p:txBody>
          <a:bodyPr wrap="none" rtlCol="0">
            <a:spAutoFit/>
          </a:bodyPr>
          <a:lstStyle/>
          <a:p>
            <a:r>
              <a:rPr lang="en-US" sz="4000" dirty="0" smtClean="0">
                <a:latin typeface="Arial" panose="020B0604020202020204" pitchFamily="34" charset="0"/>
                <a:cs typeface="Arial" panose="020B0604020202020204" pitchFamily="34" charset="0"/>
              </a:rPr>
              <a:t>How many countries are there in the UK?</a:t>
            </a:r>
            <a:endParaRPr lang="ru-RU" sz="4000" dirty="0">
              <a:latin typeface="Arial" panose="020B0604020202020204" pitchFamily="34" charset="0"/>
              <a:cs typeface="Arial" panose="020B0604020202020204" pitchFamily="34" charset="0"/>
            </a:endParaRPr>
          </a:p>
        </p:txBody>
      </p:sp>
      <p:sp>
        <p:nvSpPr>
          <p:cNvPr id="6" name="Прямоугольник 5"/>
          <p:cNvSpPr/>
          <p:nvPr/>
        </p:nvSpPr>
        <p:spPr>
          <a:xfrm>
            <a:off x="2321217" y="5247600"/>
            <a:ext cx="7367451" cy="914400"/>
          </a:xfrm>
          <a:prstGeom prst="rect">
            <a:avLst/>
          </a:prstGeom>
          <a:noFill/>
          <a:ln w="9525">
            <a:solidFill>
              <a:srgbClr val="002060"/>
            </a:solidFill>
            <a:beve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ru-RU"/>
          </a:p>
        </p:txBody>
      </p:sp>
      <p:sp>
        <p:nvSpPr>
          <p:cNvPr id="8" name="Прямоугольник 7"/>
          <p:cNvSpPr/>
          <p:nvPr/>
        </p:nvSpPr>
        <p:spPr>
          <a:xfrm>
            <a:off x="2321216" y="5247600"/>
            <a:ext cx="7367451" cy="914400"/>
          </a:xfrm>
          <a:prstGeom prst="rect">
            <a:avLst/>
          </a:prstGeom>
          <a:gradFill flip="none" rotWithShape="1">
            <a:gsLst>
              <a:gs pos="0">
                <a:schemeClr val="bg2">
                  <a:lumMod val="20000"/>
                  <a:lumOff val="80000"/>
                </a:schemeClr>
              </a:gs>
              <a:gs pos="84153">
                <a:srgbClr val="FF0000"/>
              </a:gs>
              <a:gs pos="30000">
                <a:srgbClr val="2E5095"/>
              </a:gs>
              <a:gs pos="60000">
                <a:srgbClr val="C00000"/>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ru-RU"/>
          </a:p>
        </p:txBody>
      </p:sp>
      <p:pic>
        <p:nvPicPr>
          <p:cNvPr id="9" name="svoya_igra-30-sec">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5439952" y="5400000"/>
            <a:ext cx="609600" cy="609600"/>
          </a:xfrm>
          <a:prstGeom prst="rect">
            <a:avLst/>
          </a:prstGeom>
          <a:gradFill flip="none" rotWithShape="1">
            <a:gsLst>
              <a:gs pos="0">
                <a:schemeClr val="bg2">
                  <a:tint val="80000"/>
                  <a:satMod val="300000"/>
                </a:schemeClr>
              </a:gs>
              <a:gs pos="84153">
                <a:srgbClr val="FF0000"/>
              </a:gs>
              <a:gs pos="30000">
                <a:srgbClr val="2E5095"/>
              </a:gs>
              <a:gs pos="60000">
                <a:srgbClr val="C00000"/>
              </a:gs>
            </a:gsLst>
            <a:lin ang="0" scaled="1"/>
            <a:tileRect/>
          </a:gradFill>
        </p:spPr>
      </p:pic>
    </p:spTree>
    <p:extLst>
      <p:ext uri="{BB962C8B-B14F-4D97-AF65-F5344CB8AC3E}">
        <p14:creationId xmlns:p14="http://schemas.microsoft.com/office/powerpoint/2010/main" val="3521197753"/>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xmlns:p14="http://schemas.microsoft.com/office/powerpoint/2010/mai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30000"/>
                                        <p:tgtEl>
                                          <p:spTgt spid="8"/>
                                        </p:tgtEl>
                                      </p:cBhvr>
                                    </p:animEffect>
                                  </p:childTnLst>
                                </p:cTn>
                              </p:par>
                              <p:par>
                                <p:cTn id="8" presetID="1" presetClass="mediacall" presetSubtype="0" fill="hold" nodeType="withEffect">
                                  <p:stCondLst>
                                    <p:cond delay="0"/>
                                  </p:stCondLst>
                                  <p:childTnLst>
                                    <p:cmd type="call" cmd="playFrom(0.0)">
                                      <p:cBhvr>
                                        <p:cTn id="9" dur="32522" fill="hold"/>
                                        <p:tgtEl>
                                          <p:spTgt spid="9"/>
                                        </p:tgtEl>
                                      </p:cBhvr>
                                    </p:cmd>
                                  </p:childTnLst>
                                  <p:subTnLst>
                                    <p:set>
                                      <p:cBhvr override="childStyle">
                                        <p:cTn dur="1" fill="hold" display="0" masterRel="sameClick" afterEffect="1">
                                          <p:stCondLst>
                                            <p:cond evt="end" delay="0">
                                              <p:tn val="8"/>
                                            </p:cond>
                                          </p:stCondLst>
                                        </p:cTn>
                                        <p:tgtEl>
                                          <p:spTgt spid="9"/>
                                        </p:tgtEl>
                                        <p:attrNameLst>
                                          <p:attrName>style.visibility</p:attrName>
                                        </p:attrNameLst>
                                      </p:cBhvr>
                                      <p:to>
                                        <p:strVal val="hidden"/>
                                      </p:to>
                                    </p:set>
                                  </p:subTnLst>
                                </p:cTn>
                              </p:par>
                            </p:childTnLst>
                          </p:cTn>
                        </p:par>
                      </p:childTnLst>
                    </p:cTn>
                  </p:par>
                </p:childTnLst>
              </p:cTn>
              <p:prevCondLst>
                <p:cond evt="onPrev" delay="0">
                  <p:tgtEl>
                    <p:sldTgt/>
                  </p:tgtEl>
                </p:cond>
              </p:prevCondLst>
              <p:nextCondLst>
                <p:cond evt="onNext" delay="0">
                  <p:tgtEl>
                    <p:sldTgt/>
                  </p:tgtEl>
                </p:cond>
              </p:nextCondLst>
            </p:seq>
            <p:audio>
              <p:cMediaNode vol="100000" showWhenStopped="0">
                <p:cTn id="10" fill="hold" display="0">
                  <p:stCondLst>
                    <p:cond delay="indefinite"/>
                  </p:stCondLst>
                  <p:endCondLst>
                    <p:cond evt="onStopAudio" delay="0">
                      <p:tgtEl>
                        <p:sldTgt/>
                      </p:tgtEl>
                    </p:cond>
                  </p:endCondLst>
                </p:cTn>
                <p:tgtEl>
                  <p:spTgt spid="9"/>
                </p:tgtEl>
              </p:cMediaNode>
            </p:audio>
          </p:childTnLst>
        </p:cTn>
      </p:par>
    </p:tnLst>
    <p:bldLst>
      <p:bldP spid="8" grpId="0" animBg="1"/>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5400" b="1" dirty="0"/>
              <a:t>Fifth Category – 500</a:t>
            </a:r>
          </a:p>
        </p:txBody>
      </p:sp>
      <p:sp>
        <p:nvSpPr>
          <p:cNvPr id="3" name="Frame 2">
            <a:extLst>
              <a:ext uri="{FF2B5EF4-FFF2-40B4-BE49-F238E27FC236}">
                <a16:creationId xmlns="" xmlns:a16="http://schemas.microsoft.com/office/drawing/2014/main" id="{84371946-A41F-CD38-E2F8-C183F64FE1FF}"/>
              </a:ext>
            </a:extLst>
          </p:cNvPr>
          <p:cNvSpPr/>
          <p:nvPr/>
        </p:nvSpPr>
        <p:spPr>
          <a:xfrm>
            <a:off x="0" y="0"/>
            <a:ext cx="12192000" cy="6858000"/>
          </a:xfrm>
          <a:prstGeom prst="frame">
            <a:avLst>
              <a:gd name="adj1" fmla="val 1779"/>
            </a:avLst>
          </a:prstGeom>
          <a:solidFill>
            <a:schemeClr val="tx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pic>
        <p:nvPicPr>
          <p:cNvPr id="8" name="Picture 6" descr="Home button">
            <a:hlinkClick r:id="rId2" action="ppaction://hlinksldjump"/>
            <a:extLst>
              <a:ext uri="{FF2B5EF4-FFF2-40B4-BE49-F238E27FC236}">
                <a16:creationId xmlns="" xmlns:a16="http://schemas.microsoft.com/office/drawing/2014/main" id="{10A7410A-5CAF-D3BC-96AC-D9B253622761}"/>
              </a:ext>
            </a:extLst>
          </p:cNvPr>
          <p:cNvPicPr>
            <a:picLocks noChangeAspect="1"/>
          </p:cNvPicPr>
          <p:nvPr/>
        </p:nvPicPr>
        <p:blipFill>
          <a:blip r:embed="rId3">
            <a:extLst>
              <a:ext uri="{96DAC541-7B7A-43D3-8B79-37D633B846F1}">
                <asvg:svgBlip xmlns="" xmlns:asvg="http://schemas.microsoft.com/office/drawing/2016/SVG/main" r:embed="rId4"/>
              </a:ext>
            </a:extLst>
          </a:blip>
          <a:srcRect/>
          <a:stretch/>
        </p:blipFill>
        <p:spPr>
          <a:xfrm>
            <a:off x="11237112" y="5896427"/>
            <a:ext cx="748632" cy="748632"/>
          </a:xfrm>
          <a:prstGeom prst="rect">
            <a:avLst/>
          </a:prstGeom>
        </p:spPr>
      </p:pic>
      <p:sp>
        <p:nvSpPr>
          <p:cNvPr id="6" name="TextBox 5"/>
          <p:cNvSpPr txBox="1"/>
          <p:nvPr/>
        </p:nvSpPr>
        <p:spPr>
          <a:xfrm>
            <a:off x="1169775" y="2414497"/>
            <a:ext cx="9852449" cy="1323439"/>
          </a:xfrm>
          <a:prstGeom prst="rect">
            <a:avLst/>
          </a:prstGeom>
          <a:noFill/>
        </p:spPr>
        <p:txBody>
          <a:bodyPr wrap="square" rtlCol="0">
            <a:spAutoFit/>
          </a:bodyPr>
          <a:lstStyle/>
          <a:p>
            <a:pPr algn="ctr"/>
            <a:r>
              <a:rPr lang="en-US" sz="4000" dirty="0" smtClean="0">
                <a:latin typeface="Arial" panose="020B0604020202020204" pitchFamily="34" charset="0"/>
                <a:cs typeface="Arial" panose="020B0604020202020204" pitchFamily="34" charset="0"/>
              </a:rPr>
              <a:t>Four: England, Scotland, Wales and Northern Ireland</a:t>
            </a:r>
            <a:endParaRPr lang="ru-RU" sz="40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281940301"/>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si_categories">
            <a:hlinkClick r:id="" action="ppaction://media"/>
          </p:cNvPr>
          <p:cNvPicPr>
            <a:picLocks noGrp="1" noChangeAspect="1"/>
          </p:cNvPicPr>
          <p:nvPr>
            <p:ph idx="1"/>
            <a:audioFile r:link="rId1"/>
            <p:extLst>
              <p:ext uri="{DAA4B4D4-6D71-4841-9C94-3DE7FCFB9230}">
                <p14:media xmlns:p14="http://schemas.microsoft.com/office/powerpoint/2010/main" r:embed="rId2">
                  <p14:trim end="14968.5625"/>
                </p14:media>
              </p:ext>
            </p:extLst>
          </p:nvPr>
        </p:nvPicPr>
        <p:blipFill>
          <a:blip r:embed="rId4"/>
          <a:stretch>
            <a:fillRect/>
          </a:stretch>
        </p:blipFill>
        <p:spPr>
          <a:xfrm>
            <a:off x="7988056" y="1315916"/>
            <a:ext cx="487363" cy="487363"/>
          </a:xfrm>
        </p:spPr>
      </p:pic>
      <p:sp>
        <p:nvSpPr>
          <p:cNvPr id="4" name="Прямоугольник 3"/>
          <p:cNvSpPr/>
          <p:nvPr/>
        </p:nvSpPr>
        <p:spPr>
          <a:xfrm>
            <a:off x="3978468" y="2967335"/>
            <a:ext cx="4235070" cy="1323439"/>
          </a:xfrm>
          <a:prstGeom prst="rect">
            <a:avLst/>
          </a:prstGeom>
          <a:noFill/>
        </p:spPr>
        <p:txBody>
          <a:bodyPr wrap="none" lIns="91440" tIns="45720" rIns="91440" bIns="45720">
            <a:spAutoFit/>
          </a:bodyPr>
          <a:lstStyle/>
          <a:p>
            <a:pPr algn="ctr"/>
            <a:r>
              <a:rPr lang="en-US" sz="8000" b="1" spc="50" dirty="0" smtClean="0">
                <a:ln w="9525" cmpd="sng">
                  <a:solidFill>
                    <a:srgbClr val="4F81BD"/>
                  </a:solidFill>
                  <a:prstDash val="solid"/>
                </a:ln>
                <a:solidFill>
                  <a:srgbClr val="70AD47">
                    <a:tint val="1000"/>
                  </a:srgbClr>
                </a:solidFill>
                <a:effectLst>
                  <a:glow rad="38100">
                    <a:srgbClr val="4F81BD">
                      <a:alpha val="40000"/>
                    </a:srgbClr>
                  </a:glow>
                </a:effectLst>
              </a:rPr>
              <a:t>ROUND 2</a:t>
            </a:r>
            <a:endParaRPr lang="ru-RU" sz="8000" b="1" spc="50" dirty="0">
              <a:ln w="9525" cmpd="sng">
                <a:solidFill>
                  <a:srgbClr val="4F81BD"/>
                </a:solidFill>
                <a:prstDash val="solid"/>
              </a:ln>
              <a:solidFill>
                <a:srgbClr val="70AD47">
                  <a:tint val="1000"/>
                </a:srgbClr>
              </a:solidFill>
              <a:effectLst>
                <a:glow rad="38100">
                  <a:srgbClr val="4F81BD">
                    <a:alpha val="40000"/>
                  </a:srgbClr>
                </a:glow>
              </a:effectLst>
            </a:endParaRPr>
          </a:p>
        </p:txBody>
      </p:sp>
    </p:spTree>
    <p:extLst>
      <p:ext uri="{BB962C8B-B14F-4D97-AF65-F5344CB8AC3E}">
        <p14:creationId xmlns:p14="http://schemas.microsoft.com/office/powerpoint/2010/main" val="16373051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par>
                                <p:cTn id="10" presetID="1" presetClass="mediacall" presetSubtype="0" fill="hold" nodeType="withEffect">
                                  <p:stCondLst>
                                    <p:cond delay="0"/>
                                  </p:stCondLst>
                                  <p:childTnLst>
                                    <p:cmd type="call" cmd="playFrom(0.0)">
                                      <p:cBhvr>
                                        <p:cTn id="11"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64" showWhenStopped="0">
                <p:cTn id="12" fill="hold" display="0">
                  <p:stCondLst>
                    <p:cond delay="indefinite"/>
                  </p:stCondLst>
                  <p:endCondLst>
                    <p:cond evt="onStopAudio" delay="0">
                      <p:tgtEl>
                        <p:sldTgt/>
                      </p:tgtEl>
                    </p:cond>
                  </p:endCondLst>
                </p:cTn>
                <p:tgtEl>
                  <p:spTgt spid="5"/>
                </p:tgtEl>
              </p:cMediaNode>
            </p:audio>
          </p:childTnLst>
        </p:cTn>
      </p:par>
    </p:tnLst>
    <p:bldLst>
      <p:bldP spid="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dirty="0"/>
          </a:p>
        </p:txBody>
      </p:sp>
      <p:sp>
        <p:nvSpPr>
          <p:cNvPr id="4" name="Прямоугольник 3"/>
          <p:cNvSpPr/>
          <p:nvPr/>
        </p:nvSpPr>
        <p:spPr>
          <a:xfrm>
            <a:off x="6003634" y="2967335"/>
            <a:ext cx="184731" cy="923330"/>
          </a:xfrm>
          <a:prstGeom prst="rect">
            <a:avLst/>
          </a:prstGeom>
          <a:noFill/>
        </p:spPr>
        <p:txBody>
          <a:bodyPr wrap="none" lIns="91440" tIns="45720" rIns="91440" bIns="45720">
            <a:spAutoFit/>
          </a:bodyPr>
          <a:lstStyle/>
          <a:p>
            <a:pPr algn="ctr"/>
            <a:endParaRPr lang="ru-RU" sz="5400" b="1" cap="none" spc="0" dirty="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effectLst/>
            </a:endParaRPr>
          </a:p>
        </p:txBody>
      </p:sp>
      <p:sp>
        <p:nvSpPr>
          <p:cNvPr id="5" name="Прямоугольник 4"/>
          <p:cNvSpPr/>
          <p:nvPr/>
        </p:nvSpPr>
        <p:spPr>
          <a:xfrm>
            <a:off x="2053711" y="2967335"/>
            <a:ext cx="8084585" cy="1200329"/>
          </a:xfrm>
          <a:prstGeom prst="rect">
            <a:avLst/>
          </a:prstGeom>
          <a:noFill/>
        </p:spPr>
        <p:txBody>
          <a:bodyPr wrap="none" lIns="91440" tIns="45720" rIns="91440" bIns="45720">
            <a:spAutoFit/>
          </a:bodyPr>
          <a:lstStyle/>
          <a:p>
            <a:pPr algn="ctr"/>
            <a:r>
              <a:rPr lang="en-US" sz="7200" dirty="0" smtClean="0">
                <a:latin typeface="Arial" panose="020B0604020202020204" pitchFamily="34" charset="0"/>
                <a:cs typeface="Arial" panose="020B0604020202020204" pitchFamily="34" charset="0"/>
              </a:rPr>
              <a:t>A MISSING WORD</a:t>
            </a:r>
            <a:endParaRPr lang="ru-RU" sz="7200" b="1" cap="none" spc="0"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Arial" panose="020B0604020202020204" pitchFamily="34" charset="0"/>
              <a:cs typeface="Arial" panose="020B0604020202020204" pitchFamily="34" charset="0"/>
            </a:endParaRPr>
          </a:p>
        </p:txBody>
      </p:sp>
      <p:sp>
        <p:nvSpPr>
          <p:cNvPr id="3" name="Объект 2"/>
          <p:cNvSpPr>
            <a:spLocks noGrp="1"/>
          </p:cNvSpPr>
          <p:nvPr>
            <p:ph idx="1"/>
          </p:nvPr>
        </p:nvSpPr>
        <p:spPr/>
        <p:txBody>
          <a:bodyPr/>
          <a:lstStyle/>
          <a:p>
            <a:endParaRPr lang="ru-RU"/>
          </a:p>
        </p:txBody>
      </p:sp>
    </p:spTree>
    <p:extLst>
      <p:ext uri="{BB962C8B-B14F-4D97-AF65-F5344CB8AC3E}">
        <p14:creationId xmlns:p14="http://schemas.microsoft.com/office/powerpoint/2010/main" val="8241806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4" name="Прямоугольник 3"/>
          <p:cNvSpPr/>
          <p:nvPr/>
        </p:nvSpPr>
        <p:spPr>
          <a:xfrm>
            <a:off x="4741852" y="2967335"/>
            <a:ext cx="2708306" cy="1323439"/>
          </a:xfrm>
          <a:prstGeom prst="rect">
            <a:avLst/>
          </a:prstGeom>
          <a:noFill/>
        </p:spPr>
        <p:txBody>
          <a:bodyPr wrap="none" lIns="91440" tIns="45720" rIns="91440" bIns="45720">
            <a:spAutoFit/>
          </a:bodyPr>
          <a:lstStyle/>
          <a:p>
            <a:pPr algn="ctr"/>
            <a:r>
              <a:rPr lang="en-US" sz="8000" b="1" spc="50" dirty="0" smtClean="0">
                <a:ln w="9525" cmpd="sng">
                  <a:solidFill>
                    <a:srgbClr val="4F81BD"/>
                  </a:solidFill>
                  <a:prstDash val="solid"/>
                </a:ln>
                <a:solidFill>
                  <a:srgbClr val="70AD47">
                    <a:tint val="1000"/>
                  </a:srgbClr>
                </a:solidFill>
                <a:effectLst>
                  <a:glow rad="38100">
                    <a:srgbClr val="4F81BD">
                      <a:alpha val="40000"/>
                    </a:srgbClr>
                  </a:glow>
                </a:effectLst>
              </a:rPr>
              <a:t>FOOD</a:t>
            </a:r>
            <a:endParaRPr lang="ru-RU" sz="8000" b="1" spc="50" dirty="0">
              <a:ln w="9525" cmpd="sng">
                <a:solidFill>
                  <a:srgbClr val="4F81BD"/>
                </a:solidFill>
                <a:prstDash val="solid"/>
              </a:ln>
              <a:solidFill>
                <a:srgbClr val="70AD47">
                  <a:tint val="1000"/>
                </a:srgbClr>
              </a:solidFill>
              <a:effectLst>
                <a:glow rad="38100">
                  <a:srgbClr val="4F81BD">
                    <a:alpha val="40000"/>
                  </a:srgbClr>
                </a:glow>
              </a:effectLst>
            </a:endParaRPr>
          </a:p>
        </p:txBody>
      </p:sp>
      <p:sp>
        <p:nvSpPr>
          <p:cNvPr id="3" name="Объект 2"/>
          <p:cNvSpPr>
            <a:spLocks noGrp="1"/>
          </p:cNvSpPr>
          <p:nvPr>
            <p:ph idx="1"/>
          </p:nvPr>
        </p:nvSpPr>
        <p:spPr/>
        <p:txBody>
          <a:bodyPr/>
          <a:lstStyle/>
          <a:p>
            <a:endParaRPr lang="ru-RU"/>
          </a:p>
        </p:txBody>
      </p:sp>
    </p:spTree>
    <p:extLst>
      <p:ext uri="{BB962C8B-B14F-4D97-AF65-F5344CB8AC3E}">
        <p14:creationId xmlns:p14="http://schemas.microsoft.com/office/powerpoint/2010/main" val="24517225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4" name="Прямоугольник 3"/>
          <p:cNvSpPr/>
          <p:nvPr/>
        </p:nvSpPr>
        <p:spPr>
          <a:xfrm>
            <a:off x="3781111" y="2967335"/>
            <a:ext cx="4629794" cy="1323439"/>
          </a:xfrm>
          <a:prstGeom prst="rect">
            <a:avLst/>
          </a:prstGeom>
          <a:noFill/>
        </p:spPr>
        <p:txBody>
          <a:bodyPr wrap="none" lIns="91440" tIns="45720" rIns="91440" bIns="45720">
            <a:spAutoFit/>
          </a:bodyPr>
          <a:lstStyle/>
          <a:p>
            <a:pPr algn="ctr"/>
            <a:r>
              <a:rPr lang="en-US" sz="8000" b="1" spc="50" dirty="0" smtClean="0">
                <a:ln w="9525" cmpd="sng">
                  <a:solidFill>
                    <a:srgbClr val="4F81BD"/>
                  </a:solidFill>
                  <a:prstDash val="solid"/>
                </a:ln>
                <a:solidFill>
                  <a:srgbClr val="70AD47">
                    <a:tint val="1000"/>
                  </a:srgbClr>
                </a:solidFill>
                <a:effectLst>
                  <a:glow rad="38100">
                    <a:srgbClr val="4F81BD">
                      <a:alpha val="40000"/>
                    </a:srgbClr>
                  </a:glow>
                </a:effectLst>
              </a:rPr>
              <a:t>MY HOME</a:t>
            </a:r>
            <a:endParaRPr lang="ru-RU" sz="8000" b="1" spc="50" dirty="0">
              <a:ln w="9525" cmpd="sng">
                <a:solidFill>
                  <a:srgbClr val="4F81BD"/>
                </a:solidFill>
                <a:prstDash val="solid"/>
              </a:ln>
              <a:solidFill>
                <a:srgbClr val="70AD47">
                  <a:tint val="1000"/>
                </a:srgbClr>
              </a:solidFill>
              <a:effectLst>
                <a:glow rad="38100">
                  <a:srgbClr val="4F81BD">
                    <a:alpha val="40000"/>
                  </a:srgbClr>
                </a:glow>
              </a:effectLst>
            </a:endParaRPr>
          </a:p>
        </p:txBody>
      </p:sp>
      <p:sp>
        <p:nvSpPr>
          <p:cNvPr id="3" name="Объект 2"/>
          <p:cNvSpPr>
            <a:spLocks noGrp="1"/>
          </p:cNvSpPr>
          <p:nvPr>
            <p:ph idx="1"/>
          </p:nvPr>
        </p:nvSpPr>
        <p:spPr/>
        <p:txBody>
          <a:bodyPr/>
          <a:lstStyle/>
          <a:p>
            <a:endParaRPr lang="ru-RU"/>
          </a:p>
        </p:txBody>
      </p:sp>
    </p:spTree>
    <p:extLst>
      <p:ext uri="{BB962C8B-B14F-4D97-AF65-F5344CB8AC3E}">
        <p14:creationId xmlns:p14="http://schemas.microsoft.com/office/powerpoint/2010/main" val="18120107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4" name="Прямоугольник 3"/>
          <p:cNvSpPr/>
          <p:nvPr/>
        </p:nvSpPr>
        <p:spPr>
          <a:xfrm>
            <a:off x="3975873" y="2967335"/>
            <a:ext cx="4240263" cy="1323439"/>
          </a:xfrm>
          <a:prstGeom prst="rect">
            <a:avLst/>
          </a:prstGeom>
          <a:noFill/>
        </p:spPr>
        <p:txBody>
          <a:bodyPr wrap="none" lIns="91440" tIns="45720" rIns="91440" bIns="45720">
            <a:spAutoFit/>
          </a:bodyPr>
          <a:lstStyle/>
          <a:p>
            <a:pPr algn="ctr"/>
            <a:r>
              <a:rPr lang="en-US" sz="8000" b="1" spc="50" dirty="0" smtClean="0">
                <a:ln w="9525" cmpd="sng">
                  <a:solidFill>
                    <a:srgbClr val="4F81BD"/>
                  </a:solidFill>
                  <a:prstDash val="solid"/>
                </a:ln>
                <a:solidFill>
                  <a:srgbClr val="70AD47">
                    <a:tint val="1000"/>
                  </a:srgbClr>
                </a:solidFill>
                <a:effectLst>
                  <a:glow rad="38100">
                    <a:srgbClr val="4F81BD">
                      <a:alpha val="40000"/>
                    </a:srgbClr>
                  </a:glow>
                </a:effectLst>
              </a:rPr>
              <a:t>ANIMALS</a:t>
            </a:r>
            <a:endParaRPr lang="ru-RU" sz="8000" b="1" spc="50" dirty="0">
              <a:ln w="9525" cmpd="sng">
                <a:solidFill>
                  <a:srgbClr val="4F81BD"/>
                </a:solidFill>
                <a:prstDash val="solid"/>
              </a:ln>
              <a:solidFill>
                <a:srgbClr val="70AD47">
                  <a:tint val="1000"/>
                </a:srgbClr>
              </a:solidFill>
              <a:effectLst>
                <a:glow rad="38100">
                  <a:srgbClr val="4F81BD">
                    <a:alpha val="40000"/>
                  </a:srgbClr>
                </a:glow>
              </a:effectLst>
            </a:endParaRPr>
          </a:p>
        </p:txBody>
      </p:sp>
      <p:sp>
        <p:nvSpPr>
          <p:cNvPr id="3" name="Объект 2"/>
          <p:cNvSpPr>
            <a:spLocks noGrp="1"/>
          </p:cNvSpPr>
          <p:nvPr>
            <p:ph idx="1"/>
          </p:nvPr>
        </p:nvSpPr>
        <p:spPr/>
        <p:txBody>
          <a:bodyPr/>
          <a:lstStyle/>
          <a:p>
            <a:endParaRPr lang="ru-RU"/>
          </a:p>
        </p:txBody>
      </p:sp>
    </p:spTree>
    <p:extLst>
      <p:ext uri="{BB962C8B-B14F-4D97-AF65-F5344CB8AC3E}">
        <p14:creationId xmlns:p14="http://schemas.microsoft.com/office/powerpoint/2010/main" val="11313827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4" name="Прямоугольник 3"/>
          <p:cNvSpPr/>
          <p:nvPr/>
        </p:nvSpPr>
        <p:spPr>
          <a:xfrm>
            <a:off x="1979785" y="2967335"/>
            <a:ext cx="8232446" cy="1323439"/>
          </a:xfrm>
          <a:prstGeom prst="rect">
            <a:avLst/>
          </a:prstGeom>
          <a:noFill/>
        </p:spPr>
        <p:txBody>
          <a:bodyPr wrap="none" lIns="91440" tIns="45720" rIns="91440" bIns="45720">
            <a:spAutoFit/>
          </a:bodyPr>
          <a:lstStyle/>
          <a:p>
            <a:pPr algn="ctr"/>
            <a:r>
              <a:rPr lang="en-US" sz="8000" b="1" spc="50" dirty="0" smtClean="0">
                <a:ln w="9525" cmpd="sng">
                  <a:solidFill>
                    <a:srgbClr val="4F81BD"/>
                  </a:solidFill>
                  <a:prstDash val="solid"/>
                </a:ln>
                <a:solidFill>
                  <a:srgbClr val="70AD47">
                    <a:tint val="1000"/>
                  </a:srgbClr>
                </a:solidFill>
                <a:effectLst>
                  <a:glow rad="38100">
                    <a:srgbClr val="4F81BD">
                      <a:alpha val="40000"/>
                    </a:srgbClr>
                  </a:glow>
                </a:effectLst>
              </a:rPr>
              <a:t>FIND THE MISTAKE</a:t>
            </a:r>
            <a:endParaRPr lang="ru-RU" sz="8000" b="1" spc="50" dirty="0">
              <a:ln w="9525" cmpd="sng">
                <a:solidFill>
                  <a:srgbClr val="4F81BD"/>
                </a:solidFill>
                <a:prstDash val="solid"/>
              </a:ln>
              <a:solidFill>
                <a:srgbClr val="70AD47">
                  <a:tint val="1000"/>
                </a:srgbClr>
              </a:solidFill>
              <a:effectLst>
                <a:glow rad="38100">
                  <a:srgbClr val="4F81BD">
                    <a:alpha val="40000"/>
                  </a:srgbClr>
                </a:glow>
              </a:effectLst>
            </a:endParaRPr>
          </a:p>
        </p:txBody>
      </p:sp>
      <p:sp>
        <p:nvSpPr>
          <p:cNvPr id="3" name="Объект 2"/>
          <p:cNvSpPr>
            <a:spLocks noGrp="1"/>
          </p:cNvSpPr>
          <p:nvPr>
            <p:ph idx="1"/>
          </p:nvPr>
        </p:nvSpPr>
        <p:spPr/>
        <p:txBody>
          <a:bodyPr/>
          <a:lstStyle/>
          <a:p>
            <a:endParaRPr lang="ru-RU"/>
          </a:p>
        </p:txBody>
      </p:sp>
    </p:spTree>
    <p:extLst>
      <p:ext uri="{BB962C8B-B14F-4D97-AF65-F5344CB8AC3E}">
        <p14:creationId xmlns:p14="http://schemas.microsoft.com/office/powerpoint/2010/main" val="27334943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4" name="Прямоугольник 3"/>
          <p:cNvSpPr/>
          <p:nvPr/>
        </p:nvSpPr>
        <p:spPr>
          <a:xfrm>
            <a:off x="2148101" y="2967335"/>
            <a:ext cx="7895816" cy="1323439"/>
          </a:xfrm>
          <a:prstGeom prst="rect">
            <a:avLst/>
          </a:prstGeom>
          <a:noFill/>
        </p:spPr>
        <p:txBody>
          <a:bodyPr wrap="none" lIns="91440" tIns="45720" rIns="91440" bIns="45720">
            <a:spAutoFit/>
          </a:bodyPr>
          <a:lstStyle/>
          <a:p>
            <a:pPr algn="ctr"/>
            <a:r>
              <a:rPr lang="en-US" sz="8000" b="1" spc="50" dirty="0" smtClean="0">
                <a:ln w="9525" cmpd="sng">
                  <a:solidFill>
                    <a:srgbClr val="4F81BD"/>
                  </a:solidFill>
                  <a:prstDash val="solid"/>
                </a:ln>
                <a:solidFill>
                  <a:srgbClr val="70AD47">
                    <a:tint val="1000"/>
                  </a:srgbClr>
                </a:solidFill>
                <a:effectLst>
                  <a:glow rad="38100">
                    <a:srgbClr val="4F81BD">
                      <a:alpha val="40000"/>
                    </a:srgbClr>
                  </a:glow>
                </a:effectLst>
              </a:rPr>
              <a:t>CULTURE CORNER</a:t>
            </a:r>
            <a:endParaRPr lang="ru-RU" sz="8000" b="1" spc="50" dirty="0">
              <a:ln w="9525" cmpd="sng">
                <a:solidFill>
                  <a:srgbClr val="4F81BD"/>
                </a:solidFill>
                <a:prstDash val="solid"/>
              </a:ln>
              <a:solidFill>
                <a:srgbClr val="70AD47">
                  <a:tint val="1000"/>
                </a:srgbClr>
              </a:solidFill>
              <a:effectLst>
                <a:glow rad="38100">
                  <a:srgbClr val="4F81BD">
                    <a:alpha val="40000"/>
                  </a:srgbClr>
                </a:glow>
              </a:effectLst>
            </a:endParaRPr>
          </a:p>
        </p:txBody>
      </p:sp>
      <p:sp>
        <p:nvSpPr>
          <p:cNvPr id="3" name="Объект 2"/>
          <p:cNvSpPr>
            <a:spLocks noGrp="1"/>
          </p:cNvSpPr>
          <p:nvPr>
            <p:ph idx="1"/>
          </p:nvPr>
        </p:nvSpPr>
        <p:spPr/>
        <p:txBody>
          <a:bodyPr/>
          <a:lstStyle/>
          <a:p>
            <a:endParaRPr lang="ru-RU"/>
          </a:p>
        </p:txBody>
      </p:sp>
    </p:spTree>
    <p:extLst>
      <p:ext uri="{BB962C8B-B14F-4D97-AF65-F5344CB8AC3E}">
        <p14:creationId xmlns:p14="http://schemas.microsoft.com/office/powerpoint/2010/main" val="7372078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extLst/>
          </p:nvPr>
        </p:nvGraphicFramePr>
        <p:xfrm>
          <a:off x="0" y="0"/>
          <a:ext cx="10401300" cy="6858000"/>
        </p:xfrm>
        <a:graphic>
          <a:graphicData uri="http://schemas.openxmlformats.org/drawingml/2006/table">
            <a:tbl>
              <a:tblPr firstRow="1" bandRow="1">
                <a:effectLst/>
                <a:tableStyleId>{5C22544A-7EE6-4342-B048-85BDC9FD1C3A}</a:tableStyleId>
              </a:tblPr>
              <a:tblGrid>
                <a:gridCol w="2080260">
                  <a:extLst>
                    <a:ext uri="{9D8B030D-6E8A-4147-A177-3AD203B41FA5}">
                      <a16:colId xmlns="" xmlns:a16="http://schemas.microsoft.com/office/drawing/2014/main" val="20000"/>
                    </a:ext>
                  </a:extLst>
                </a:gridCol>
                <a:gridCol w="2080260">
                  <a:extLst>
                    <a:ext uri="{9D8B030D-6E8A-4147-A177-3AD203B41FA5}">
                      <a16:colId xmlns="" xmlns:a16="http://schemas.microsoft.com/office/drawing/2014/main" val="20001"/>
                    </a:ext>
                  </a:extLst>
                </a:gridCol>
                <a:gridCol w="2080260">
                  <a:extLst>
                    <a:ext uri="{9D8B030D-6E8A-4147-A177-3AD203B41FA5}">
                      <a16:colId xmlns="" xmlns:a16="http://schemas.microsoft.com/office/drawing/2014/main" val="20002"/>
                    </a:ext>
                  </a:extLst>
                </a:gridCol>
                <a:gridCol w="2080260">
                  <a:extLst>
                    <a:ext uri="{9D8B030D-6E8A-4147-A177-3AD203B41FA5}">
                      <a16:colId xmlns="" xmlns:a16="http://schemas.microsoft.com/office/drawing/2014/main" val="20003"/>
                    </a:ext>
                  </a:extLst>
                </a:gridCol>
                <a:gridCol w="2080260">
                  <a:extLst>
                    <a:ext uri="{9D8B030D-6E8A-4147-A177-3AD203B41FA5}">
                      <a16:colId xmlns="" xmlns:a16="http://schemas.microsoft.com/office/drawing/2014/main" val="20004"/>
                    </a:ext>
                  </a:extLst>
                </a:gridCol>
              </a:tblGrid>
              <a:tr h="1143000">
                <a:tc>
                  <a:txBody>
                    <a:bodyPr/>
                    <a:lstStyle/>
                    <a:p>
                      <a:pPr algn="ctr"/>
                      <a:r>
                        <a:rPr lang="en-US" dirty="0" smtClean="0"/>
                        <a:t>FOOD</a:t>
                      </a:r>
                      <a:endParaRPr lang="en-US" dirty="0"/>
                    </a:p>
                  </a:txBody>
                  <a:tcPr anchor="ctr">
                    <a:cell3D prstMaterial="dkEdge">
                      <a:bevel/>
                      <a:lightRig rig="flood" dir="t"/>
                    </a:cell3D>
                    <a:solidFill>
                      <a:srgbClr val="0000FF"/>
                    </a:solidFill>
                  </a:tcPr>
                </a:tc>
                <a:tc>
                  <a:txBody>
                    <a:bodyPr/>
                    <a:lstStyle/>
                    <a:p>
                      <a:pPr algn="ctr"/>
                      <a:r>
                        <a:rPr lang="en-US" dirty="0" smtClean="0"/>
                        <a:t>MY</a:t>
                      </a:r>
                      <a:r>
                        <a:rPr lang="en-US" baseline="0" dirty="0" smtClean="0"/>
                        <a:t> HOME</a:t>
                      </a:r>
                      <a:endParaRPr lang="en-US" dirty="0"/>
                    </a:p>
                  </a:txBody>
                  <a:tcPr anchor="ctr">
                    <a:cell3D prstMaterial="dkEdge">
                      <a:bevel/>
                      <a:lightRig rig="flood" dir="t"/>
                    </a:cell3D>
                    <a:solidFill>
                      <a:srgbClr val="0000FF"/>
                    </a:solidFill>
                  </a:tcPr>
                </a:tc>
                <a:tc>
                  <a:txBody>
                    <a:bodyPr/>
                    <a:lstStyle/>
                    <a:p>
                      <a:pPr algn="ctr"/>
                      <a:r>
                        <a:rPr lang="en-US" dirty="0" smtClean="0"/>
                        <a:t>ANIMALS</a:t>
                      </a:r>
                      <a:endParaRPr lang="en-US" dirty="0"/>
                    </a:p>
                  </a:txBody>
                  <a:tcPr anchor="ctr">
                    <a:cell3D prstMaterial="dkEdge">
                      <a:bevel/>
                      <a:lightRig rig="flood" dir="t"/>
                    </a:cell3D>
                    <a:solidFill>
                      <a:srgbClr val="0000FF"/>
                    </a:solidFill>
                  </a:tcPr>
                </a:tc>
                <a:tc>
                  <a:txBody>
                    <a:bodyPr/>
                    <a:lstStyle/>
                    <a:p>
                      <a:pPr algn="ctr"/>
                      <a:r>
                        <a:rPr lang="en-US" dirty="0" smtClean="0"/>
                        <a:t>FIND</a:t>
                      </a:r>
                      <a:r>
                        <a:rPr lang="en-US" baseline="0" dirty="0" smtClean="0"/>
                        <a:t> THE MISTAKE</a:t>
                      </a:r>
                      <a:endParaRPr lang="en-US" dirty="0"/>
                    </a:p>
                  </a:txBody>
                  <a:tcPr anchor="ctr">
                    <a:cell3D prstMaterial="dkEdge">
                      <a:bevel/>
                      <a:lightRig rig="flood" dir="t"/>
                    </a:cell3D>
                    <a:solidFill>
                      <a:srgbClr val="0000FF"/>
                    </a:solidFill>
                  </a:tcPr>
                </a:tc>
                <a:tc>
                  <a:txBody>
                    <a:bodyPr/>
                    <a:lstStyle/>
                    <a:p>
                      <a:pPr algn="ctr"/>
                      <a:r>
                        <a:rPr lang="en-US" dirty="0" smtClean="0"/>
                        <a:t>CULTURE</a:t>
                      </a:r>
                      <a:r>
                        <a:rPr lang="en-US" baseline="0" dirty="0" smtClean="0"/>
                        <a:t> CORNER</a:t>
                      </a:r>
                      <a:endParaRPr lang="en-US" dirty="0"/>
                    </a:p>
                  </a:txBody>
                  <a:tcPr anchor="ctr">
                    <a:cell3D prstMaterial="dkEdge">
                      <a:bevel/>
                      <a:lightRig rig="flood" dir="t"/>
                    </a:cell3D>
                    <a:solidFill>
                      <a:srgbClr val="0000FF"/>
                    </a:solidFill>
                  </a:tcPr>
                </a:tc>
                <a:extLst>
                  <a:ext uri="{0D108BD9-81ED-4DB2-BD59-A6C34878D82A}">
                    <a16:rowId xmlns="" xmlns:a16="http://schemas.microsoft.com/office/drawing/2014/main" val="10000"/>
                  </a:ext>
                </a:extLst>
              </a:tr>
              <a:tr h="1143000">
                <a:tc>
                  <a:txBody>
                    <a:bodyPr/>
                    <a:lstStyle/>
                    <a:p>
                      <a:pPr algn="ctr"/>
                      <a:r>
                        <a:rPr lang="en-US" sz="3600" dirty="0">
                          <a:solidFill>
                            <a:srgbClr val="FFFFFF"/>
                          </a:solidFill>
                          <a:hlinkClick r:id="rId2" action="ppaction://hlinksldjump"/>
                        </a:rPr>
                        <a:t>100</a:t>
                      </a:r>
                      <a:endParaRPr lang="en-US" sz="3600" dirty="0">
                        <a:solidFill>
                          <a:srgbClr val="FFFFFF"/>
                        </a:solidFill>
                      </a:endParaRPr>
                    </a:p>
                  </a:txBody>
                  <a:tcPr anchor="ctr">
                    <a:cell3D prstMaterial="dkEdge">
                      <a:bevel/>
                      <a:lightRig rig="flood" dir="t"/>
                    </a:cell3D>
                    <a:solidFill>
                      <a:srgbClr val="0000FF"/>
                    </a:solidFill>
                  </a:tcPr>
                </a:tc>
                <a:tc>
                  <a:txBody>
                    <a:bodyPr/>
                    <a:lstStyle/>
                    <a:p>
                      <a:pPr algn="ctr"/>
                      <a:r>
                        <a:rPr lang="en-US" sz="3600" dirty="0">
                          <a:solidFill>
                            <a:srgbClr val="FFFFFF"/>
                          </a:solidFill>
                          <a:hlinkClick r:id="rId3" action="ppaction://hlinksldjump"/>
                        </a:rPr>
                        <a:t>100</a:t>
                      </a:r>
                      <a:endParaRPr lang="en-US" sz="3600" dirty="0">
                        <a:solidFill>
                          <a:srgbClr val="FFFFFF"/>
                        </a:solidFill>
                      </a:endParaRPr>
                    </a:p>
                  </a:txBody>
                  <a:tcPr anchor="ctr">
                    <a:cell3D prstMaterial="dkEdge">
                      <a:bevel/>
                      <a:lightRig rig="flood" dir="t"/>
                    </a:cell3D>
                    <a:solidFill>
                      <a:srgbClr val="0000FF"/>
                    </a:solidFill>
                  </a:tcPr>
                </a:tc>
                <a:tc>
                  <a:txBody>
                    <a:bodyPr/>
                    <a:lstStyle/>
                    <a:p>
                      <a:pPr algn="ctr"/>
                      <a:r>
                        <a:rPr lang="en-US" sz="3600" dirty="0">
                          <a:solidFill>
                            <a:srgbClr val="FFFFFF"/>
                          </a:solidFill>
                          <a:hlinkClick r:id="rId4" action="ppaction://hlinksldjump"/>
                        </a:rPr>
                        <a:t>100</a:t>
                      </a:r>
                      <a:endParaRPr lang="en-US" sz="3600" dirty="0">
                        <a:solidFill>
                          <a:srgbClr val="FFFFFF"/>
                        </a:solidFill>
                      </a:endParaRPr>
                    </a:p>
                  </a:txBody>
                  <a:tcPr anchor="ctr">
                    <a:cell3D prstMaterial="dkEdge">
                      <a:bevel/>
                      <a:lightRig rig="flood" dir="t"/>
                    </a:cell3D>
                    <a:solidFill>
                      <a:srgbClr val="0000FF"/>
                    </a:solidFill>
                  </a:tcPr>
                </a:tc>
                <a:tc>
                  <a:txBody>
                    <a:bodyPr/>
                    <a:lstStyle/>
                    <a:p>
                      <a:pPr algn="ctr"/>
                      <a:r>
                        <a:rPr lang="en-US" sz="3600" dirty="0">
                          <a:solidFill>
                            <a:srgbClr val="FFFFFF"/>
                          </a:solidFill>
                          <a:hlinkClick r:id="rId5" action="ppaction://hlinksldjump"/>
                        </a:rPr>
                        <a:t>100</a:t>
                      </a:r>
                      <a:endParaRPr lang="en-US" sz="3600" dirty="0">
                        <a:solidFill>
                          <a:srgbClr val="FFFFFF"/>
                        </a:solidFill>
                      </a:endParaRPr>
                    </a:p>
                  </a:txBody>
                  <a:tcPr anchor="ctr">
                    <a:cell3D prstMaterial="dkEdge">
                      <a:bevel/>
                      <a:lightRig rig="flood" dir="t"/>
                    </a:cell3D>
                    <a:solidFill>
                      <a:srgbClr val="0000FF"/>
                    </a:solidFill>
                  </a:tcPr>
                </a:tc>
                <a:tc>
                  <a:txBody>
                    <a:bodyPr/>
                    <a:lstStyle/>
                    <a:p>
                      <a:pPr algn="ctr"/>
                      <a:r>
                        <a:rPr lang="en-US" sz="3600" dirty="0">
                          <a:solidFill>
                            <a:srgbClr val="FFFFFF"/>
                          </a:solidFill>
                          <a:hlinkClick r:id="rId6" action="ppaction://hlinksldjump"/>
                        </a:rPr>
                        <a:t>100</a:t>
                      </a:r>
                      <a:endParaRPr lang="en-US" sz="3600" dirty="0">
                        <a:solidFill>
                          <a:srgbClr val="FFFFFF"/>
                        </a:solidFill>
                      </a:endParaRPr>
                    </a:p>
                  </a:txBody>
                  <a:tcPr anchor="ctr">
                    <a:cell3D prstMaterial="dkEdge">
                      <a:bevel/>
                      <a:lightRig rig="flood" dir="t"/>
                    </a:cell3D>
                    <a:solidFill>
                      <a:srgbClr val="0000FF"/>
                    </a:solidFill>
                  </a:tcPr>
                </a:tc>
                <a:extLst>
                  <a:ext uri="{0D108BD9-81ED-4DB2-BD59-A6C34878D82A}">
                    <a16:rowId xmlns="" xmlns:a16="http://schemas.microsoft.com/office/drawing/2014/main" val="10001"/>
                  </a:ext>
                </a:extLst>
              </a:tr>
              <a:tr h="1143000">
                <a:tc>
                  <a:txBody>
                    <a:bodyPr/>
                    <a:lstStyle/>
                    <a:p>
                      <a:pPr algn="ctr"/>
                      <a:r>
                        <a:rPr lang="en-US" sz="3600" dirty="0">
                          <a:solidFill>
                            <a:srgbClr val="FFFFFF"/>
                          </a:solidFill>
                          <a:hlinkClick r:id="rId7" action="ppaction://hlinksldjump"/>
                        </a:rPr>
                        <a:t>200</a:t>
                      </a:r>
                      <a:endParaRPr lang="en-US" sz="3600" dirty="0">
                        <a:solidFill>
                          <a:srgbClr val="FFFFFF"/>
                        </a:solidFill>
                      </a:endParaRPr>
                    </a:p>
                  </a:txBody>
                  <a:tcPr anchor="ctr">
                    <a:cell3D prstMaterial="dkEdge">
                      <a:bevel/>
                      <a:lightRig rig="flood" dir="t"/>
                    </a:cell3D>
                    <a:solidFill>
                      <a:srgbClr val="0000FF"/>
                    </a:solidFill>
                  </a:tcPr>
                </a:tc>
                <a:tc>
                  <a:txBody>
                    <a:bodyPr/>
                    <a:lstStyle/>
                    <a:p>
                      <a:pPr algn="ctr"/>
                      <a:r>
                        <a:rPr lang="en-US" sz="3600" dirty="0">
                          <a:solidFill>
                            <a:srgbClr val="FFFFFF"/>
                          </a:solidFill>
                          <a:hlinkClick r:id="rId8" action="ppaction://hlinksldjump"/>
                        </a:rPr>
                        <a:t>200</a:t>
                      </a:r>
                      <a:endParaRPr lang="en-US" sz="3600" dirty="0">
                        <a:solidFill>
                          <a:srgbClr val="FFFFFF"/>
                        </a:solidFill>
                      </a:endParaRPr>
                    </a:p>
                  </a:txBody>
                  <a:tcPr anchor="ctr">
                    <a:cell3D prstMaterial="dkEdge">
                      <a:bevel/>
                      <a:lightRig rig="flood" dir="t"/>
                    </a:cell3D>
                    <a:solidFill>
                      <a:srgbClr val="0000FF"/>
                    </a:solidFill>
                  </a:tcPr>
                </a:tc>
                <a:tc>
                  <a:txBody>
                    <a:bodyPr/>
                    <a:lstStyle/>
                    <a:p>
                      <a:pPr algn="ctr"/>
                      <a:r>
                        <a:rPr lang="en-US" sz="3600" dirty="0">
                          <a:solidFill>
                            <a:srgbClr val="FFFFFF"/>
                          </a:solidFill>
                          <a:hlinkClick r:id="rId9" action="ppaction://hlinksldjump"/>
                        </a:rPr>
                        <a:t>200</a:t>
                      </a:r>
                      <a:endParaRPr lang="en-US" sz="3600" dirty="0">
                        <a:solidFill>
                          <a:srgbClr val="FFFFFF"/>
                        </a:solidFill>
                      </a:endParaRPr>
                    </a:p>
                  </a:txBody>
                  <a:tcPr anchor="ctr">
                    <a:cell3D prstMaterial="dkEdge">
                      <a:bevel/>
                      <a:lightRig rig="flood" dir="t"/>
                    </a:cell3D>
                    <a:solidFill>
                      <a:srgbClr val="0000FF"/>
                    </a:solidFill>
                  </a:tcPr>
                </a:tc>
                <a:tc>
                  <a:txBody>
                    <a:bodyPr/>
                    <a:lstStyle/>
                    <a:p>
                      <a:pPr algn="ctr"/>
                      <a:r>
                        <a:rPr lang="en-US" sz="3600" dirty="0">
                          <a:solidFill>
                            <a:srgbClr val="FFFFFF"/>
                          </a:solidFill>
                          <a:hlinkClick r:id="rId10" action="ppaction://hlinksldjump"/>
                        </a:rPr>
                        <a:t>200</a:t>
                      </a:r>
                      <a:endParaRPr lang="en-US" sz="3600" dirty="0">
                        <a:solidFill>
                          <a:srgbClr val="FFFFFF"/>
                        </a:solidFill>
                      </a:endParaRPr>
                    </a:p>
                  </a:txBody>
                  <a:tcPr anchor="ctr">
                    <a:cell3D prstMaterial="dkEdge">
                      <a:bevel/>
                      <a:lightRig rig="flood" dir="t"/>
                    </a:cell3D>
                    <a:solidFill>
                      <a:srgbClr val="0000FF"/>
                    </a:solidFill>
                  </a:tcPr>
                </a:tc>
                <a:tc>
                  <a:txBody>
                    <a:bodyPr/>
                    <a:lstStyle/>
                    <a:p>
                      <a:pPr algn="ctr"/>
                      <a:r>
                        <a:rPr lang="en-US" sz="3600" dirty="0">
                          <a:solidFill>
                            <a:srgbClr val="FFFFFF"/>
                          </a:solidFill>
                          <a:hlinkClick r:id="rId11" action="ppaction://hlinksldjump"/>
                        </a:rPr>
                        <a:t>200</a:t>
                      </a:r>
                      <a:endParaRPr lang="en-US" sz="3600" dirty="0">
                        <a:solidFill>
                          <a:srgbClr val="FFFFFF"/>
                        </a:solidFill>
                      </a:endParaRPr>
                    </a:p>
                  </a:txBody>
                  <a:tcPr anchor="ctr">
                    <a:cell3D prstMaterial="dkEdge">
                      <a:bevel/>
                      <a:lightRig rig="flood" dir="t"/>
                    </a:cell3D>
                    <a:solidFill>
                      <a:srgbClr val="0000FF"/>
                    </a:solidFill>
                  </a:tcPr>
                </a:tc>
                <a:extLst>
                  <a:ext uri="{0D108BD9-81ED-4DB2-BD59-A6C34878D82A}">
                    <a16:rowId xmlns="" xmlns:a16="http://schemas.microsoft.com/office/drawing/2014/main" val="10002"/>
                  </a:ext>
                </a:extLst>
              </a:tr>
              <a:tr h="1143000">
                <a:tc>
                  <a:txBody>
                    <a:bodyPr/>
                    <a:lstStyle/>
                    <a:p>
                      <a:pPr algn="ctr"/>
                      <a:r>
                        <a:rPr lang="en-US" sz="3600" dirty="0">
                          <a:solidFill>
                            <a:srgbClr val="FFFFFF"/>
                          </a:solidFill>
                          <a:hlinkClick r:id="rId12" action="ppaction://hlinksldjump"/>
                        </a:rPr>
                        <a:t>300</a:t>
                      </a:r>
                      <a:endParaRPr lang="en-US" sz="3600" dirty="0">
                        <a:solidFill>
                          <a:srgbClr val="FFFFFF"/>
                        </a:solidFill>
                      </a:endParaRPr>
                    </a:p>
                  </a:txBody>
                  <a:tcPr anchor="ctr">
                    <a:cell3D prstMaterial="dkEdge">
                      <a:bevel/>
                      <a:lightRig rig="flood" dir="t"/>
                    </a:cell3D>
                    <a:solidFill>
                      <a:srgbClr val="0000FF"/>
                    </a:solidFill>
                  </a:tcPr>
                </a:tc>
                <a:tc>
                  <a:txBody>
                    <a:bodyPr/>
                    <a:lstStyle/>
                    <a:p>
                      <a:pPr algn="ctr"/>
                      <a:r>
                        <a:rPr lang="en-US" sz="3600" dirty="0">
                          <a:solidFill>
                            <a:srgbClr val="FFFFFF"/>
                          </a:solidFill>
                          <a:hlinkClick r:id="rId13" action="ppaction://hlinksldjump"/>
                        </a:rPr>
                        <a:t>300</a:t>
                      </a:r>
                      <a:endParaRPr lang="en-US" sz="3600" dirty="0">
                        <a:solidFill>
                          <a:srgbClr val="FFFFFF"/>
                        </a:solidFill>
                      </a:endParaRPr>
                    </a:p>
                  </a:txBody>
                  <a:tcPr anchor="ctr">
                    <a:cell3D prstMaterial="dkEdge">
                      <a:bevel/>
                      <a:lightRig rig="flood" dir="t"/>
                    </a:cell3D>
                    <a:solidFill>
                      <a:srgbClr val="0000FF"/>
                    </a:solidFill>
                  </a:tcPr>
                </a:tc>
                <a:tc>
                  <a:txBody>
                    <a:bodyPr/>
                    <a:lstStyle/>
                    <a:p>
                      <a:pPr algn="ctr"/>
                      <a:r>
                        <a:rPr lang="en-US" sz="3600" dirty="0">
                          <a:solidFill>
                            <a:srgbClr val="FFFFFF"/>
                          </a:solidFill>
                          <a:hlinkClick r:id="rId14" action="ppaction://hlinksldjump"/>
                        </a:rPr>
                        <a:t>300</a:t>
                      </a:r>
                      <a:endParaRPr lang="en-US" sz="3600" dirty="0">
                        <a:solidFill>
                          <a:srgbClr val="FFFFFF"/>
                        </a:solidFill>
                      </a:endParaRPr>
                    </a:p>
                  </a:txBody>
                  <a:tcPr anchor="ctr">
                    <a:cell3D prstMaterial="dkEdge">
                      <a:bevel/>
                      <a:lightRig rig="flood" dir="t"/>
                    </a:cell3D>
                    <a:solidFill>
                      <a:srgbClr val="0000FF"/>
                    </a:solidFill>
                  </a:tcPr>
                </a:tc>
                <a:tc>
                  <a:txBody>
                    <a:bodyPr/>
                    <a:lstStyle/>
                    <a:p>
                      <a:pPr algn="ctr"/>
                      <a:r>
                        <a:rPr lang="en-US" sz="3600" dirty="0">
                          <a:solidFill>
                            <a:srgbClr val="FFFFFF"/>
                          </a:solidFill>
                          <a:hlinkClick r:id="rId15" action="ppaction://hlinksldjump"/>
                        </a:rPr>
                        <a:t>300</a:t>
                      </a:r>
                      <a:endParaRPr lang="en-US" sz="3600" dirty="0">
                        <a:solidFill>
                          <a:srgbClr val="FFFFFF"/>
                        </a:solidFill>
                      </a:endParaRPr>
                    </a:p>
                  </a:txBody>
                  <a:tcPr anchor="ctr">
                    <a:cell3D prstMaterial="dkEdge">
                      <a:bevel/>
                      <a:lightRig rig="flood" dir="t"/>
                    </a:cell3D>
                    <a:solidFill>
                      <a:srgbClr val="0000FF"/>
                    </a:solidFill>
                  </a:tcPr>
                </a:tc>
                <a:tc>
                  <a:txBody>
                    <a:bodyPr/>
                    <a:lstStyle/>
                    <a:p>
                      <a:pPr algn="ctr"/>
                      <a:r>
                        <a:rPr lang="en-US" sz="3600" dirty="0">
                          <a:solidFill>
                            <a:srgbClr val="FFFFFF"/>
                          </a:solidFill>
                          <a:hlinkClick r:id="rId16" action="ppaction://hlinksldjump"/>
                        </a:rPr>
                        <a:t>300</a:t>
                      </a:r>
                      <a:endParaRPr lang="en-US" sz="3600" dirty="0">
                        <a:solidFill>
                          <a:srgbClr val="FFFFFF"/>
                        </a:solidFill>
                      </a:endParaRPr>
                    </a:p>
                  </a:txBody>
                  <a:tcPr anchor="ctr">
                    <a:cell3D prstMaterial="dkEdge">
                      <a:bevel/>
                      <a:lightRig rig="flood" dir="t"/>
                    </a:cell3D>
                    <a:solidFill>
                      <a:srgbClr val="0000FF"/>
                    </a:solidFill>
                  </a:tcPr>
                </a:tc>
                <a:extLst>
                  <a:ext uri="{0D108BD9-81ED-4DB2-BD59-A6C34878D82A}">
                    <a16:rowId xmlns="" xmlns:a16="http://schemas.microsoft.com/office/drawing/2014/main" val="10003"/>
                  </a:ext>
                </a:extLst>
              </a:tr>
              <a:tr h="1143000">
                <a:tc>
                  <a:txBody>
                    <a:bodyPr/>
                    <a:lstStyle/>
                    <a:p>
                      <a:pPr algn="ctr"/>
                      <a:r>
                        <a:rPr lang="en-US" sz="3600" dirty="0">
                          <a:solidFill>
                            <a:srgbClr val="FFFFFF"/>
                          </a:solidFill>
                          <a:hlinkClick r:id="rId17" action="ppaction://hlinksldjump"/>
                        </a:rPr>
                        <a:t>400</a:t>
                      </a:r>
                      <a:endParaRPr lang="en-US" sz="3600" dirty="0">
                        <a:solidFill>
                          <a:srgbClr val="FFFFFF"/>
                        </a:solidFill>
                      </a:endParaRPr>
                    </a:p>
                  </a:txBody>
                  <a:tcPr anchor="ctr">
                    <a:cell3D prstMaterial="dkEdge">
                      <a:bevel/>
                      <a:lightRig rig="flood" dir="t"/>
                    </a:cell3D>
                    <a:solidFill>
                      <a:srgbClr val="0000FF"/>
                    </a:solidFill>
                  </a:tcPr>
                </a:tc>
                <a:tc>
                  <a:txBody>
                    <a:bodyPr/>
                    <a:lstStyle/>
                    <a:p>
                      <a:pPr algn="ctr"/>
                      <a:r>
                        <a:rPr lang="en-US" sz="3600" dirty="0">
                          <a:solidFill>
                            <a:srgbClr val="FFFFFF"/>
                          </a:solidFill>
                          <a:hlinkClick r:id="rId18" action="ppaction://hlinksldjump"/>
                        </a:rPr>
                        <a:t>400</a:t>
                      </a:r>
                      <a:endParaRPr lang="en-US" sz="3600" dirty="0">
                        <a:solidFill>
                          <a:srgbClr val="FFFFFF"/>
                        </a:solidFill>
                      </a:endParaRPr>
                    </a:p>
                  </a:txBody>
                  <a:tcPr anchor="ctr">
                    <a:cell3D prstMaterial="dkEdge">
                      <a:bevel/>
                      <a:lightRig rig="flood" dir="t"/>
                    </a:cell3D>
                    <a:solidFill>
                      <a:srgbClr val="0000FF"/>
                    </a:solidFill>
                  </a:tcPr>
                </a:tc>
                <a:tc>
                  <a:txBody>
                    <a:bodyPr/>
                    <a:lstStyle/>
                    <a:p>
                      <a:pPr algn="ctr"/>
                      <a:r>
                        <a:rPr lang="en-US" sz="3600" dirty="0">
                          <a:solidFill>
                            <a:srgbClr val="FFFFFF"/>
                          </a:solidFill>
                          <a:hlinkClick r:id="rId19" action="ppaction://hlinksldjump"/>
                        </a:rPr>
                        <a:t>400</a:t>
                      </a:r>
                      <a:endParaRPr lang="en-US" sz="3600" dirty="0">
                        <a:solidFill>
                          <a:srgbClr val="FFFFFF"/>
                        </a:solidFill>
                      </a:endParaRPr>
                    </a:p>
                  </a:txBody>
                  <a:tcPr anchor="ctr">
                    <a:cell3D prstMaterial="dkEdge">
                      <a:bevel/>
                      <a:lightRig rig="flood" dir="t"/>
                    </a:cell3D>
                    <a:solidFill>
                      <a:srgbClr val="0000FF"/>
                    </a:solidFill>
                  </a:tcPr>
                </a:tc>
                <a:tc>
                  <a:txBody>
                    <a:bodyPr/>
                    <a:lstStyle/>
                    <a:p>
                      <a:pPr algn="ctr"/>
                      <a:r>
                        <a:rPr lang="en-US" sz="3600" dirty="0">
                          <a:solidFill>
                            <a:srgbClr val="FFFFFF"/>
                          </a:solidFill>
                          <a:hlinkClick r:id="rId20" action="ppaction://hlinksldjump"/>
                        </a:rPr>
                        <a:t>400</a:t>
                      </a:r>
                      <a:endParaRPr lang="en-US" sz="3600" dirty="0">
                        <a:solidFill>
                          <a:srgbClr val="FFFFFF"/>
                        </a:solidFill>
                      </a:endParaRPr>
                    </a:p>
                  </a:txBody>
                  <a:tcPr anchor="ctr">
                    <a:cell3D prstMaterial="dkEdge">
                      <a:bevel/>
                      <a:lightRig rig="flood" dir="t"/>
                    </a:cell3D>
                    <a:solidFill>
                      <a:srgbClr val="0000FF"/>
                    </a:solidFill>
                  </a:tcPr>
                </a:tc>
                <a:tc>
                  <a:txBody>
                    <a:bodyPr/>
                    <a:lstStyle/>
                    <a:p>
                      <a:pPr algn="ctr"/>
                      <a:r>
                        <a:rPr lang="en-US" sz="3600" dirty="0">
                          <a:solidFill>
                            <a:srgbClr val="FFFFFF"/>
                          </a:solidFill>
                          <a:hlinkClick r:id="rId21" action="ppaction://hlinksldjump"/>
                        </a:rPr>
                        <a:t>400</a:t>
                      </a:r>
                      <a:endParaRPr lang="en-US" sz="3600" dirty="0">
                        <a:solidFill>
                          <a:srgbClr val="FFFFFF"/>
                        </a:solidFill>
                      </a:endParaRPr>
                    </a:p>
                  </a:txBody>
                  <a:tcPr anchor="ctr">
                    <a:cell3D prstMaterial="dkEdge">
                      <a:bevel/>
                      <a:lightRig rig="flood" dir="t"/>
                    </a:cell3D>
                    <a:solidFill>
                      <a:srgbClr val="0000FF"/>
                    </a:solidFill>
                  </a:tcPr>
                </a:tc>
                <a:extLst>
                  <a:ext uri="{0D108BD9-81ED-4DB2-BD59-A6C34878D82A}">
                    <a16:rowId xmlns="" xmlns:a16="http://schemas.microsoft.com/office/drawing/2014/main" val="10004"/>
                  </a:ext>
                </a:extLst>
              </a:tr>
              <a:tr h="1143000">
                <a:tc>
                  <a:txBody>
                    <a:bodyPr/>
                    <a:lstStyle/>
                    <a:p>
                      <a:pPr algn="ctr"/>
                      <a:r>
                        <a:rPr lang="en-US" sz="3600" dirty="0">
                          <a:solidFill>
                            <a:srgbClr val="FFFFFF"/>
                          </a:solidFill>
                          <a:hlinkClick r:id="rId22" action="ppaction://hlinksldjump"/>
                        </a:rPr>
                        <a:t>500</a:t>
                      </a:r>
                      <a:endParaRPr lang="en-US" sz="3600" dirty="0">
                        <a:solidFill>
                          <a:srgbClr val="FFFFFF"/>
                        </a:solidFill>
                      </a:endParaRPr>
                    </a:p>
                  </a:txBody>
                  <a:tcPr anchor="ctr">
                    <a:cell3D prstMaterial="dkEdge">
                      <a:bevel/>
                      <a:lightRig rig="flood" dir="t"/>
                    </a:cell3D>
                    <a:solidFill>
                      <a:srgbClr val="0000FF"/>
                    </a:solidFill>
                  </a:tcPr>
                </a:tc>
                <a:tc>
                  <a:txBody>
                    <a:bodyPr/>
                    <a:lstStyle/>
                    <a:p>
                      <a:pPr algn="ctr"/>
                      <a:r>
                        <a:rPr lang="en-US" sz="3600" dirty="0">
                          <a:solidFill>
                            <a:srgbClr val="FFFFFF"/>
                          </a:solidFill>
                          <a:hlinkClick r:id="rId23" action="ppaction://hlinksldjump"/>
                        </a:rPr>
                        <a:t>500</a:t>
                      </a:r>
                      <a:endParaRPr lang="en-US" sz="3600" dirty="0">
                        <a:solidFill>
                          <a:srgbClr val="FFFFFF"/>
                        </a:solidFill>
                      </a:endParaRPr>
                    </a:p>
                  </a:txBody>
                  <a:tcPr anchor="ctr">
                    <a:cell3D prstMaterial="dkEdge">
                      <a:bevel/>
                      <a:lightRig rig="flood" dir="t"/>
                    </a:cell3D>
                    <a:solidFill>
                      <a:srgbClr val="0000FF"/>
                    </a:solidFill>
                  </a:tcPr>
                </a:tc>
                <a:tc>
                  <a:txBody>
                    <a:bodyPr/>
                    <a:lstStyle/>
                    <a:p>
                      <a:pPr algn="ctr"/>
                      <a:r>
                        <a:rPr lang="en-US" sz="3600" dirty="0">
                          <a:solidFill>
                            <a:srgbClr val="FFFFFF"/>
                          </a:solidFill>
                          <a:hlinkClick r:id="rId24" action="ppaction://hlinksldjump"/>
                        </a:rPr>
                        <a:t>500</a:t>
                      </a:r>
                      <a:endParaRPr lang="en-US" sz="3600" dirty="0">
                        <a:solidFill>
                          <a:srgbClr val="FFFFFF"/>
                        </a:solidFill>
                      </a:endParaRPr>
                    </a:p>
                  </a:txBody>
                  <a:tcPr anchor="ctr">
                    <a:cell3D prstMaterial="dkEdge">
                      <a:bevel/>
                      <a:lightRig rig="flood" dir="t"/>
                    </a:cell3D>
                    <a:solidFill>
                      <a:srgbClr val="0000FF"/>
                    </a:solidFill>
                  </a:tcPr>
                </a:tc>
                <a:tc>
                  <a:txBody>
                    <a:bodyPr/>
                    <a:lstStyle/>
                    <a:p>
                      <a:pPr algn="ctr"/>
                      <a:r>
                        <a:rPr lang="en-US" sz="3600" dirty="0">
                          <a:solidFill>
                            <a:srgbClr val="FFFFFF"/>
                          </a:solidFill>
                          <a:hlinkClick r:id="rId25" action="ppaction://hlinksldjump"/>
                        </a:rPr>
                        <a:t>500</a:t>
                      </a:r>
                      <a:endParaRPr lang="en-US" sz="3600" dirty="0">
                        <a:solidFill>
                          <a:srgbClr val="FFFFFF"/>
                        </a:solidFill>
                      </a:endParaRPr>
                    </a:p>
                  </a:txBody>
                  <a:tcPr anchor="ctr">
                    <a:cell3D prstMaterial="dkEdge">
                      <a:bevel/>
                      <a:lightRig rig="flood" dir="t"/>
                    </a:cell3D>
                    <a:solidFill>
                      <a:srgbClr val="0000FF"/>
                    </a:solidFill>
                  </a:tcPr>
                </a:tc>
                <a:tc>
                  <a:txBody>
                    <a:bodyPr/>
                    <a:lstStyle/>
                    <a:p>
                      <a:pPr algn="ctr"/>
                      <a:r>
                        <a:rPr lang="en-US" sz="3600" dirty="0">
                          <a:solidFill>
                            <a:srgbClr val="FFFFFF"/>
                          </a:solidFill>
                          <a:hlinkClick r:id="rId26" action="ppaction://hlinksldjump"/>
                        </a:rPr>
                        <a:t>500</a:t>
                      </a:r>
                      <a:endParaRPr lang="en-US" sz="3600" dirty="0">
                        <a:solidFill>
                          <a:srgbClr val="FFFFFF"/>
                        </a:solidFill>
                      </a:endParaRPr>
                    </a:p>
                  </a:txBody>
                  <a:tcPr anchor="ctr">
                    <a:cell3D prstMaterial="dkEdge">
                      <a:bevel/>
                      <a:lightRig rig="flood" dir="t"/>
                    </a:cell3D>
                    <a:solidFill>
                      <a:srgbClr val="0000FF"/>
                    </a:solidFill>
                  </a:tcPr>
                </a:tc>
                <a:extLst>
                  <a:ext uri="{0D108BD9-81ED-4DB2-BD59-A6C34878D82A}">
                    <a16:rowId xmlns="" xmlns:a16="http://schemas.microsoft.com/office/drawing/2014/main" val="10005"/>
                  </a:ext>
                </a:extLst>
              </a:tr>
            </a:tbl>
          </a:graphicData>
        </a:graphic>
      </p:graphicFrame>
      <p:sp>
        <p:nvSpPr>
          <p:cNvPr id="2" name="Rectangle 1"/>
          <p:cNvSpPr/>
          <p:nvPr/>
        </p:nvSpPr>
        <p:spPr>
          <a:xfrm>
            <a:off x="10401300" y="0"/>
            <a:ext cx="1809070" cy="6858000"/>
          </a:xfrm>
          <a:prstGeom prst="rect">
            <a:avLst/>
          </a:prstGeom>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prstClr val="white"/>
              </a:solidFill>
            </a:endParaRPr>
          </a:p>
        </p:txBody>
      </p:sp>
      <p:pic>
        <p:nvPicPr>
          <p:cNvPr id="6" name="Picture 5">
            <a:hlinkClick r:id="rId27" action="ppaction://hlinksldjump"/>
          </p:cNvPr>
          <p:cNvPicPr>
            <a:picLocks noChangeAspect="1"/>
          </p:cNvPicPr>
          <p:nvPr/>
        </p:nvPicPr>
        <p:blipFill rotWithShape="1">
          <a:blip r:embed="rId28"/>
          <a:srcRect t="25140" b="24147"/>
          <a:stretch/>
        </p:blipFill>
        <p:spPr>
          <a:xfrm>
            <a:off x="10561238" y="5865276"/>
            <a:ext cx="1489193" cy="755217"/>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Tree>
    <p:extLst>
      <p:ext uri="{BB962C8B-B14F-4D97-AF65-F5344CB8AC3E}">
        <p14:creationId xmlns:p14="http://schemas.microsoft.com/office/powerpoint/2010/main" val="210693130"/>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xmlns:p14="http://schemas.microsoft.com/office/powerpoint/2010/main" spd="slow">
        <p:fade/>
      </p:transition>
    </mc:Fallback>
  </mc:AlternateContent>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5400" b="1" dirty="0" smtClean="0"/>
              <a:t>FOOD- </a:t>
            </a:r>
            <a:r>
              <a:rPr lang="en-US" sz="5400" b="1" dirty="0"/>
              <a:t>100</a:t>
            </a:r>
          </a:p>
        </p:txBody>
      </p:sp>
      <p:sp>
        <p:nvSpPr>
          <p:cNvPr id="6" name="TextBox 5"/>
          <p:cNvSpPr txBox="1"/>
          <p:nvPr/>
        </p:nvSpPr>
        <p:spPr>
          <a:xfrm>
            <a:off x="1628504" y="2321004"/>
            <a:ext cx="9231084" cy="1107996"/>
          </a:xfrm>
          <a:prstGeom prst="rect">
            <a:avLst/>
          </a:prstGeom>
          <a:noFill/>
        </p:spPr>
        <p:txBody>
          <a:bodyPr wrap="square" rtlCol="0">
            <a:spAutoFit/>
          </a:bodyPr>
          <a:lstStyle/>
          <a:p>
            <a:pPr algn="ctr"/>
            <a:r>
              <a:rPr lang="en-US" sz="6600" dirty="0" smtClean="0">
                <a:solidFill>
                  <a:prstClr val="white"/>
                </a:solidFill>
                <a:latin typeface="Arial" panose="020B0604020202020204" pitchFamily="34" charset="0"/>
                <a:cs typeface="Arial" panose="020B0604020202020204" pitchFamily="34" charset="0"/>
              </a:rPr>
              <a:t>Name a vegetable.</a:t>
            </a:r>
            <a:endParaRPr lang="en-US" sz="9600" b="1" dirty="0">
              <a:solidFill>
                <a:prstClr val="white"/>
              </a:solidFill>
              <a:latin typeface="Arial" panose="020B0604020202020204" pitchFamily="34" charset="0"/>
              <a:cs typeface="Arial" panose="020B0604020202020204" pitchFamily="34" charset="0"/>
            </a:endParaRPr>
          </a:p>
        </p:txBody>
      </p:sp>
      <p:sp>
        <p:nvSpPr>
          <p:cNvPr id="3" name="Frame 2">
            <a:extLst>
              <a:ext uri="{FF2B5EF4-FFF2-40B4-BE49-F238E27FC236}">
                <a16:creationId xmlns="" xmlns:a16="http://schemas.microsoft.com/office/drawing/2014/main" id="{A2F17577-6CC9-23A3-E936-4B101ADA554D}"/>
              </a:ext>
            </a:extLst>
          </p:cNvPr>
          <p:cNvSpPr/>
          <p:nvPr/>
        </p:nvSpPr>
        <p:spPr>
          <a:xfrm>
            <a:off x="0" y="0"/>
            <a:ext cx="12192000" cy="6858000"/>
          </a:xfrm>
          <a:prstGeom prst="frame">
            <a:avLst>
              <a:gd name="adj1" fmla="val 1779"/>
            </a:avLst>
          </a:prstGeom>
          <a:solidFill>
            <a:schemeClr val="tx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19" name="Прямоугольник 18"/>
          <p:cNvSpPr/>
          <p:nvPr/>
        </p:nvSpPr>
        <p:spPr>
          <a:xfrm>
            <a:off x="2321217" y="5247600"/>
            <a:ext cx="7367451" cy="914400"/>
          </a:xfrm>
          <a:prstGeom prst="rect">
            <a:avLst/>
          </a:prstGeom>
          <a:noFill/>
          <a:ln w="9525">
            <a:solidFill>
              <a:srgbClr val="002060"/>
            </a:solidFill>
            <a:beve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ru-RU">
              <a:solidFill>
                <a:prstClr val="white"/>
              </a:solidFill>
            </a:endParaRPr>
          </a:p>
        </p:txBody>
      </p:sp>
      <p:sp>
        <p:nvSpPr>
          <p:cNvPr id="20" name="Прямоугольник 19"/>
          <p:cNvSpPr/>
          <p:nvPr/>
        </p:nvSpPr>
        <p:spPr>
          <a:xfrm>
            <a:off x="2321216" y="5247600"/>
            <a:ext cx="7367451" cy="914400"/>
          </a:xfrm>
          <a:prstGeom prst="rect">
            <a:avLst/>
          </a:prstGeom>
          <a:gradFill flip="none" rotWithShape="1">
            <a:gsLst>
              <a:gs pos="0">
                <a:schemeClr val="bg2">
                  <a:lumMod val="20000"/>
                  <a:lumOff val="80000"/>
                </a:schemeClr>
              </a:gs>
              <a:gs pos="84153">
                <a:srgbClr val="FF0000"/>
              </a:gs>
              <a:gs pos="30000">
                <a:srgbClr val="2E5095"/>
              </a:gs>
              <a:gs pos="60000">
                <a:srgbClr val="C00000"/>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ru-RU">
              <a:solidFill>
                <a:prstClr val="white"/>
              </a:solidFill>
            </a:endParaRPr>
          </a:p>
        </p:txBody>
      </p:sp>
      <p:pic>
        <p:nvPicPr>
          <p:cNvPr id="21" name="svoya_igra-30-sec">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5439952" y="5400000"/>
            <a:ext cx="609600" cy="609600"/>
          </a:xfrm>
          <a:prstGeom prst="rect">
            <a:avLst/>
          </a:prstGeom>
          <a:gradFill flip="none" rotWithShape="1">
            <a:gsLst>
              <a:gs pos="0">
                <a:schemeClr val="bg2">
                  <a:tint val="80000"/>
                  <a:satMod val="300000"/>
                </a:schemeClr>
              </a:gs>
              <a:gs pos="84153">
                <a:srgbClr val="FF0000"/>
              </a:gs>
              <a:gs pos="30000">
                <a:srgbClr val="2E5095"/>
              </a:gs>
              <a:gs pos="60000">
                <a:srgbClr val="C00000"/>
              </a:gs>
            </a:gsLst>
            <a:lin ang="0" scaled="1"/>
            <a:tileRect/>
          </a:gradFill>
        </p:spPr>
      </p:pic>
    </p:spTree>
    <p:extLst>
      <p:ext uri="{BB962C8B-B14F-4D97-AF65-F5344CB8AC3E}">
        <p14:creationId xmlns:p14="http://schemas.microsoft.com/office/powerpoint/2010/main" val="2101250044"/>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xmlns:p14="http://schemas.microsoft.com/office/powerpoint/2010/mai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ipe(left)">
                                      <p:cBhvr>
                                        <p:cTn id="7" dur="30000"/>
                                        <p:tgtEl>
                                          <p:spTgt spid="20"/>
                                        </p:tgtEl>
                                      </p:cBhvr>
                                    </p:animEffect>
                                  </p:childTnLst>
                                </p:cTn>
                              </p:par>
                              <p:par>
                                <p:cTn id="8" presetID="1" presetClass="mediacall" presetSubtype="0" fill="hold" nodeType="withEffect">
                                  <p:stCondLst>
                                    <p:cond delay="0"/>
                                  </p:stCondLst>
                                  <p:childTnLst>
                                    <p:cmd type="call" cmd="playFrom(0.0)">
                                      <p:cBhvr>
                                        <p:cTn id="9" dur="32522" fill="hold"/>
                                        <p:tgtEl>
                                          <p:spTgt spid="21"/>
                                        </p:tgtEl>
                                      </p:cBhvr>
                                    </p:cmd>
                                  </p:childTnLst>
                                  <p:subTnLst>
                                    <p:set>
                                      <p:cBhvr override="childStyle">
                                        <p:cTn dur="1" fill="hold" display="0" masterRel="sameClick" afterEffect="1">
                                          <p:stCondLst>
                                            <p:cond evt="end" delay="0">
                                              <p:tn val="8"/>
                                            </p:cond>
                                          </p:stCondLst>
                                        </p:cTn>
                                        <p:tgtEl>
                                          <p:spTgt spid="21"/>
                                        </p:tgtEl>
                                        <p:attrNameLst>
                                          <p:attrName>style.visibility</p:attrName>
                                        </p:attrNameLst>
                                      </p:cBhvr>
                                      <p:to>
                                        <p:strVal val="hidden"/>
                                      </p:to>
                                    </p:set>
                                  </p:subTnLst>
                                </p:cTn>
                              </p:par>
                            </p:childTnLst>
                          </p:cTn>
                        </p:par>
                      </p:childTnLst>
                    </p:cTn>
                  </p:par>
                </p:childTnLst>
              </p:cTn>
              <p:prevCondLst>
                <p:cond evt="onPrev" delay="0">
                  <p:tgtEl>
                    <p:sldTgt/>
                  </p:tgtEl>
                </p:cond>
              </p:prevCondLst>
              <p:nextCondLst>
                <p:cond evt="onNext" delay="0">
                  <p:tgtEl>
                    <p:sldTgt/>
                  </p:tgtEl>
                </p:cond>
              </p:nextCondLst>
            </p:seq>
            <p:audio>
              <p:cMediaNode vol="100000" showWhenStopped="0">
                <p:cTn id="10" fill="hold" display="0">
                  <p:stCondLst>
                    <p:cond delay="indefinite"/>
                  </p:stCondLst>
                  <p:endCondLst>
                    <p:cond evt="onStopAudio" delay="0">
                      <p:tgtEl>
                        <p:sldTgt/>
                      </p:tgtEl>
                    </p:cond>
                  </p:endCondLst>
                </p:cTn>
                <p:tgtEl>
                  <p:spTgt spid="21"/>
                </p:tgtEl>
              </p:cMediaNode>
            </p:audio>
          </p:childTnLst>
        </p:cTn>
      </p:par>
    </p:tnLst>
    <p:bldLst>
      <p:bldP spid="20" grpId="0" animBg="1"/>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5400" b="1" dirty="0"/>
              <a:t>FOOD– 100</a:t>
            </a:r>
          </a:p>
        </p:txBody>
      </p:sp>
      <p:sp>
        <p:nvSpPr>
          <p:cNvPr id="3" name="Frame 2">
            <a:extLst>
              <a:ext uri="{FF2B5EF4-FFF2-40B4-BE49-F238E27FC236}">
                <a16:creationId xmlns="" xmlns:a16="http://schemas.microsoft.com/office/drawing/2014/main" id="{1096F90A-8F03-88F1-3149-87C39DB939D0}"/>
              </a:ext>
            </a:extLst>
          </p:cNvPr>
          <p:cNvSpPr/>
          <p:nvPr/>
        </p:nvSpPr>
        <p:spPr>
          <a:xfrm>
            <a:off x="0" y="0"/>
            <a:ext cx="12192000" cy="6858000"/>
          </a:xfrm>
          <a:prstGeom prst="frame">
            <a:avLst>
              <a:gd name="adj1" fmla="val 1779"/>
            </a:avLst>
          </a:prstGeom>
          <a:solidFill>
            <a:schemeClr val="tx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pic>
        <p:nvPicPr>
          <p:cNvPr id="8" name="Picture 6" descr="Home button">
            <a:hlinkClick r:id="rId4" action="ppaction://hlinksldjump"/>
            <a:extLst>
              <a:ext uri="{FF2B5EF4-FFF2-40B4-BE49-F238E27FC236}">
                <a16:creationId xmlns="" xmlns:a16="http://schemas.microsoft.com/office/drawing/2014/main" id="{84ED0659-20D2-47A7-675A-66710F04C6EC}"/>
              </a:ext>
            </a:extLst>
          </p:cNvPr>
          <p:cNvPicPr>
            <a:picLocks noChangeAspect="1"/>
          </p:cNvPicPr>
          <p:nvPr/>
        </p:nvPicPr>
        <p:blipFill>
          <a:blip r:embed="rId5">
            <a:extLst>
              <a:ext uri="{96DAC541-7B7A-43D3-8B79-37D633B846F1}">
                <asvg:svgBlip xmlns:asvg="http://schemas.microsoft.com/office/drawing/2016/SVG/main" xmlns="" r:embed="rId6"/>
              </a:ext>
            </a:extLst>
          </a:blip>
          <a:srcRect/>
          <a:stretch/>
        </p:blipFill>
        <p:spPr>
          <a:xfrm>
            <a:off x="11237112" y="5896427"/>
            <a:ext cx="748632" cy="748632"/>
          </a:xfrm>
          <a:prstGeom prst="rect">
            <a:avLst/>
          </a:prstGeom>
        </p:spPr>
      </p:pic>
      <p:sp>
        <p:nvSpPr>
          <p:cNvPr id="7" name="TextBox 6"/>
          <p:cNvSpPr txBox="1"/>
          <p:nvPr/>
        </p:nvSpPr>
        <p:spPr>
          <a:xfrm>
            <a:off x="931816" y="2393530"/>
            <a:ext cx="10305295" cy="1569660"/>
          </a:xfrm>
          <a:prstGeom prst="rect">
            <a:avLst/>
          </a:prstGeom>
          <a:noFill/>
        </p:spPr>
        <p:txBody>
          <a:bodyPr wrap="square" rtlCol="0">
            <a:spAutoFit/>
          </a:bodyPr>
          <a:lstStyle/>
          <a:p>
            <a:pPr algn="ctr"/>
            <a:r>
              <a:rPr lang="en-US" sz="9600" b="1" dirty="0" smtClean="0">
                <a:solidFill>
                  <a:prstClr val="white"/>
                </a:solidFill>
                <a:latin typeface="Arial" panose="020B0604020202020204" pitchFamily="34" charset="0"/>
                <a:cs typeface="Arial" panose="020B0604020202020204" pitchFamily="34" charset="0"/>
              </a:rPr>
              <a:t>Students’ answer</a:t>
            </a:r>
            <a:endParaRPr lang="en-US" sz="9600" b="1" dirty="0">
              <a:solidFill>
                <a:prstClr val="white"/>
              </a:solidFill>
              <a:latin typeface="Arial" panose="020B0604020202020204" pitchFamily="34" charset="0"/>
              <a:cs typeface="Arial" panose="020B0604020202020204" pitchFamily="34" charset="0"/>
            </a:endParaRPr>
          </a:p>
        </p:txBody>
      </p:sp>
      <p:sp>
        <p:nvSpPr>
          <p:cNvPr id="9" name="Прямоугольник 8"/>
          <p:cNvSpPr/>
          <p:nvPr/>
        </p:nvSpPr>
        <p:spPr>
          <a:xfrm>
            <a:off x="2520000" y="5400000"/>
            <a:ext cx="7367451" cy="914400"/>
          </a:xfrm>
          <a:prstGeom prst="rect">
            <a:avLst/>
          </a:prstGeom>
          <a:noFill/>
          <a:ln w="9525">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ru-RU">
              <a:solidFill>
                <a:prstClr val="white"/>
              </a:solidFill>
            </a:endParaRPr>
          </a:p>
        </p:txBody>
      </p:sp>
      <p:sp>
        <p:nvSpPr>
          <p:cNvPr id="4" name="Прямоугольник 3"/>
          <p:cNvSpPr/>
          <p:nvPr/>
        </p:nvSpPr>
        <p:spPr>
          <a:xfrm>
            <a:off x="2564609" y="5400000"/>
            <a:ext cx="7367451" cy="914400"/>
          </a:xfrm>
          <a:prstGeom prst="rect">
            <a:avLst/>
          </a:prstGeom>
          <a:gradFill flip="none" rotWithShape="1">
            <a:gsLst>
              <a:gs pos="0">
                <a:schemeClr val="accent1">
                  <a:tint val="100000"/>
                  <a:shade val="100000"/>
                  <a:satMod val="130000"/>
                </a:schemeClr>
              </a:gs>
              <a:gs pos="81000">
                <a:schemeClr val="accent2">
                  <a:lumMod val="75000"/>
                </a:schemeClr>
              </a:gs>
            </a:gsLst>
            <a:lin ang="270000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ru-RU">
              <a:solidFill>
                <a:prstClr val="white"/>
              </a:solidFill>
            </a:endParaRPr>
          </a:p>
        </p:txBody>
      </p:sp>
      <p:pic>
        <p:nvPicPr>
          <p:cNvPr id="5" name="svoya_igra-30-sec">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5638735" y="5552400"/>
            <a:ext cx="609600" cy="609600"/>
          </a:xfrm>
          <a:prstGeom prst="rect">
            <a:avLst/>
          </a:prstGeom>
        </p:spPr>
      </p:pic>
    </p:spTree>
    <p:extLst>
      <p:ext uri="{BB962C8B-B14F-4D97-AF65-F5344CB8AC3E}">
        <p14:creationId xmlns:p14="http://schemas.microsoft.com/office/powerpoint/2010/main" val="32291345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30000"/>
                                        <p:tgtEl>
                                          <p:spTgt spid="4"/>
                                        </p:tgtEl>
                                      </p:cBhvr>
                                    </p:animEffect>
                                  </p:childTnLst>
                                </p:cTn>
                              </p:par>
                              <p:par>
                                <p:cTn id="8" presetID="1" presetClass="mediacall" presetSubtype="0" fill="hold" nodeType="withEffect">
                                  <p:stCondLst>
                                    <p:cond delay="0"/>
                                  </p:stCondLst>
                                  <p:childTnLst>
                                    <p:cmd type="call" cmd="playFrom(0.0)">
                                      <p:cBhvr>
                                        <p:cTn id="9" dur="32522" fill="hold"/>
                                        <p:tgtEl>
                                          <p:spTgt spid="5"/>
                                        </p:tgtEl>
                                      </p:cBhvr>
                                    </p:cmd>
                                  </p:childTnLst>
                                  <p:subTnLst>
                                    <p:set>
                                      <p:cBhvr override="childStyle">
                                        <p:cTn dur="1" fill="hold" display="0" masterRel="sameClick" afterEffect="1">
                                          <p:stCondLst>
                                            <p:cond evt="end" delay="0">
                                              <p:tn val="8"/>
                                            </p:cond>
                                          </p:stCondLst>
                                        </p:cTn>
                                        <p:tgtEl>
                                          <p:spTgt spid="5"/>
                                        </p:tgtEl>
                                        <p:attrNameLst>
                                          <p:attrName>style.visibility</p:attrName>
                                        </p:attrNameLst>
                                      </p:cBhvr>
                                      <p:to>
                                        <p:strVal val="hidden"/>
                                      </p:to>
                                    </p:set>
                                  </p:subTnLst>
                                </p:cTn>
                              </p:par>
                            </p:childTnLst>
                          </p:cTn>
                        </p:par>
                      </p:childTnLst>
                    </p:cTn>
                  </p:par>
                </p:childTnLst>
              </p:cTn>
              <p:prevCondLst>
                <p:cond evt="onPrev" delay="0">
                  <p:tgtEl>
                    <p:sldTgt/>
                  </p:tgtEl>
                </p:cond>
              </p:prevCondLst>
              <p:nextCondLst>
                <p:cond evt="onNext" delay="0">
                  <p:tgtEl>
                    <p:sldTgt/>
                  </p:tgtEl>
                </p:cond>
              </p:nextCondLst>
            </p:seq>
            <p:audio>
              <p:cMediaNode vol="100000" showWhenStopped="0">
                <p:cTn id="10" fill="hold" display="0">
                  <p:stCondLst>
                    <p:cond delay="indefinite"/>
                  </p:stCondLst>
                  <p:endCondLst>
                    <p:cond evt="onStopAudio" delay="0">
                      <p:tgtEl>
                        <p:sldTgt/>
                      </p:tgtEl>
                    </p:cond>
                  </p:endCondLst>
                </p:cTn>
                <p:tgtEl>
                  <p:spTgt spid="5"/>
                </p:tgtEl>
              </p:cMediaNode>
            </p:audio>
          </p:childTnLst>
        </p:cTn>
      </p:par>
    </p:tnLst>
    <p:bldLst>
      <p:bldP spid="4" grpId="0" animBg="1"/>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5400" b="1" dirty="0"/>
              <a:t>FOOD- 200</a:t>
            </a:r>
          </a:p>
        </p:txBody>
      </p:sp>
      <p:sp>
        <p:nvSpPr>
          <p:cNvPr id="6" name="TextBox 5"/>
          <p:cNvSpPr txBox="1"/>
          <p:nvPr/>
        </p:nvSpPr>
        <p:spPr>
          <a:xfrm>
            <a:off x="1981200" y="1740387"/>
            <a:ext cx="8229600" cy="646331"/>
          </a:xfrm>
          <a:prstGeom prst="rect">
            <a:avLst/>
          </a:prstGeom>
          <a:noFill/>
        </p:spPr>
        <p:txBody>
          <a:bodyPr wrap="square" rtlCol="0">
            <a:spAutoFit/>
          </a:bodyPr>
          <a:lstStyle/>
          <a:p>
            <a:pPr algn="ctr"/>
            <a:r>
              <a:rPr lang="en-US" sz="3600" dirty="0" smtClean="0">
                <a:solidFill>
                  <a:prstClr val="white"/>
                </a:solidFill>
                <a:latin typeface="Arial" panose="020B0604020202020204" pitchFamily="34" charset="0"/>
                <a:cs typeface="Arial" panose="020B0604020202020204" pitchFamily="34" charset="0"/>
              </a:rPr>
              <a:t>Which word is countable?</a:t>
            </a:r>
          </a:p>
        </p:txBody>
      </p:sp>
      <p:sp>
        <p:nvSpPr>
          <p:cNvPr id="3" name="Frame 2">
            <a:extLst>
              <a:ext uri="{FF2B5EF4-FFF2-40B4-BE49-F238E27FC236}">
                <a16:creationId xmlns="" xmlns:a16="http://schemas.microsoft.com/office/drawing/2014/main" id="{41D22751-67BC-37E3-C70C-44A93EDA46F4}"/>
              </a:ext>
            </a:extLst>
          </p:cNvPr>
          <p:cNvSpPr/>
          <p:nvPr/>
        </p:nvSpPr>
        <p:spPr>
          <a:xfrm>
            <a:off x="0" y="0"/>
            <a:ext cx="12192000" cy="6858000"/>
          </a:xfrm>
          <a:prstGeom prst="frame">
            <a:avLst>
              <a:gd name="adj1" fmla="val 1779"/>
            </a:avLst>
          </a:prstGeom>
          <a:solidFill>
            <a:schemeClr val="tx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7" name="TextBox 6"/>
          <p:cNvSpPr txBox="1"/>
          <p:nvPr/>
        </p:nvSpPr>
        <p:spPr>
          <a:xfrm>
            <a:off x="1776547" y="3105834"/>
            <a:ext cx="9065623" cy="1015663"/>
          </a:xfrm>
          <a:prstGeom prst="rect">
            <a:avLst/>
          </a:prstGeom>
          <a:noFill/>
        </p:spPr>
        <p:txBody>
          <a:bodyPr wrap="square" rtlCol="0">
            <a:spAutoFit/>
          </a:bodyPr>
          <a:lstStyle/>
          <a:p>
            <a:pPr algn="ctr"/>
            <a:r>
              <a:rPr lang="en-US" sz="6000" dirty="0" smtClean="0">
                <a:solidFill>
                  <a:prstClr val="white"/>
                </a:solidFill>
                <a:latin typeface="Arial" panose="020B0604020202020204" pitchFamily="34" charset="0"/>
                <a:cs typeface="Arial" panose="020B0604020202020204" pitchFamily="34" charset="0"/>
              </a:rPr>
              <a:t>flour, meat, potato, sugar</a:t>
            </a:r>
          </a:p>
        </p:txBody>
      </p:sp>
      <p:sp>
        <p:nvSpPr>
          <p:cNvPr id="8" name="Прямоугольник 7"/>
          <p:cNvSpPr/>
          <p:nvPr/>
        </p:nvSpPr>
        <p:spPr>
          <a:xfrm>
            <a:off x="2321217" y="5247600"/>
            <a:ext cx="7367451" cy="914400"/>
          </a:xfrm>
          <a:prstGeom prst="rect">
            <a:avLst/>
          </a:prstGeom>
          <a:noFill/>
          <a:ln w="9525">
            <a:solidFill>
              <a:srgbClr val="002060"/>
            </a:solidFill>
            <a:beve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ru-RU">
              <a:solidFill>
                <a:prstClr val="white"/>
              </a:solidFill>
            </a:endParaRPr>
          </a:p>
        </p:txBody>
      </p:sp>
      <p:sp>
        <p:nvSpPr>
          <p:cNvPr id="9" name="Прямоугольник 8"/>
          <p:cNvSpPr/>
          <p:nvPr/>
        </p:nvSpPr>
        <p:spPr>
          <a:xfrm>
            <a:off x="2321216" y="5247600"/>
            <a:ext cx="7367451" cy="914400"/>
          </a:xfrm>
          <a:prstGeom prst="rect">
            <a:avLst/>
          </a:prstGeom>
          <a:gradFill flip="none" rotWithShape="1">
            <a:gsLst>
              <a:gs pos="0">
                <a:schemeClr val="bg2">
                  <a:lumMod val="20000"/>
                  <a:lumOff val="80000"/>
                </a:schemeClr>
              </a:gs>
              <a:gs pos="84153">
                <a:srgbClr val="FF0000"/>
              </a:gs>
              <a:gs pos="30000">
                <a:srgbClr val="2E5095"/>
              </a:gs>
              <a:gs pos="60000">
                <a:srgbClr val="C00000"/>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ru-RU">
              <a:solidFill>
                <a:prstClr val="white"/>
              </a:solidFill>
            </a:endParaRPr>
          </a:p>
        </p:txBody>
      </p:sp>
      <p:pic>
        <p:nvPicPr>
          <p:cNvPr id="10" name="svoya_igra-30-sec">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5439952" y="5400000"/>
            <a:ext cx="609600" cy="609600"/>
          </a:xfrm>
          <a:prstGeom prst="rect">
            <a:avLst/>
          </a:prstGeom>
          <a:gradFill flip="none" rotWithShape="1">
            <a:gsLst>
              <a:gs pos="0">
                <a:schemeClr val="bg2">
                  <a:tint val="80000"/>
                  <a:satMod val="300000"/>
                </a:schemeClr>
              </a:gs>
              <a:gs pos="84153">
                <a:srgbClr val="FF0000"/>
              </a:gs>
              <a:gs pos="30000">
                <a:srgbClr val="2E5095"/>
              </a:gs>
              <a:gs pos="60000">
                <a:srgbClr val="C00000"/>
              </a:gs>
            </a:gsLst>
            <a:lin ang="0" scaled="1"/>
            <a:tileRect/>
          </a:gradFill>
        </p:spPr>
      </p:pic>
    </p:spTree>
    <p:extLst>
      <p:ext uri="{BB962C8B-B14F-4D97-AF65-F5344CB8AC3E}">
        <p14:creationId xmlns:p14="http://schemas.microsoft.com/office/powerpoint/2010/main" val="3300541986"/>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xmlns:p14="http://schemas.microsoft.com/office/powerpoint/2010/mai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30000"/>
                                        <p:tgtEl>
                                          <p:spTgt spid="9"/>
                                        </p:tgtEl>
                                      </p:cBhvr>
                                    </p:animEffect>
                                  </p:childTnLst>
                                </p:cTn>
                              </p:par>
                              <p:par>
                                <p:cTn id="8" presetID="1" presetClass="mediacall" presetSubtype="0" fill="hold" nodeType="withEffect">
                                  <p:stCondLst>
                                    <p:cond delay="0"/>
                                  </p:stCondLst>
                                  <p:childTnLst>
                                    <p:cmd type="call" cmd="playFrom(0.0)">
                                      <p:cBhvr>
                                        <p:cTn id="9" dur="32522" fill="hold"/>
                                        <p:tgtEl>
                                          <p:spTgt spid="10"/>
                                        </p:tgtEl>
                                      </p:cBhvr>
                                    </p:cmd>
                                  </p:childTnLst>
                                  <p:subTnLst>
                                    <p:set>
                                      <p:cBhvr override="childStyle">
                                        <p:cTn dur="1" fill="hold" display="0" masterRel="sameClick" afterEffect="1">
                                          <p:stCondLst>
                                            <p:cond evt="end" delay="0">
                                              <p:tn val="8"/>
                                            </p:cond>
                                          </p:stCondLst>
                                        </p:cTn>
                                        <p:tgtEl>
                                          <p:spTgt spid="10"/>
                                        </p:tgtEl>
                                        <p:attrNameLst>
                                          <p:attrName>style.visibility</p:attrName>
                                        </p:attrNameLst>
                                      </p:cBhvr>
                                      <p:to>
                                        <p:strVal val="hidden"/>
                                      </p:to>
                                    </p:set>
                                  </p:subTnLst>
                                </p:cTn>
                              </p:par>
                            </p:childTnLst>
                          </p:cTn>
                        </p:par>
                      </p:childTnLst>
                    </p:cTn>
                  </p:par>
                </p:childTnLst>
              </p:cTn>
              <p:prevCondLst>
                <p:cond evt="onPrev" delay="0">
                  <p:tgtEl>
                    <p:sldTgt/>
                  </p:tgtEl>
                </p:cond>
              </p:prevCondLst>
              <p:nextCondLst>
                <p:cond evt="onNext" delay="0">
                  <p:tgtEl>
                    <p:sldTgt/>
                  </p:tgtEl>
                </p:cond>
              </p:nextCondLst>
            </p:seq>
            <p:audio>
              <p:cMediaNode vol="100000" showWhenStopped="0">
                <p:cTn id="10" fill="hold" display="0">
                  <p:stCondLst>
                    <p:cond delay="indefinite"/>
                  </p:stCondLst>
                  <p:endCondLst>
                    <p:cond evt="onStopAudio" delay="0">
                      <p:tgtEl>
                        <p:sldTgt/>
                      </p:tgtEl>
                    </p:cond>
                  </p:endCondLst>
                </p:cTn>
                <p:tgtEl>
                  <p:spTgt spid="10"/>
                </p:tgtEl>
              </p:cMediaNode>
            </p:audio>
          </p:childTnLst>
        </p:cTn>
      </p:par>
    </p:tnLst>
    <p:bldLst>
      <p:bldP spid="9" grpId="0" animBg="1"/>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5400" b="1" dirty="0"/>
              <a:t>FOOD– 200</a:t>
            </a:r>
          </a:p>
        </p:txBody>
      </p:sp>
      <p:sp>
        <p:nvSpPr>
          <p:cNvPr id="5" name="TextBox 4"/>
          <p:cNvSpPr txBox="1"/>
          <p:nvPr/>
        </p:nvSpPr>
        <p:spPr>
          <a:xfrm>
            <a:off x="1981200" y="2403301"/>
            <a:ext cx="8229600" cy="1446550"/>
          </a:xfrm>
          <a:prstGeom prst="rect">
            <a:avLst/>
          </a:prstGeom>
          <a:noFill/>
        </p:spPr>
        <p:txBody>
          <a:bodyPr wrap="square" rtlCol="0">
            <a:spAutoFit/>
          </a:bodyPr>
          <a:lstStyle/>
          <a:p>
            <a:pPr algn="ctr"/>
            <a:r>
              <a:rPr lang="en-US" sz="8800" dirty="0" smtClean="0">
                <a:solidFill>
                  <a:prstClr val="white"/>
                </a:solidFill>
              </a:rPr>
              <a:t>potato</a:t>
            </a:r>
          </a:p>
        </p:txBody>
      </p:sp>
      <p:sp>
        <p:nvSpPr>
          <p:cNvPr id="7" name="Frame 6">
            <a:extLst>
              <a:ext uri="{FF2B5EF4-FFF2-40B4-BE49-F238E27FC236}">
                <a16:creationId xmlns="" xmlns:a16="http://schemas.microsoft.com/office/drawing/2014/main" id="{636991F8-A27D-6395-2D68-60E10A1CCAD3}"/>
              </a:ext>
            </a:extLst>
          </p:cNvPr>
          <p:cNvSpPr/>
          <p:nvPr/>
        </p:nvSpPr>
        <p:spPr>
          <a:xfrm>
            <a:off x="0" y="0"/>
            <a:ext cx="12192000" cy="6858000"/>
          </a:xfrm>
          <a:prstGeom prst="frame">
            <a:avLst>
              <a:gd name="adj1" fmla="val 1779"/>
            </a:avLst>
          </a:prstGeom>
          <a:solidFill>
            <a:schemeClr val="tx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pic>
        <p:nvPicPr>
          <p:cNvPr id="10" name="Picture 6" descr="Home button">
            <a:hlinkClick r:id="rId2" action="ppaction://hlinksldjump"/>
            <a:extLst>
              <a:ext uri="{FF2B5EF4-FFF2-40B4-BE49-F238E27FC236}">
                <a16:creationId xmlns="" xmlns:a16="http://schemas.microsoft.com/office/drawing/2014/main" id="{B064F74D-C004-1F13-AB46-EFDA5CE8F1AA}"/>
              </a:ext>
            </a:extLst>
          </p:cNvPr>
          <p:cNvPicPr>
            <a:picLocks noChangeAspect="1"/>
          </p:cNvPicPr>
          <p:nvPr/>
        </p:nvPicPr>
        <p:blipFill>
          <a:blip r:embed="rId3">
            <a:extLst>
              <a:ext uri="{96DAC541-7B7A-43D3-8B79-37D633B846F1}">
                <asvg:svgBlip xmlns:asvg="http://schemas.microsoft.com/office/drawing/2016/SVG/main" xmlns="" r:embed="rId4"/>
              </a:ext>
            </a:extLst>
          </a:blip>
          <a:srcRect/>
          <a:stretch/>
        </p:blipFill>
        <p:spPr>
          <a:xfrm>
            <a:off x="11237112" y="5896427"/>
            <a:ext cx="748632" cy="748632"/>
          </a:xfrm>
          <a:prstGeom prst="rect">
            <a:avLst/>
          </a:prstGeom>
        </p:spPr>
      </p:pic>
    </p:spTree>
    <p:extLst>
      <p:ext uri="{BB962C8B-B14F-4D97-AF65-F5344CB8AC3E}">
        <p14:creationId xmlns:p14="http://schemas.microsoft.com/office/powerpoint/2010/main" val="56042906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dirty="0"/>
          </a:p>
        </p:txBody>
      </p:sp>
      <p:sp>
        <p:nvSpPr>
          <p:cNvPr id="4" name="Прямоугольник 3"/>
          <p:cNvSpPr/>
          <p:nvPr/>
        </p:nvSpPr>
        <p:spPr>
          <a:xfrm>
            <a:off x="6003634" y="2967335"/>
            <a:ext cx="184731" cy="923330"/>
          </a:xfrm>
          <a:prstGeom prst="rect">
            <a:avLst/>
          </a:prstGeom>
          <a:noFill/>
        </p:spPr>
        <p:txBody>
          <a:bodyPr wrap="none" lIns="91440" tIns="45720" rIns="91440" bIns="45720">
            <a:spAutoFit/>
          </a:bodyPr>
          <a:lstStyle/>
          <a:p>
            <a:pPr algn="ctr"/>
            <a:endParaRPr lang="ru-RU" sz="5400" b="1" cap="none" spc="0" dirty="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effectLst/>
            </a:endParaRPr>
          </a:p>
        </p:txBody>
      </p:sp>
      <p:sp>
        <p:nvSpPr>
          <p:cNvPr id="5" name="Прямоугольник 4"/>
          <p:cNvSpPr/>
          <p:nvPr/>
        </p:nvSpPr>
        <p:spPr>
          <a:xfrm>
            <a:off x="1729071" y="2967335"/>
            <a:ext cx="8733866" cy="1200329"/>
          </a:xfrm>
          <a:prstGeom prst="rect">
            <a:avLst/>
          </a:prstGeom>
          <a:noFill/>
        </p:spPr>
        <p:txBody>
          <a:bodyPr wrap="none" lIns="91440" tIns="45720" rIns="91440" bIns="45720">
            <a:spAutoFit/>
          </a:bodyPr>
          <a:lstStyle/>
          <a:p>
            <a:pPr algn="ctr"/>
            <a:r>
              <a:rPr lang="en-US" sz="7200" dirty="0" smtClean="0">
                <a:latin typeface="Arial" panose="020B0604020202020204" pitchFamily="34" charset="0"/>
                <a:cs typeface="Arial" panose="020B0604020202020204" pitchFamily="34" charset="0"/>
              </a:rPr>
              <a:t>CULTURE CORNER</a:t>
            </a:r>
            <a:endParaRPr lang="ru-RU" sz="7200" b="1" cap="none" spc="0"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Arial" panose="020B0604020202020204" pitchFamily="34" charset="0"/>
              <a:cs typeface="Arial" panose="020B0604020202020204" pitchFamily="34" charset="0"/>
            </a:endParaRPr>
          </a:p>
        </p:txBody>
      </p:sp>
      <p:sp>
        <p:nvSpPr>
          <p:cNvPr id="3" name="Объект 2"/>
          <p:cNvSpPr>
            <a:spLocks noGrp="1"/>
          </p:cNvSpPr>
          <p:nvPr>
            <p:ph idx="1"/>
          </p:nvPr>
        </p:nvSpPr>
        <p:spPr/>
        <p:txBody>
          <a:bodyPr/>
          <a:lstStyle/>
          <a:p>
            <a:endParaRPr lang="ru-RU"/>
          </a:p>
        </p:txBody>
      </p:sp>
    </p:spTree>
    <p:extLst>
      <p:ext uri="{BB962C8B-B14F-4D97-AF65-F5344CB8AC3E}">
        <p14:creationId xmlns:p14="http://schemas.microsoft.com/office/powerpoint/2010/main" val="19055232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5400" b="1" dirty="0"/>
              <a:t>FOOD - 300</a:t>
            </a:r>
          </a:p>
        </p:txBody>
      </p:sp>
      <p:sp>
        <p:nvSpPr>
          <p:cNvPr id="6" name="TextBox 5"/>
          <p:cNvSpPr txBox="1"/>
          <p:nvPr/>
        </p:nvSpPr>
        <p:spPr>
          <a:xfrm>
            <a:off x="357052" y="1866610"/>
            <a:ext cx="11364686" cy="1938992"/>
          </a:xfrm>
          <a:prstGeom prst="rect">
            <a:avLst/>
          </a:prstGeom>
          <a:noFill/>
        </p:spPr>
        <p:txBody>
          <a:bodyPr wrap="square" rtlCol="0">
            <a:spAutoFit/>
          </a:bodyPr>
          <a:lstStyle/>
          <a:p>
            <a:pPr algn="ctr"/>
            <a:r>
              <a:rPr lang="en-US" sz="6000" dirty="0">
                <a:solidFill>
                  <a:prstClr val="white"/>
                </a:solidFill>
                <a:latin typeface="Arial" panose="020B0604020202020204" pitchFamily="34" charset="0"/>
                <a:cs typeface="Arial" panose="020B0604020202020204" pitchFamily="34" charset="0"/>
              </a:rPr>
              <a:t>T</a:t>
            </a:r>
            <a:r>
              <a:rPr lang="en-US" sz="6000" dirty="0" smtClean="0">
                <a:solidFill>
                  <a:prstClr val="white"/>
                </a:solidFill>
                <a:latin typeface="Arial" panose="020B0604020202020204" pitchFamily="34" charset="0"/>
                <a:cs typeface="Arial" panose="020B0604020202020204" pitchFamily="34" charset="0"/>
              </a:rPr>
              <a:t>here is </a:t>
            </a:r>
            <a:r>
              <a:rPr lang="en-US" sz="6000" dirty="0" smtClean="0">
                <a:solidFill>
                  <a:srgbClr val="FF0000"/>
                </a:solidFill>
                <a:latin typeface="Arial" panose="020B0604020202020204" pitchFamily="34" charset="0"/>
                <a:cs typeface="Arial" panose="020B0604020202020204" pitchFamily="34" charset="0"/>
              </a:rPr>
              <a:t>some / any </a:t>
            </a:r>
            <a:r>
              <a:rPr lang="en-US" sz="6000" dirty="0" smtClean="0">
                <a:solidFill>
                  <a:prstClr val="white"/>
                </a:solidFill>
                <a:latin typeface="Arial" panose="020B0604020202020204" pitchFamily="34" charset="0"/>
                <a:cs typeface="Arial" panose="020B0604020202020204" pitchFamily="34" charset="0"/>
              </a:rPr>
              <a:t>milk in the carton.</a:t>
            </a:r>
            <a:endParaRPr lang="en-US" sz="6000" dirty="0">
              <a:solidFill>
                <a:prstClr val="white"/>
              </a:solidFill>
              <a:latin typeface="Arial" panose="020B0604020202020204" pitchFamily="34" charset="0"/>
              <a:cs typeface="Arial" panose="020B0604020202020204" pitchFamily="34" charset="0"/>
            </a:endParaRPr>
          </a:p>
        </p:txBody>
      </p:sp>
      <p:sp>
        <p:nvSpPr>
          <p:cNvPr id="3" name="Frame 2">
            <a:extLst>
              <a:ext uri="{FF2B5EF4-FFF2-40B4-BE49-F238E27FC236}">
                <a16:creationId xmlns="" xmlns:a16="http://schemas.microsoft.com/office/drawing/2014/main" id="{07FC36E5-63C0-34C8-1C85-791615968F0D}"/>
              </a:ext>
            </a:extLst>
          </p:cNvPr>
          <p:cNvSpPr/>
          <p:nvPr/>
        </p:nvSpPr>
        <p:spPr>
          <a:xfrm>
            <a:off x="0" y="0"/>
            <a:ext cx="12192000" cy="6858000"/>
          </a:xfrm>
          <a:prstGeom prst="frame">
            <a:avLst>
              <a:gd name="adj1" fmla="val 1779"/>
            </a:avLst>
          </a:prstGeom>
          <a:solidFill>
            <a:schemeClr val="tx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5" name="Прямоугольник 4"/>
          <p:cNvSpPr/>
          <p:nvPr/>
        </p:nvSpPr>
        <p:spPr>
          <a:xfrm>
            <a:off x="2321217" y="5247600"/>
            <a:ext cx="7367451" cy="914400"/>
          </a:xfrm>
          <a:prstGeom prst="rect">
            <a:avLst/>
          </a:prstGeom>
          <a:noFill/>
          <a:ln w="9525">
            <a:solidFill>
              <a:srgbClr val="002060"/>
            </a:solidFill>
            <a:beve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ru-RU">
              <a:solidFill>
                <a:prstClr val="white"/>
              </a:solidFill>
            </a:endParaRPr>
          </a:p>
        </p:txBody>
      </p:sp>
      <p:sp>
        <p:nvSpPr>
          <p:cNvPr id="7" name="Прямоугольник 6"/>
          <p:cNvSpPr/>
          <p:nvPr/>
        </p:nvSpPr>
        <p:spPr>
          <a:xfrm>
            <a:off x="2321216" y="5247600"/>
            <a:ext cx="7367451" cy="914400"/>
          </a:xfrm>
          <a:prstGeom prst="rect">
            <a:avLst/>
          </a:prstGeom>
          <a:gradFill flip="none" rotWithShape="1">
            <a:gsLst>
              <a:gs pos="0">
                <a:schemeClr val="bg2">
                  <a:lumMod val="20000"/>
                  <a:lumOff val="80000"/>
                </a:schemeClr>
              </a:gs>
              <a:gs pos="84153">
                <a:srgbClr val="FF0000"/>
              </a:gs>
              <a:gs pos="30000">
                <a:srgbClr val="2E5095"/>
              </a:gs>
              <a:gs pos="60000">
                <a:srgbClr val="C00000"/>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ru-RU">
              <a:solidFill>
                <a:prstClr val="white"/>
              </a:solidFill>
            </a:endParaRPr>
          </a:p>
        </p:txBody>
      </p:sp>
      <p:pic>
        <p:nvPicPr>
          <p:cNvPr id="8" name="svoya_igra-30-sec">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5439952" y="5400000"/>
            <a:ext cx="609600" cy="609600"/>
          </a:xfrm>
          <a:prstGeom prst="rect">
            <a:avLst/>
          </a:prstGeom>
          <a:gradFill flip="none" rotWithShape="1">
            <a:gsLst>
              <a:gs pos="0">
                <a:schemeClr val="bg2">
                  <a:tint val="80000"/>
                  <a:satMod val="300000"/>
                </a:schemeClr>
              </a:gs>
              <a:gs pos="84153">
                <a:srgbClr val="FF0000"/>
              </a:gs>
              <a:gs pos="30000">
                <a:srgbClr val="2E5095"/>
              </a:gs>
              <a:gs pos="60000">
                <a:srgbClr val="C00000"/>
              </a:gs>
            </a:gsLst>
            <a:lin ang="0" scaled="1"/>
            <a:tileRect/>
          </a:gradFill>
        </p:spPr>
      </p:pic>
    </p:spTree>
    <p:extLst>
      <p:ext uri="{BB962C8B-B14F-4D97-AF65-F5344CB8AC3E}">
        <p14:creationId xmlns:p14="http://schemas.microsoft.com/office/powerpoint/2010/main" val="2328587617"/>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xmlns:p14="http://schemas.microsoft.com/office/powerpoint/2010/mai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30000"/>
                                        <p:tgtEl>
                                          <p:spTgt spid="7"/>
                                        </p:tgtEl>
                                      </p:cBhvr>
                                    </p:animEffect>
                                  </p:childTnLst>
                                </p:cTn>
                              </p:par>
                              <p:par>
                                <p:cTn id="8" presetID="1" presetClass="mediacall" presetSubtype="0" fill="hold" nodeType="withEffect">
                                  <p:stCondLst>
                                    <p:cond delay="0"/>
                                  </p:stCondLst>
                                  <p:childTnLst>
                                    <p:cmd type="call" cmd="playFrom(0.0)">
                                      <p:cBhvr>
                                        <p:cTn id="9" dur="32522" fill="hold"/>
                                        <p:tgtEl>
                                          <p:spTgt spid="8"/>
                                        </p:tgtEl>
                                      </p:cBhvr>
                                    </p:cmd>
                                  </p:childTnLst>
                                  <p:subTnLst>
                                    <p:set>
                                      <p:cBhvr override="childStyle">
                                        <p:cTn dur="1" fill="hold" display="0" masterRel="sameClick" afterEffect="1">
                                          <p:stCondLst>
                                            <p:cond evt="end" delay="0">
                                              <p:tn val="8"/>
                                            </p:cond>
                                          </p:stCondLst>
                                        </p:cTn>
                                        <p:tgtEl>
                                          <p:spTgt spid="8"/>
                                        </p:tgtEl>
                                        <p:attrNameLst>
                                          <p:attrName>style.visibility</p:attrName>
                                        </p:attrNameLst>
                                      </p:cBhvr>
                                      <p:to>
                                        <p:strVal val="hidden"/>
                                      </p:to>
                                    </p:set>
                                  </p:subTnLst>
                                </p:cTn>
                              </p:par>
                            </p:childTnLst>
                          </p:cTn>
                        </p:par>
                      </p:childTnLst>
                    </p:cTn>
                  </p:par>
                </p:childTnLst>
              </p:cTn>
              <p:prevCondLst>
                <p:cond evt="onPrev" delay="0">
                  <p:tgtEl>
                    <p:sldTgt/>
                  </p:tgtEl>
                </p:cond>
              </p:prevCondLst>
              <p:nextCondLst>
                <p:cond evt="onNext" delay="0">
                  <p:tgtEl>
                    <p:sldTgt/>
                  </p:tgtEl>
                </p:cond>
              </p:nextCondLst>
            </p:seq>
            <p:audio>
              <p:cMediaNode vol="100000" showWhenStopped="0">
                <p:cTn id="10" fill="hold" display="0">
                  <p:stCondLst>
                    <p:cond delay="indefinite"/>
                  </p:stCondLst>
                  <p:endCondLst>
                    <p:cond evt="onStopAudio" delay="0">
                      <p:tgtEl>
                        <p:sldTgt/>
                      </p:tgtEl>
                    </p:cond>
                  </p:endCondLst>
                </p:cTn>
                <p:tgtEl>
                  <p:spTgt spid="8"/>
                </p:tgtEl>
              </p:cMediaNode>
            </p:audio>
          </p:childTnLst>
        </p:cTn>
      </p:par>
    </p:tnLst>
    <p:bldLst>
      <p:bldP spid="7" grpId="0" animBg="1"/>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5400" b="1" dirty="0"/>
              <a:t>FOOD– 300</a:t>
            </a:r>
          </a:p>
        </p:txBody>
      </p:sp>
      <p:sp>
        <p:nvSpPr>
          <p:cNvPr id="5" name="TextBox 4"/>
          <p:cNvSpPr txBox="1"/>
          <p:nvPr/>
        </p:nvSpPr>
        <p:spPr>
          <a:xfrm>
            <a:off x="2294709" y="2429070"/>
            <a:ext cx="8229600" cy="1015663"/>
          </a:xfrm>
          <a:prstGeom prst="rect">
            <a:avLst/>
          </a:prstGeom>
          <a:noFill/>
        </p:spPr>
        <p:txBody>
          <a:bodyPr wrap="square" rtlCol="0">
            <a:spAutoFit/>
          </a:bodyPr>
          <a:lstStyle/>
          <a:p>
            <a:pPr algn="ctr"/>
            <a:r>
              <a:rPr lang="en-US" sz="6000" dirty="0" smtClean="0">
                <a:solidFill>
                  <a:prstClr val="white"/>
                </a:solidFill>
                <a:latin typeface="Arial" panose="020B0604020202020204" pitchFamily="34" charset="0"/>
                <a:cs typeface="Arial" panose="020B0604020202020204" pitchFamily="34" charset="0"/>
              </a:rPr>
              <a:t>some</a:t>
            </a:r>
            <a:endParaRPr lang="en-US" sz="6000" dirty="0">
              <a:solidFill>
                <a:prstClr val="white"/>
              </a:solidFill>
              <a:latin typeface="Arial" panose="020B0604020202020204" pitchFamily="34" charset="0"/>
              <a:cs typeface="Arial" panose="020B0604020202020204" pitchFamily="34" charset="0"/>
            </a:endParaRPr>
          </a:p>
        </p:txBody>
      </p:sp>
      <p:sp>
        <p:nvSpPr>
          <p:cNvPr id="7" name="Frame 6">
            <a:extLst>
              <a:ext uri="{FF2B5EF4-FFF2-40B4-BE49-F238E27FC236}">
                <a16:creationId xmlns="" xmlns:a16="http://schemas.microsoft.com/office/drawing/2014/main" id="{DFBE3FA9-0622-2D08-804D-5AB2CC128555}"/>
              </a:ext>
            </a:extLst>
          </p:cNvPr>
          <p:cNvSpPr/>
          <p:nvPr/>
        </p:nvSpPr>
        <p:spPr>
          <a:xfrm>
            <a:off x="0" y="0"/>
            <a:ext cx="12192000" cy="6858000"/>
          </a:xfrm>
          <a:prstGeom prst="frame">
            <a:avLst>
              <a:gd name="adj1" fmla="val 1779"/>
            </a:avLst>
          </a:prstGeom>
          <a:solidFill>
            <a:schemeClr val="tx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pic>
        <p:nvPicPr>
          <p:cNvPr id="10" name="Picture 6" descr="Home button">
            <a:hlinkClick r:id="rId2" action="ppaction://hlinksldjump"/>
            <a:extLst>
              <a:ext uri="{FF2B5EF4-FFF2-40B4-BE49-F238E27FC236}">
                <a16:creationId xmlns="" xmlns:a16="http://schemas.microsoft.com/office/drawing/2014/main" id="{4FD93D4E-6EE4-EDAD-D8B0-2FC6D58E1754}"/>
              </a:ext>
            </a:extLst>
          </p:cNvPr>
          <p:cNvPicPr>
            <a:picLocks noChangeAspect="1"/>
          </p:cNvPicPr>
          <p:nvPr/>
        </p:nvPicPr>
        <p:blipFill>
          <a:blip r:embed="rId3">
            <a:extLst>
              <a:ext uri="{96DAC541-7B7A-43D3-8B79-37D633B846F1}">
                <asvg:svgBlip xmlns:asvg="http://schemas.microsoft.com/office/drawing/2016/SVG/main" xmlns="" r:embed="rId4"/>
              </a:ext>
            </a:extLst>
          </a:blip>
          <a:srcRect/>
          <a:stretch/>
        </p:blipFill>
        <p:spPr>
          <a:xfrm>
            <a:off x="11237112" y="5896427"/>
            <a:ext cx="748632" cy="748632"/>
          </a:xfrm>
          <a:prstGeom prst="rect">
            <a:avLst/>
          </a:prstGeom>
        </p:spPr>
      </p:pic>
    </p:spTree>
    <p:extLst>
      <p:ext uri="{BB962C8B-B14F-4D97-AF65-F5344CB8AC3E}">
        <p14:creationId xmlns:p14="http://schemas.microsoft.com/office/powerpoint/2010/main" val="3607706156"/>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5400" b="1" dirty="0"/>
              <a:t>FOOD- 400</a:t>
            </a:r>
          </a:p>
        </p:txBody>
      </p:sp>
      <p:sp>
        <p:nvSpPr>
          <p:cNvPr id="5" name="Frame 4"/>
          <p:cNvSpPr/>
          <p:nvPr/>
        </p:nvSpPr>
        <p:spPr>
          <a:xfrm>
            <a:off x="0" y="0"/>
            <a:ext cx="12192000" cy="6858000"/>
          </a:xfrm>
          <a:prstGeom prst="frame">
            <a:avLst>
              <a:gd name="adj1" fmla="val 1779"/>
            </a:avLst>
          </a:prstGeom>
          <a:solidFill>
            <a:schemeClr val="tx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6" name="TextBox 5"/>
          <p:cNvSpPr txBox="1"/>
          <p:nvPr/>
        </p:nvSpPr>
        <p:spPr>
          <a:xfrm>
            <a:off x="5594603" y="1869321"/>
            <a:ext cx="5377543" cy="523220"/>
          </a:xfrm>
          <a:prstGeom prst="rect">
            <a:avLst/>
          </a:prstGeom>
          <a:noFill/>
        </p:spPr>
        <p:txBody>
          <a:bodyPr wrap="square" rtlCol="0">
            <a:spAutoFit/>
          </a:bodyPr>
          <a:lstStyle/>
          <a:p>
            <a:pPr algn="ctr"/>
            <a:r>
              <a:rPr lang="en-US" sz="2800" dirty="0" smtClean="0">
                <a:solidFill>
                  <a:prstClr val="white"/>
                </a:solidFill>
                <a:latin typeface="Arial" panose="020B0604020202020204" pitchFamily="34" charset="0"/>
                <a:cs typeface="Arial" panose="020B0604020202020204" pitchFamily="34" charset="0"/>
              </a:rPr>
              <a:t>True or false?</a:t>
            </a:r>
            <a:endParaRPr lang="en-US" sz="2800" dirty="0">
              <a:solidFill>
                <a:prstClr val="white"/>
              </a:solidFill>
              <a:latin typeface="Arial" panose="020B0604020202020204" pitchFamily="34" charset="0"/>
              <a:cs typeface="Arial" panose="020B0604020202020204" pitchFamily="34" charset="0"/>
            </a:endParaRPr>
          </a:p>
        </p:txBody>
      </p:sp>
      <p:sp>
        <p:nvSpPr>
          <p:cNvPr id="4" name="TextBox 3"/>
          <p:cNvSpPr txBox="1"/>
          <p:nvPr/>
        </p:nvSpPr>
        <p:spPr>
          <a:xfrm>
            <a:off x="5526049" y="2748395"/>
            <a:ext cx="6492014" cy="584775"/>
          </a:xfrm>
          <a:prstGeom prst="rect">
            <a:avLst/>
          </a:prstGeom>
          <a:noFill/>
        </p:spPr>
        <p:txBody>
          <a:bodyPr wrap="square" rtlCol="0">
            <a:spAutoFit/>
          </a:bodyPr>
          <a:lstStyle/>
          <a:p>
            <a:r>
              <a:rPr lang="en-US" sz="3200" b="1" dirty="0" smtClean="0">
                <a:solidFill>
                  <a:prstClr val="white"/>
                </a:solidFill>
              </a:rPr>
              <a:t>There aren't many eggs in the fridge. </a:t>
            </a:r>
            <a:endParaRPr lang="ru-RU" sz="3200" b="1" dirty="0">
              <a:solidFill>
                <a:prstClr val="white"/>
              </a:solidFill>
            </a:endParaRPr>
          </a:p>
        </p:txBody>
      </p:sp>
      <p:pic>
        <p:nvPicPr>
          <p:cNvPr id="7" name="Рисунок 6"/>
          <p:cNvPicPr>
            <a:picLocks noChangeAspect="1"/>
          </p:cNvPicPr>
          <p:nvPr/>
        </p:nvPicPr>
        <p:blipFill rotWithShape="1">
          <a:blip r:embed="rId4">
            <a:extLst>
              <a:ext uri="{28A0092B-C50C-407E-A947-70E740481C1C}">
                <a14:useLocalDpi xmlns:a14="http://schemas.microsoft.com/office/drawing/2010/main" val="0"/>
              </a:ext>
            </a:extLst>
          </a:blip>
          <a:srcRect l="18928" t="4454" r="2850" b="2237"/>
          <a:stretch/>
        </p:blipFill>
        <p:spPr>
          <a:xfrm>
            <a:off x="214753" y="1692276"/>
            <a:ext cx="5096543" cy="3424602"/>
          </a:xfrm>
          <a:prstGeom prst="rect">
            <a:avLst/>
          </a:prstGeom>
        </p:spPr>
      </p:pic>
      <p:sp>
        <p:nvSpPr>
          <p:cNvPr id="8" name="Прямоугольник 7"/>
          <p:cNvSpPr/>
          <p:nvPr/>
        </p:nvSpPr>
        <p:spPr>
          <a:xfrm>
            <a:off x="2321217" y="5247600"/>
            <a:ext cx="7367451" cy="914400"/>
          </a:xfrm>
          <a:prstGeom prst="rect">
            <a:avLst/>
          </a:prstGeom>
          <a:noFill/>
          <a:ln w="9525">
            <a:solidFill>
              <a:srgbClr val="002060"/>
            </a:solidFill>
            <a:beve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ru-RU">
              <a:solidFill>
                <a:prstClr val="white"/>
              </a:solidFill>
            </a:endParaRPr>
          </a:p>
        </p:txBody>
      </p:sp>
      <p:sp>
        <p:nvSpPr>
          <p:cNvPr id="9" name="Прямоугольник 8"/>
          <p:cNvSpPr/>
          <p:nvPr/>
        </p:nvSpPr>
        <p:spPr>
          <a:xfrm>
            <a:off x="2321216" y="5247600"/>
            <a:ext cx="7367451" cy="914400"/>
          </a:xfrm>
          <a:prstGeom prst="rect">
            <a:avLst/>
          </a:prstGeom>
          <a:gradFill flip="none" rotWithShape="1">
            <a:gsLst>
              <a:gs pos="0">
                <a:schemeClr val="bg2">
                  <a:lumMod val="20000"/>
                  <a:lumOff val="80000"/>
                </a:schemeClr>
              </a:gs>
              <a:gs pos="84153">
                <a:srgbClr val="FF0000"/>
              </a:gs>
              <a:gs pos="30000">
                <a:srgbClr val="2E5095"/>
              </a:gs>
              <a:gs pos="60000">
                <a:srgbClr val="C00000"/>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ru-RU">
              <a:solidFill>
                <a:prstClr val="white"/>
              </a:solidFill>
            </a:endParaRPr>
          </a:p>
        </p:txBody>
      </p:sp>
      <p:pic>
        <p:nvPicPr>
          <p:cNvPr id="10" name="svoya_igra-30-sec">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5439952" y="5400000"/>
            <a:ext cx="609600" cy="609600"/>
          </a:xfrm>
          <a:prstGeom prst="rect">
            <a:avLst/>
          </a:prstGeom>
          <a:gradFill flip="none" rotWithShape="1">
            <a:gsLst>
              <a:gs pos="0">
                <a:schemeClr val="bg2">
                  <a:tint val="80000"/>
                  <a:satMod val="300000"/>
                </a:schemeClr>
              </a:gs>
              <a:gs pos="84153">
                <a:srgbClr val="FF0000"/>
              </a:gs>
              <a:gs pos="30000">
                <a:srgbClr val="2E5095"/>
              </a:gs>
              <a:gs pos="60000">
                <a:srgbClr val="C00000"/>
              </a:gs>
            </a:gsLst>
            <a:lin ang="0" scaled="1"/>
            <a:tileRect/>
          </a:gradFill>
        </p:spPr>
      </p:pic>
    </p:spTree>
    <p:extLst>
      <p:ext uri="{BB962C8B-B14F-4D97-AF65-F5344CB8AC3E}">
        <p14:creationId xmlns:p14="http://schemas.microsoft.com/office/powerpoint/2010/main" val="4235066840"/>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xmlns:p14="http://schemas.microsoft.com/office/powerpoint/2010/mai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30000"/>
                                        <p:tgtEl>
                                          <p:spTgt spid="9"/>
                                        </p:tgtEl>
                                      </p:cBhvr>
                                    </p:animEffect>
                                  </p:childTnLst>
                                </p:cTn>
                              </p:par>
                              <p:par>
                                <p:cTn id="8" presetID="1" presetClass="mediacall" presetSubtype="0" fill="hold" nodeType="withEffect">
                                  <p:stCondLst>
                                    <p:cond delay="0"/>
                                  </p:stCondLst>
                                  <p:childTnLst>
                                    <p:cmd type="call" cmd="playFrom(0.0)">
                                      <p:cBhvr>
                                        <p:cTn id="9" dur="32522" fill="hold"/>
                                        <p:tgtEl>
                                          <p:spTgt spid="10"/>
                                        </p:tgtEl>
                                      </p:cBhvr>
                                    </p:cmd>
                                  </p:childTnLst>
                                  <p:subTnLst>
                                    <p:set>
                                      <p:cBhvr override="childStyle">
                                        <p:cTn dur="1" fill="hold" display="0" masterRel="sameClick" afterEffect="1">
                                          <p:stCondLst>
                                            <p:cond evt="end" delay="0">
                                              <p:tn val="8"/>
                                            </p:cond>
                                          </p:stCondLst>
                                        </p:cTn>
                                        <p:tgtEl>
                                          <p:spTgt spid="10"/>
                                        </p:tgtEl>
                                        <p:attrNameLst>
                                          <p:attrName>style.visibility</p:attrName>
                                        </p:attrNameLst>
                                      </p:cBhvr>
                                      <p:to>
                                        <p:strVal val="hidden"/>
                                      </p:to>
                                    </p:set>
                                  </p:subTnLst>
                                </p:cTn>
                              </p:par>
                            </p:childTnLst>
                          </p:cTn>
                        </p:par>
                      </p:childTnLst>
                    </p:cTn>
                  </p:par>
                </p:childTnLst>
              </p:cTn>
              <p:prevCondLst>
                <p:cond evt="onPrev" delay="0">
                  <p:tgtEl>
                    <p:sldTgt/>
                  </p:tgtEl>
                </p:cond>
              </p:prevCondLst>
              <p:nextCondLst>
                <p:cond evt="onNext" delay="0">
                  <p:tgtEl>
                    <p:sldTgt/>
                  </p:tgtEl>
                </p:cond>
              </p:nextCondLst>
            </p:seq>
            <p:audio>
              <p:cMediaNode vol="100000" showWhenStopped="0">
                <p:cTn id="10" fill="hold" display="0">
                  <p:stCondLst>
                    <p:cond delay="indefinite"/>
                  </p:stCondLst>
                  <p:endCondLst>
                    <p:cond evt="onStopAudio" delay="0">
                      <p:tgtEl>
                        <p:sldTgt/>
                      </p:tgtEl>
                    </p:cond>
                  </p:endCondLst>
                </p:cTn>
                <p:tgtEl>
                  <p:spTgt spid="10"/>
                </p:tgtEl>
              </p:cMediaNode>
            </p:audio>
          </p:childTnLst>
        </p:cTn>
      </p:par>
    </p:tnLst>
    <p:bldLst>
      <p:bldP spid="9" grpId="0" animBg="1"/>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5400" b="1" dirty="0"/>
              <a:t>FOOD– 400</a:t>
            </a:r>
          </a:p>
        </p:txBody>
      </p:sp>
      <p:sp>
        <p:nvSpPr>
          <p:cNvPr id="5" name="TextBox 4"/>
          <p:cNvSpPr txBox="1"/>
          <p:nvPr/>
        </p:nvSpPr>
        <p:spPr>
          <a:xfrm>
            <a:off x="1885405" y="2604288"/>
            <a:ext cx="8229600" cy="1015663"/>
          </a:xfrm>
          <a:prstGeom prst="rect">
            <a:avLst/>
          </a:prstGeom>
          <a:noFill/>
        </p:spPr>
        <p:txBody>
          <a:bodyPr wrap="square" rtlCol="0">
            <a:spAutoFit/>
          </a:bodyPr>
          <a:lstStyle/>
          <a:p>
            <a:pPr algn="ctr"/>
            <a:r>
              <a:rPr lang="en-US" sz="6000" dirty="0" smtClean="0">
                <a:solidFill>
                  <a:prstClr val="white"/>
                </a:solidFill>
                <a:latin typeface="Arial" panose="020B0604020202020204" pitchFamily="34" charset="0"/>
                <a:cs typeface="Arial" panose="020B0604020202020204" pitchFamily="34" charset="0"/>
              </a:rPr>
              <a:t>false</a:t>
            </a:r>
            <a:endParaRPr lang="en-US" sz="6000" dirty="0">
              <a:solidFill>
                <a:prstClr val="white"/>
              </a:solidFill>
              <a:latin typeface="Arial" panose="020B0604020202020204" pitchFamily="34" charset="0"/>
              <a:cs typeface="Arial" panose="020B0604020202020204" pitchFamily="34" charset="0"/>
            </a:endParaRPr>
          </a:p>
        </p:txBody>
      </p:sp>
      <p:sp>
        <p:nvSpPr>
          <p:cNvPr id="7" name="Frame 6">
            <a:extLst>
              <a:ext uri="{FF2B5EF4-FFF2-40B4-BE49-F238E27FC236}">
                <a16:creationId xmlns="" xmlns:a16="http://schemas.microsoft.com/office/drawing/2014/main" id="{69C9BC87-F9EA-DB68-DCE6-EB4EF206114C}"/>
              </a:ext>
            </a:extLst>
          </p:cNvPr>
          <p:cNvSpPr/>
          <p:nvPr/>
        </p:nvSpPr>
        <p:spPr>
          <a:xfrm>
            <a:off x="0" y="0"/>
            <a:ext cx="12192000" cy="6858000"/>
          </a:xfrm>
          <a:prstGeom prst="frame">
            <a:avLst>
              <a:gd name="adj1" fmla="val 1779"/>
            </a:avLst>
          </a:prstGeom>
          <a:solidFill>
            <a:schemeClr val="tx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pic>
        <p:nvPicPr>
          <p:cNvPr id="10" name="Picture 6" descr="Home button">
            <a:hlinkClick r:id="rId2" action="ppaction://hlinksldjump"/>
            <a:extLst>
              <a:ext uri="{FF2B5EF4-FFF2-40B4-BE49-F238E27FC236}">
                <a16:creationId xmlns="" xmlns:a16="http://schemas.microsoft.com/office/drawing/2014/main" id="{5E9492AA-54DC-B1E4-F8E9-76047A22C791}"/>
              </a:ext>
            </a:extLst>
          </p:cNvPr>
          <p:cNvPicPr>
            <a:picLocks noChangeAspect="1"/>
          </p:cNvPicPr>
          <p:nvPr/>
        </p:nvPicPr>
        <p:blipFill>
          <a:blip r:embed="rId3">
            <a:extLst>
              <a:ext uri="{96DAC541-7B7A-43D3-8B79-37D633B846F1}">
                <asvg:svgBlip xmlns:asvg="http://schemas.microsoft.com/office/drawing/2016/SVG/main" xmlns="" r:embed="rId4"/>
              </a:ext>
            </a:extLst>
          </a:blip>
          <a:srcRect/>
          <a:stretch/>
        </p:blipFill>
        <p:spPr>
          <a:xfrm>
            <a:off x="11237112" y="5896427"/>
            <a:ext cx="748632" cy="748632"/>
          </a:xfrm>
          <a:prstGeom prst="rect">
            <a:avLst/>
          </a:prstGeom>
        </p:spPr>
      </p:pic>
    </p:spTree>
    <p:extLst>
      <p:ext uri="{BB962C8B-B14F-4D97-AF65-F5344CB8AC3E}">
        <p14:creationId xmlns:p14="http://schemas.microsoft.com/office/powerpoint/2010/main" val="985695961"/>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5400" b="1" dirty="0"/>
              <a:t>FOOD - 500</a:t>
            </a:r>
          </a:p>
        </p:txBody>
      </p:sp>
      <p:sp>
        <p:nvSpPr>
          <p:cNvPr id="5" name="Frame 4"/>
          <p:cNvSpPr/>
          <p:nvPr/>
        </p:nvSpPr>
        <p:spPr>
          <a:xfrm>
            <a:off x="0" y="0"/>
            <a:ext cx="12192000" cy="6858000"/>
          </a:xfrm>
          <a:prstGeom prst="frame">
            <a:avLst>
              <a:gd name="adj1" fmla="val 1779"/>
            </a:avLst>
          </a:prstGeom>
          <a:solidFill>
            <a:schemeClr val="tx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6" name="TextBox 5"/>
          <p:cNvSpPr txBox="1"/>
          <p:nvPr/>
        </p:nvSpPr>
        <p:spPr>
          <a:xfrm>
            <a:off x="1885405" y="1341443"/>
            <a:ext cx="8229600" cy="584775"/>
          </a:xfrm>
          <a:prstGeom prst="rect">
            <a:avLst/>
          </a:prstGeom>
          <a:noFill/>
        </p:spPr>
        <p:txBody>
          <a:bodyPr wrap="square" rtlCol="0">
            <a:spAutoFit/>
          </a:bodyPr>
          <a:lstStyle/>
          <a:p>
            <a:pPr algn="ctr"/>
            <a:r>
              <a:rPr lang="en-US" sz="3200" dirty="0" smtClean="0">
                <a:solidFill>
                  <a:prstClr val="white"/>
                </a:solidFill>
                <a:latin typeface="Arial" panose="020B0604020202020204" pitchFamily="34" charset="0"/>
                <a:cs typeface="Arial" panose="020B0604020202020204" pitchFamily="34" charset="0"/>
              </a:rPr>
              <a:t>Listen and answer the question.</a:t>
            </a:r>
            <a:endParaRPr lang="en-US" sz="3200" dirty="0">
              <a:solidFill>
                <a:prstClr val="white"/>
              </a:solidFill>
              <a:latin typeface="Arial" panose="020B0604020202020204" pitchFamily="34" charset="0"/>
              <a:cs typeface="Arial" panose="020B0604020202020204" pitchFamily="34" charset="0"/>
            </a:endParaRPr>
          </a:p>
        </p:txBody>
      </p:sp>
      <p:sp>
        <p:nvSpPr>
          <p:cNvPr id="7" name="TextBox 6"/>
          <p:cNvSpPr txBox="1"/>
          <p:nvPr/>
        </p:nvSpPr>
        <p:spPr>
          <a:xfrm>
            <a:off x="1741918" y="2038221"/>
            <a:ext cx="8229600" cy="1569660"/>
          </a:xfrm>
          <a:prstGeom prst="rect">
            <a:avLst/>
          </a:prstGeom>
          <a:noFill/>
        </p:spPr>
        <p:txBody>
          <a:bodyPr wrap="square" rtlCol="0">
            <a:spAutoFit/>
          </a:bodyPr>
          <a:lstStyle/>
          <a:p>
            <a:pPr algn="ctr"/>
            <a:r>
              <a:rPr lang="en-US" sz="4800" dirty="0" smtClean="0">
                <a:solidFill>
                  <a:prstClr val="white"/>
                </a:solidFill>
                <a:latin typeface="Arial" panose="020B0604020202020204" pitchFamily="34" charset="0"/>
                <a:cs typeface="Arial" panose="020B0604020202020204" pitchFamily="34" charset="0"/>
              </a:rPr>
              <a:t>What does Lucy have for lunch today?</a:t>
            </a:r>
            <a:endParaRPr lang="en-US" sz="4800" dirty="0">
              <a:solidFill>
                <a:prstClr val="white"/>
              </a:solidFill>
              <a:latin typeface="Arial" panose="020B0604020202020204" pitchFamily="34" charset="0"/>
              <a:cs typeface="Arial" panose="020B0604020202020204" pitchFamily="34" charset="0"/>
            </a:endParaRPr>
          </a:p>
        </p:txBody>
      </p:sp>
      <p:pic>
        <p:nvPicPr>
          <p:cNvPr id="4" name="ab-06_xCRm3PVb">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0141130" y="541338"/>
            <a:ext cx="609600" cy="609600"/>
          </a:xfrm>
          <a:prstGeom prst="rect">
            <a:avLst/>
          </a:prstGeom>
        </p:spPr>
      </p:pic>
      <p:sp>
        <p:nvSpPr>
          <p:cNvPr id="12" name="Прямоугольник 11"/>
          <p:cNvSpPr/>
          <p:nvPr/>
        </p:nvSpPr>
        <p:spPr>
          <a:xfrm>
            <a:off x="2303088" y="5602718"/>
            <a:ext cx="7107260" cy="914400"/>
          </a:xfrm>
          <a:prstGeom prst="rect">
            <a:avLst/>
          </a:prstGeom>
          <a:noFill/>
          <a:ln w="9525">
            <a:solidFill>
              <a:srgbClr val="002060"/>
            </a:solidFill>
            <a:beve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ru-RU">
              <a:solidFill>
                <a:prstClr val="white"/>
              </a:solidFill>
            </a:endParaRPr>
          </a:p>
        </p:txBody>
      </p:sp>
      <p:sp>
        <p:nvSpPr>
          <p:cNvPr id="13" name="Прямоугольник 12"/>
          <p:cNvSpPr/>
          <p:nvPr/>
        </p:nvSpPr>
        <p:spPr>
          <a:xfrm>
            <a:off x="2061027" y="5602718"/>
            <a:ext cx="7367451" cy="914400"/>
          </a:xfrm>
          <a:prstGeom prst="rect">
            <a:avLst/>
          </a:prstGeom>
          <a:gradFill flip="none" rotWithShape="1">
            <a:gsLst>
              <a:gs pos="0">
                <a:schemeClr val="bg2">
                  <a:lumMod val="20000"/>
                  <a:lumOff val="80000"/>
                </a:schemeClr>
              </a:gs>
              <a:gs pos="84153">
                <a:srgbClr val="FF0000"/>
              </a:gs>
              <a:gs pos="30000">
                <a:srgbClr val="2E5095"/>
              </a:gs>
              <a:gs pos="60000">
                <a:srgbClr val="C00000"/>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ru-RU">
              <a:solidFill>
                <a:prstClr val="white"/>
              </a:solidFill>
            </a:endParaRPr>
          </a:p>
        </p:txBody>
      </p:sp>
      <p:pic>
        <p:nvPicPr>
          <p:cNvPr id="14" name="svoya_igra-30-sec">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6"/>
          <a:stretch>
            <a:fillRect/>
          </a:stretch>
        </p:blipFill>
        <p:spPr>
          <a:xfrm>
            <a:off x="5419422" y="5619385"/>
            <a:ext cx="609600" cy="609600"/>
          </a:xfrm>
          <a:prstGeom prst="rect">
            <a:avLst/>
          </a:prstGeom>
          <a:gradFill flip="none" rotWithShape="1">
            <a:gsLst>
              <a:gs pos="0">
                <a:schemeClr val="bg2">
                  <a:tint val="80000"/>
                  <a:satMod val="300000"/>
                </a:schemeClr>
              </a:gs>
              <a:gs pos="84153">
                <a:srgbClr val="FF0000"/>
              </a:gs>
              <a:gs pos="30000">
                <a:srgbClr val="2E5095"/>
              </a:gs>
              <a:gs pos="60000">
                <a:srgbClr val="C00000"/>
              </a:gs>
            </a:gsLst>
            <a:lin ang="0" scaled="1"/>
            <a:tileRect/>
          </a:gradFill>
        </p:spPr>
      </p:pic>
    </p:spTree>
    <p:extLst>
      <p:ext uri="{BB962C8B-B14F-4D97-AF65-F5344CB8AC3E}">
        <p14:creationId xmlns:p14="http://schemas.microsoft.com/office/powerpoint/2010/main" val="3975970174"/>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xmlns:p14="http://schemas.microsoft.com/office/powerpoint/2010/mai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left)">
                                      <p:cBhvr>
                                        <p:cTn id="7" dur="30000"/>
                                        <p:tgtEl>
                                          <p:spTgt spid="13"/>
                                        </p:tgtEl>
                                      </p:cBhvr>
                                    </p:animEffect>
                                  </p:childTnLst>
                                </p:cTn>
                              </p:par>
                              <p:par>
                                <p:cTn id="8" presetID="1" presetClass="mediacall" presetSubtype="0" fill="hold" nodeType="withEffect">
                                  <p:stCondLst>
                                    <p:cond delay="0"/>
                                  </p:stCondLst>
                                  <p:childTnLst>
                                    <p:cmd type="call" cmd="playFrom(0.0)">
                                      <p:cBhvr>
                                        <p:cTn id="9" dur="32522" fill="hold"/>
                                        <p:tgtEl>
                                          <p:spTgt spid="14"/>
                                        </p:tgtEl>
                                      </p:cBhvr>
                                    </p:cmd>
                                  </p:childTnLst>
                                  <p:subTnLst>
                                    <p:set>
                                      <p:cBhvr override="childStyle">
                                        <p:cTn dur="1" fill="hold" display="0" masterRel="sameClick" afterEffect="1">
                                          <p:stCondLst>
                                            <p:cond evt="end" delay="0">
                                              <p:tn val="8"/>
                                            </p:cond>
                                          </p:stCondLst>
                                        </p:cTn>
                                        <p:tgtEl>
                                          <p:spTgt spid="14"/>
                                        </p:tgtEl>
                                        <p:attrNameLst>
                                          <p:attrName>style.visibility</p:attrName>
                                        </p:attrNameLst>
                                      </p:cBhvr>
                                      <p:to>
                                        <p:strVal val="hidden"/>
                                      </p:to>
                                    </p:set>
                                  </p:subTnLst>
                                </p:cTn>
                              </p:par>
                            </p:childTnLst>
                          </p:cTn>
                        </p:par>
                      </p:childTnLst>
                    </p:cTn>
                  </p:par>
                </p:childTnLst>
              </p:cTn>
              <p:prevCondLst>
                <p:cond evt="onPrev" delay="0">
                  <p:tgtEl>
                    <p:sldTgt/>
                  </p:tgtEl>
                </p:cond>
              </p:prevCondLst>
              <p:nextCondLst>
                <p:cond evt="onNext" delay="0">
                  <p:tgtEl>
                    <p:sldTgt/>
                  </p:tgtEl>
                </p:cond>
              </p:nextCondLst>
            </p:seq>
            <p:seq concurrent="1" nextAc="seek">
              <p:cTn id="10" restart="whenNotActive" fill="hold" evtFilter="cancelBubble" nodeType="interactiveSeq">
                <p:stCondLst>
                  <p:cond evt="onClick" delay="0">
                    <p:tgtEl>
                      <p:spTgt spid="4"/>
                    </p:tgtEl>
                  </p:cond>
                </p:stCondLst>
                <p:endSync evt="end" delay="0">
                  <p:rtn val="all"/>
                </p:endSync>
                <p:childTnLst>
                  <p:par>
                    <p:cTn id="11" fill="hold">
                      <p:stCondLst>
                        <p:cond delay="0"/>
                      </p:stCondLst>
                      <p:childTnLst>
                        <p:par>
                          <p:cTn id="12" fill="hold">
                            <p:stCondLst>
                              <p:cond delay="0"/>
                            </p:stCondLst>
                            <p:childTnLst>
                              <p:par>
                                <p:cTn id="13" presetID="1" presetClass="mediacall" presetSubtype="0" fill="hold" nodeType="clickEffect">
                                  <p:stCondLst>
                                    <p:cond delay="0"/>
                                  </p:stCondLst>
                                  <p:childTnLst>
                                    <p:cmd type="call" cmd="playFrom(0.0)">
                                      <p:cBhvr>
                                        <p:cTn id="14" dur="20140" fill="hold"/>
                                        <p:tgtEl>
                                          <p:spTgt spid="4"/>
                                        </p:tgtEl>
                                      </p:cBhvr>
                                    </p:cmd>
                                  </p:childTnLst>
                                </p:cTn>
                              </p:par>
                            </p:childTnLst>
                          </p:cTn>
                        </p:par>
                      </p:childTnLst>
                    </p:cTn>
                  </p:par>
                </p:childTnLst>
              </p:cTn>
              <p:nextCondLst>
                <p:cond evt="onClick" delay="0">
                  <p:tgtEl>
                    <p:spTgt spid="4"/>
                  </p:tgtEl>
                </p:cond>
              </p:nextCondLst>
            </p:seq>
            <p:audio>
              <p:cMediaNode vol="80000">
                <p:cTn id="15" fill="hold" display="0">
                  <p:stCondLst>
                    <p:cond delay="indefinite"/>
                  </p:stCondLst>
                  <p:endCondLst>
                    <p:cond evt="onStopAudio" delay="0">
                      <p:tgtEl>
                        <p:sldTgt/>
                      </p:tgtEl>
                    </p:cond>
                  </p:endCondLst>
                </p:cTn>
                <p:tgtEl>
                  <p:spTgt spid="4"/>
                </p:tgtEl>
              </p:cMediaNode>
            </p:audio>
            <p:audio>
              <p:cMediaNode vol="100000" showWhenStopped="0">
                <p:cTn id="16" fill="hold" display="0">
                  <p:stCondLst>
                    <p:cond delay="indefinite"/>
                  </p:stCondLst>
                  <p:endCondLst>
                    <p:cond evt="onStopAudio" delay="0">
                      <p:tgtEl>
                        <p:sldTgt/>
                      </p:tgtEl>
                    </p:cond>
                  </p:endCondLst>
                </p:cTn>
                <p:tgtEl>
                  <p:spTgt spid="14"/>
                </p:tgtEl>
              </p:cMediaNode>
            </p:audio>
          </p:childTnLst>
        </p:cTn>
      </p:par>
    </p:tnLst>
    <p:bldLst>
      <p:bldP spid="13" grpId="0" animBg="1"/>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5400" b="1" dirty="0"/>
              <a:t>FOOD– 500</a:t>
            </a:r>
          </a:p>
        </p:txBody>
      </p:sp>
      <p:sp>
        <p:nvSpPr>
          <p:cNvPr id="5" name="TextBox 4"/>
          <p:cNvSpPr txBox="1"/>
          <p:nvPr/>
        </p:nvSpPr>
        <p:spPr>
          <a:xfrm>
            <a:off x="1902823" y="2612997"/>
            <a:ext cx="8229600" cy="1015663"/>
          </a:xfrm>
          <a:prstGeom prst="rect">
            <a:avLst/>
          </a:prstGeom>
          <a:noFill/>
        </p:spPr>
        <p:txBody>
          <a:bodyPr wrap="square" rtlCol="0">
            <a:spAutoFit/>
          </a:bodyPr>
          <a:lstStyle/>
          <a:p>
            <a:pPr algn="ctr"/>
            <a:r>
              <a:rPr lang="en-US" sz="6000" dirty="0" smtClean="0">
                <a:solidFill>
                  <a:prstClr val="white"/>
                </a:solidFill>
                <a:latin typeface="Arial" panose="020B0604020202020204" pitchFamily="34" charset="0"/>
                <a:cs typeface="Arial" panose="020B0604020202020204" pitchFamily="34" charset="0"/>
              </a:rPr>
              <a:t>chicken pasta</a:t>
            </a:r>
            <a:endParaRPr lang="en-US" sz="6000" dirty="0">
              <a:solidFill>
                <a:prstClr val="white"/>
              </a:solidFill>
              <a:latin typeface="Arial" panose="020B0604020202020204" pitchFamily="34" charset="0"/>
              <a:cs typeface="Arial" panose="020B0604020202020204" pitchFamily="34" charset="0"/>
            </a:endParaRPr>
          </a:p>
        </p:txBody>
      </p:sp>
      <p:sp>
        <p:nvSpPr>
          <p:cNvPr id="7" name="Frame 6">
            <a:extLst>
              <a:ext uri="{FF2B5EF4-FFF2-40B4-BE49-F238E27FC236}">
                <a16:creationId xmlns="" xmlns:a16="http://schemas.microsoft.com/office/drawing/2014/main" id="{68038BD7-F729-574E-4EE4-383573A1940C}"/>
              </a:ext>
            </a:extLst>
          </p:cNvPr>
          <p:cNvSpPr/>
          <p:nvPr/>
        </p:nvSpPr>
        <p:spPr>
          <a:xfrm>
            <a:off x="0" y="0"/>
            <a:ext cx="12192000" cy="6858000"/>
          </a:xfrm>
          <a:prstGeom prst="frame">
            <a:avLst>
              <a:gd name="adj1" fmla="val 1779"/>
            </a:avLst>
          </a:prstGeom>
          <a:solidFill>
            <a:schemeClr val="tx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pic>
        <p:nvPicPr>
          <p:cNvPr id="10" name="Picture 6" descr="Home button">
            <a:hlinkClick r:id="rId2" action="ppaction://hlinksldjump"/>
            <a:extLst>
              <a:ext uri="{FF2B5EF4-FFF2-40B4-BE49-F238E27FC236}">
                <a16:creationId xmlns="" xmlns:a16="http://schemas.microsoft.com/office/drawing/2014/main" id="{4694DD87-0B7F-04E5-EECC-D3F3066BA752}"/>
              </a:ext>
            </a:extLst>
          </p:cNvPr>
          <p:cNvPicPr>
            <a:picLocks noChangeAspect="1"/>
          </p:cNvPicPr>
          <p:nvPr/>
        </p:nvPicPr>
        <p:blipFill>
          <a:blip r:embed="rId3">
            <a:extLst>
              <a:ext uri="{96DAC541-7B7A-43D3-8B79-37D633B846F1}">
                <asvg:svgBlip xmlns:asvg="http://schemas.microsoft.com/office/drawing/2016/SVG/main" xmlns="" r:embed="rId4"/>
              </a:ext>
            </a:extLst>
          </a:blip>
          <a:srcRect/>
          <a:stretch/>
        </p:blipFill>
        <p:spPr>
          <a:xfrm>
            <a:off x="11237112" y="5896427"/>
            <a:ext cx="748632" cy="748632"/>
          </a:xfrm>
          <a:prstGeom prst="rect">
            <a:avLst/>
          </a:prstGeom>
        </p:spPr>
      </p:pic>
    </p:spTree>
    <p:extLst>
      <p:ext uri="{BB962C8B-B14F-4D97-AF65-F5344CB8AC3E}">
        <p14:creationId xmlns:p14="http://schemas.microsoft.com/office/powerpoint/2010/main" val="195535008"/>
      </p:ext>
    </p:extLst>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5400" b="1" dirty="0" smtClean="0"/>
              <a:t>MY HOME </a:t>
            </a:r>
            <a:r>
              <a:rPr lang="en-US" sz="5400" b="1" dirty="0"/>
              <a:t>- 100</a:t>
            </a:r>
          </a:p>
        </p:txBody>
      </p:sp>
      <p:sp>
        <p:nvSpPr>
          <p:cNvPr id="5" name="Frame 4"/>
          <p:cNvSpPr/>
          <p:nvPr/>
        </p:nvSpPr>
        <p:spPr>
          <a:xfrm>
            <a:off x="0" y="0"/>
            <a:ext cx="12192000" cy="6858000"/>
          </a:xfrm>
          <a:prstGeom prst="frame">
            <a:avLst>
              <a:gd name="adj1" fmla="val 1779"/>
            </a:avLst>
          </a:prstGeom>
          <a:solidFill>
            <a:schemeClr val="tx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6" name="TextBox 5"/>
          <p:cNvSpPr txBox="1"/>
          <p:nvPr/>
        </p:nvSpPr>
        <p:spPr>
          <a:xfrm>
            <a:off x="1245325" y="1740387"/>
            <a:ext cx="9683931" cy="2031325"/>
          </a:xfrm>
          <a:prstGeom prst="rect">
            <a:avLst/>
          </a:prstGeom>
          <a:noFill/>
        </p:spPr>
        <p:txBody>
          <a:bodyPr wrap="square" rtlCol="0">
            <a:spAutoFit/>
          </a:bodyPr>
          <a:lstStyle/>
          <a:p>
            <a:pPr algn="ctr"/>
            <a:r>
              <a:rPr lang="en-US" sz="3600" dirty="0" smtClean="0">
                <a:solidFill>
                  <a:prstClr val="white"/>
                </a:solidFill>
                <a:latin typeface="Arial" panose="020B0604020202020204" pitchFamily="34" charset="0"/>
                <a:cs typeface="Arial" panose="020B0604020202020204" pitchFamily="34" charset="0"/>
              </a:rPr>
              <a:t>Answer the question.</a:t>
            </a:r>
          </a:p>
          <a:p>
            <a:pPr algn="ctr"/>
            <a:endParaRPr lang="en-US" sz="3600" dirty="0" smtClean="0">
              <a:solidFill>
                <a:prstClr val="white"/>
              </a:solidFill>
              <a:latin typeface="Arial" panose="020B0604020202020204" pitchFamily="34" charset="0"/>
              <a:cs typeface="Arial" panose="020B0604020202020204" pitchFamily="34" charset="0"/>
            </a:endParaRPr>
          </a:p>
          <a:p>
            <a:pPr algn="ctr"/>
            <a:r>
              <a:rPr lang="en-US" sz="5400" dirty="0" smtClean="0">
                <a:solidFill>
                  <a:prstClr val="white"/>
                </a:solidFill>
                <a:latin typeface="Arial" panose="020B0604020202020204" pitchFamily="34" charset="0"/>
                <a:cs typeface="Arial" panose="020B0604020202020204" pitchFamily="34" charset="0"/>
              </a:rPr>
              <a:t>Where does the waiter work?</a:t>
            </a:r>
            <a:endParaRPr lang="en-US" sz="5400" dirty="0">
              <a:solidFill>
                <a:prstClr val="white"/>
              </a:solidFill>
              <a:latin typeface="Arial" panose="020B0604020202020204" pitchFamily="34" charset="0"/>
              <a:cs typeface="Arial" panose="020B0604020202020204" pitchFamily="34" charset="0"/>
            </a:endParaRPr>
          </a:p>
        </p:txBody>
      </p:sp>
      <p:sp>
        <p:nvSpPr>
          <p:cNvPr id="7" name="Прямоугольник 6"/>
          <p:cNvSpPr/>
          <p:nvPr/>
        </p:nvSpPr>
        <p:spPr>
          <a:xfrm>
            <a:off x="2321217" y="5247600"/>
            <a:ext cx="7367451" cy="914400"/>
          </a:xfrm>
          <a:prstGeom prst="rect">
            <a:avLst/>
          </a:prstGeom>
          <a:noFill/>
          <a:ln w="9525">
            <a:solidFill>
              <a:srgbClr val="002060"/>
            </a:solidFill>
            <a:beve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ru-RU">
              <a:solidFill>
                <a:prstClr val="white"/>
              </a:solidFill>
            </a:endParaRPr>
          </a:p>
        </p:txBody>
      </p:sp>
      <p:sp>
        <p:nvSpPr>
          <p:cNvPr id="8" name="Прямоугольник 7"/>
          <p:cNvSpPr/>
          <p:nvPr/>
        </p:nvSpPr>
        <p:spPr>
          <a:xfrm>
            <a:off x="2321216" y="5247600"/>
            <a:ext cx="7367451" cy="914400"/>
          </a:xfrm>
          <a:prstGeom prst="rect">
            <a:avLst/>
          </a:prstGeom>
          <a:gradFill flip="none" rotWithShape="1">
            <a:gsLst>
              <a:gs pos="0">
                <a:schemeClr val="bg2">
                  <a:lumMod val="20000"/>
                  <a:lumOff val="80000"/>
                </a:schemeClr>
              </a:gs>
              <a:gs pos="84153">
                <a:srgbClr val="FF0000"/>
              </a:gs>
              <a:gs pos="30000">
                <a:srgbClr val="2E5095"/>
              </a:gs>
              <a:gs pos="60000">
                <a:srgbClr val="C00000"/>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ru-RU">
              <a:solidFill>
                <a:prstClr val="white"/>
              </a:solidFill>
            </a:endParaRPr>
          </a:p>
        </p:txBody>
      </p:sp>
      <p:pic>
        <p:nvPicPr>
          <p:cNvPr id="9" name="svoya_igra-30-sec">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5439952" y="5400000"/>
            <a:ext cx="609600" cy="609600"/>
          </a:xfrm>
          <a:prstGeom prst="rect">
            <a:avLst/>
          </a:prstGeom>
          <a:gradFill flip="none" rotWithShape="1">
            <a:gsLst>
              <a:gs pos="0">
                <a:schemeClr val="bg2">
                  <a:tint val="80000"/>
                  <a:satMod val="300000"/>
                </a:schemeClr>
              </a:gs>
              <a:gs pos="84153">
                <a:srgbClr val="FF0000"/>
              </a:gs>
              <a:gs pos="30000">
                <a:srgbClr val="2E5095"/>
              </a:gs>
              <a:gs pos="60000">
                <a:srgbClr val="C00000"/>
              </a:gs>
            </a:gsLst>
            <a:lin ang="0" scaled="1"/>
            <a:tileRect/>
          </a:gradFill>
        </p:spPr>
      </p:pic>
    </p:spTree>
    <p:extLst>
      <p:ext uri="{BB962C8B-B14F-4D97-AF65-F5344CB8AC3E}">
        <p14:creationId xmlns:p14="http://schemas.microsoft.com/office/powerpoint/2010/main" val="1809913956"/>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xmlns:p14="http://schemas.microsoft.com/office/powerpoint/2010/mai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30000"/>
                                        <p:tgtEl>
                                          <p:spTgt spid="8"/>
                                        </p:tgtEl>
                                      </p:cBhvr>
                                    </p:animEffect>
                                  </p:childTnLst>
                                </p:cTn>
                              </p:par>
                              <p:par>
                                <p:cTn id="8" presetID="1" presetClass="mediacall" presetSubtype="0" fill="hold" nodeType="withEffect">
                                  <p:stCondLst>
                                    <p:cond delay="0"/>
                                  </p:stCondLst>
                                  <p:childTnLst>
                                    <p:cmd type="call" cmd="playFrom(0.0)">
                                      <p:cBhvr>
                                        <p:cTn id="9" dur="32522" fill="hold"/>
                                        <p:tgtEl>
                                          <p:spTgt spid="9"/>
                                        </p:tgtEl>
                                      </p:cBhvr>
                                    </p:cmd>
                                  </p:childTnLst>
                                  <p:subTnLst>
                                    <p:set>
                                      <p:cBhvr override="childStyle">
                                        <p:cTn dur="1" fill="hold" display="0" masterRel="sameClick" afterEffect="1">
                                          <p:stCondLst>
                                            <p:cond evt="end" delay="0">
                                              <p:tn val="8"/>
                                            </p:cond>
                                          </p:stCondLst>
                                        </p:cTn>
                                        <p:tgtEl>
                                          <p:spTgt spid="9"/>
                                        </p:tgtEl>
                                        <p:attrNameLst>
                                          <p:attrName>style.visibility</p:attrName>
                                        </p:attrNameLst>
                                      </p:cBhvr>
                                      <p:to>
                                        <p:strVal val="hidden"/>
                                      </p:to>
                                    </p:set>
                                  </p:subTnLst>
                                </p:cTn>
                              </p:par>
                            </p:childTnLst>
                          </p:cTn>
                        </p:par>
                      </p:childTnLst>
                    </p:cTn>
                  </p:par>
                </p:childTnLst>
              </p:cTn>
              <p:prevCondLst>
                <p:cond evt="onPrev" delay="0">
                  <p:tgtEl>
                    <p:sldTgt/>
                  </p:tgtEl>
                </p:cond>
              </p:prevCondLst>
              <p:nextCondLst>
                <p:cond evt="onNext" delay="0">
                  <p:tgtEl>
                    <p:sldTgt/>
                  </p:tgtEl>
                </p:cond>
              </p:nextCondLst>
            </p:seq>
            <p:audio>
              <p:cMediaNode vol="100000" showWhenStopped="0">
                <p:cTn id="10" fill="hold" display="0">
                  <p:stCondLst>
                    <p:cond delay="indefinite"/>
                  </p:stCondLst>
                  <p:endCondLst>
                    <p:cond evt="onStopAudio" delay="0">
                      <p:tgtEl>
                        <p:sldTgt/>
                      </p:tgtEl>
                    </p:cond>
                  </p:endCondLst>
                </p:cTn>
                <p:tgtEl>
                  <p:spTgt spid="9"/>
                </p:tgtEl>
              </p:cMediaNode>
            </p:audio>
          </p:childTnLst>
        </p:cTn>
      </p:par>
    </p:tnLst>
    <p:bldLst>
      <p:bldP spid="8" grpId="0" animBg="1"/>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5400" b="1" dirty="0"/>
              <a:t>MY HOME– 100</a:t>
            </a:r>
          </a:p>
        </p:txBody>
      </p:sp>
      <p:sp>
        <p:nvSpPr>
          <p:cNvPr id="5" name="TextBox 4"/>
          <p:cNvSpPr txBox="1"/>
          <p:nvPr/>
        </p:nvSpPr>
        <p:spPr>
          <a:xfrm>
            <a:off x="1624148" y="2505670"/>
            <a:ext cx="8530046" cy="923330"/>
          </a:xfrm>
          <a:prstGeom prst="rect">
            <a:avLst/>
          </a:prstGeom>
          <a:noFill/>
        </p:spPr>
        <p:txBody>
          <a:bodyPr wrap="square" rtlCol="0">
            <a:spAutoFit/>
          </a:bodyPr>
          <a:lstStyle/>
          <a:p>
            <a:pPr algn="ctr"/>
            <a:r>
              <a:rPr lang="en-US" sz="5400" dirty="0" smtClean="0">
                <a:solidFill>
                  <a:prstClr val="white"/>
                </a:solidFill>
                <a:latin typeface="Arial" panose="020B0604020202020204" pitchFamily="34" charset="0"/>
                <a:cs typeface="Arial" panose="020B0604020202020204" pitchFamily="34" charset="0"/>
              </a:rPr>
              <a:t>at a cafe  (restaurant).</a:t>
            </a:r>
            <a:endParaRPr lang="en-US" sz="5400" dirty="0">
              <a:solidFill>
                <a:prstClr val="white"/>
              </a:solidFill>
              <a:latin typeface="Arial" panose="020B0604020202020204" pitchFamily="34" charset="0"/>
              <a:cs typeface="Arial" panose="020B0604020202020204" pitchFamily="34" charset="0"/>
            </a:endParaRPr>
          </a:p>
        </p:txBody>
      </p:sp>
      <p:sp>
        <p:nvSpPr>
          <p:cNvPr id="7" name="Frame 6">
            <a:extLst>
              <a:ext uri="{FF2B5EF4-FFF2-40B4-BE49-F238E27FC236}">
                <a16:creationId xmlns="" xmlns:a16="http://schemas.microsoft.com/office/drawing/2014/main" id="{38FEE7E3-7302-5BB2-BACD-A43A41256531}"/>
              </a:ext>
            </a:extLst>
          </p:cNvPr>
          <p:cNvSpPr/>
          <p:nvPr/>
        </p:nvSpPr>
        <p:spPr>
          <a:xfrm>
            <a:off x="0" y="0"/>
            <a:ext cx="12192000" cy="6858000"/>
          </a:xfrm>
          <a:prstGeom prst="frame">
            <a:avLst>
              <a:gd name="adj1" fmla="val 1779"/>
            </a:avLst>
          </a:prstGeom>
          <a:solidFill>
            <a:schemeClr val="tx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pic>
        <p:nvPicPr>
          <p:cNvPr id="10" name="Picture 6" descr="Home button">
            <a:hlinkClick r:id="rId2" action="ppaction://hlinksldjump"/>
            <a:extLst>
              <a:ext uri="{FF2B5EF4-FFF2-40B4-BE49-F238E27FC236}">
                <a16:creationId xmlns="" xmlns:a16="http://schemas.microsoft.com/office/drawing/2014/main" id="{91012ABC-834C-F6D2-2131-36D4D6680275}"/>
              </a:ext>
            </a:extLst>
          </p:cNvPr>
          <p:cNvPicPr>
            <a:picLocks noChangeAspect="1"/>
          </p:cNvPicPr>
          <p:nvPr/>
        </p:nvPicPr>
        <p:blipFill>
          <a:blip r:embed="rId3">
            <a:extLst>
              <a:ext uri="{96DAC541-7B7A-43D3-8B79-37D633B846F1}">
                <asvg:svgBlip xmlns:asvg="http://schemas.microsoft.com/office/drawing/2016/SVG/main" xmlns="" r:embed="rId4"/>
              </a:ext>
            </a:extLst>
          </a:blip>
          <a:srcRect/>
          <a:stretch/>
        </p:blipFill>
        <p:spPr>
          <a:xfrm>
            <a:off x="11237112" y="5896427"/>
            <a:ext cx="748632" cy="748632"/>
          </a:xfrm>
          <a:prstGeom prst="rect">
            <a:avLst/>
          </a:prstGeom>
        </p:spPr>
      </p:pic>
    </p:spTree>
    <p:extLst>
      <p:ext uri="{BB962C8B-B14F-4D97-AF65-F5344CB8AC3E}">
        <p14:creationId xmlns:p14="http://schemas.microsoft.com/office/powerpoint/2010/main" val="3838643797"/>
      </p:ext>
    </p:extLst>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5400" b="1" dirty="0"/>
              <a:t>MY HOME - 200</a:t>
            </a:r>
          </a:p>
        </p:txBody>
      </p:sp>
      <p:sp>
        <p:nvSpPr>
          <p:cNvPr id="5" name="Frame 4"/>
          <p:cNvSpPr/>
          <p:nvPr/>
        </p:nvSpPr>
        <p:spPr>
          <a:xfrm>
            <a:off x="0" y="0"/>
            <a:ext cx="12192000" cy="6858000"/>
          </a:xfrm>
          <a:prstGeom prst="frame">
            <a:avLst>
              <a:gd name="adj1" fmla="val 1779"/>
            </a:avLst>
          </a:prstGeom>
          <a:solidFill>
            <a:schemeClr val="tx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6" name="TextBox 5"/>
          <p:cNvSpPr txBox="1"/>
          <p:nvPr/>
        </p:nvSpPr>
        <p:spPr>
          <a:xfrm>
            <a:off x="1981200" y="1740387"/>
            <a:ext cx="8229600" cy="523220"/>
          </a:xfrm>
          <a:prstGeom prst="rect">
            <a:avLst/>
          </a:prstGeom>
          <a:noFill/>
        </p:spPr>
        <p:txBody>
          <a:bodyPr wrap="square" rtlCol="0">
            <a:spAutoFit/>
          </a:bodyPr>
          <a:lstStyle/>
          <a:p>
            <a:pPr algn="ctr"/>
            <a:r>
              <a:rPr lang="en-US" sz="2800" dirty="0" smtClean="0">
                <a:solidFill>
                  <a:prstClr val="white"/>
                </a:solidFill>
              </a:rPr>
              <a:t>Name the room.</a:t>
            </a:r>
            <a:endParaRPr lang="en-US" sz="2800" dirty="0">
              <a:solidFill>
                <a:prstClr val="white"/>
              </a:solidFill>
            </a:endParaRPr>
          </a:p>
        </p:txBody>
      </p:sp>
      <p:sp>
        <p:nvSpPr>
          <p:cNvPr id="3" name="TextBox 2"/>
          <p:cNvSpPr txBox="1"/>
          <p:nvPr/>
        </p:nvSpPr>
        <p:spPr>
          <a:xfrm>
            <a:off x="1981200" y="2621811"/>
            <a:ext cx="8456019" cy="1938992"/>
          </a:xfrm>
          <a:prstGeom prst="rect">
            <a:avLst/>
          </a:prstGeom>
          <a:noFill/>
        </p:spPr>
        <p:txBody>
          <a:bodyPr wrap="square" rtlCol="0">
            <a:spAutoFit/>
          </a:bodyPr>
          <a:lstStyle/>
          <a:p>
            <a:pPr algn="ctr"/>
            <a:r>
              <a:rPr lang="en-US" sz="6000" dirty="0" smtClean="0">
                <a:solidFill>
                  <a:prstClr val="white"/>
                </a:solidFill>
                <a:latin typeface="Arial" panose="020B0604020202020204" pitchFamily="34" charset="0"/>
                <a:cs typeface="Arial" panose="020B0604020202020204" pitchFamily="34" charset="0"/>
              </a:rPr>
              <a:t>It’s got a fridge, a cooker and a table.</a:t>
            </a:r>
            <a:endParaRPr lang="ru-RU" sz="6000" dirty="0">
              <a:solidFill>
                <a:prstClr val="white"/>
              </a:solidFill>
              <a:latin typeface="Arial" panose="020B0604020202020204" pitchFamily="34" charset="0"/>
              <a:cs typeface="Arial" panose="020B0604020202020204" pitchFamily="34" charset="0"/>
            </a:endParaRPr>
          </a:p>
        </p:txBody>
      </p:sp>
      <p:sp>
        <p:nvSpPr>
          <p:cNvPr id="7" name="Прямоугольник 6"/>
          <p:cNvSpPr/>
          <p:nvPr/>
        </p:nvSpPr>
        <p:spPr>
          <a:xfrm>
            <a:off x="2321217" y="5247600"/>
            <a:ext cx="7367451" cy="914400"/>
          </a:xfrm>
          <a:prstGeom prst="rect">
            <a:avLst/>
          </a:prstGeom>
          <a:noFill/>
          <a:ln w="9525">
            <a:solidFill>
              <a:srgbClr val="002060"/>
            </a:solidFill>
            <a:beve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ru-RU">
              <a:solidFill>
                <a:prstClr val="white"/>
              </a:solidFill>
            </a:endParaRPr>
          </a:p>
        </p:txBody>
      </p:sp>
      <p:sp>
        <p:nvSpPr>
          <p:cNvPr id="8" name="Прямоугольник 7"/>
          <p:cNvSpPr/>
          <p:nvPr/>
        </p:nvSpPr>
        <p:spPr>
          <a:xfrm>
            <a:off x="2321216" y="5247600"/>
            <a:ext cx="7367451" cy="914400"/>
          </a:xfrm>
          <a:prstGeom prst="rect">
            <a:avLst/>
          </a:prstGeom>
          <a:gradFill flip="none" rotWithShape="1">
            <a:gsLst>
              <a:gs pos="0">
                <a:schemeClr val="bg2">
                  <a:lumMod val="20000"/>
                  <a:lumOff val="80000"/>
                </a:schemeClr>
              </a:gs>
              <a:gs pos="84153">
                <a:srgbClr val="FF0000"/>
              </a:gs>
              <a:gs pos="30000">
                <a:srgbClr val="2E5095"/>
              </a:gs>
              <a:gs pos="60000">
                <a:srgbClr val="C00000"/>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ru-RU">
              <a:solidFill>
                <a:prstClr val="white"/>
              </a:solidFill>
            </a:endParaRPr>
          </a:p>
        </p:txBody>
      </p:sp>
      <p:pic>
        <p:nvPicPr>
          <p:cNvPr id="9" name="svoya_igra-30-sec">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5439952" y="5400000"/>
            <a:ext cx="609600" cy="609600"/>
          </a:xfrm>
          <a:prstGeom prst="rect">
            <a:avLst/>
          </a:prstGeom>
          <a:gradFill flip="none" rotWithShape="1">
            <a:gsLst>
              <a:gs pos="0">
                <a:schemeClr val="bg2">
                  <a:tint val="80000"/>
                  <a:satMod val="300000"/>
                </a:schemeClr>
              </a:gs>
              <a:gs pos="84153">
                <a:srgbClr val="FF0000"/>
              </a:gs>
              <a:gs pos="30000">
                <a:srgbClr val="2E5095"/>
              </a:gs>
              <a:gs pos="60000">
                <a:srgbClr val="C00000"/>
              </a:gs>
            </a:gsLst>
            <a:lin ang="0" scaled="1"/>
            <a:tileRect/>
          </a:gradFill>
        </p:spPr>
      </p:pic>
    </p:spTree>
    <p:extLst>
      <p:ext uri="{BB962C8B-B14F-4D97-AF65-F5344CB8AC3E}">
        <p14:creationId xmlns:p14="http://schemas.microsoft.com/office/powerpoint/2010/main" val="3745700232"/>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xmlns:p14="http://schemas.microsoft.com/office/powerpoint/2010/mai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30000"/>
                                        <p:tgtEl>
                                          <p:spTgt spid="8"/>
                                        </p:tgtEl>
                                      </p:cBhvr>
                                    </p:animEffect>
                                  </p:childTnLst>
                                </p:cTn>
                              </p:par>
                              <p:par>
                                <p:cTn id="8" presetID="1" presetClass="mediacall" presetSubtype="0" fill="hold" nodeType="withEffect">
                                  <p:stCondLst>
                                    <p:cond delay="0"/>
                                  </p:stCondLst>
                                  <p:childTnLst>
                                    <p:cmd type="call" cmd="playFrom(0.0)">
                                      <p:cBhvr>
                                        <p:cTn id="9" dur="32522" fill="hold"/>
                                        <p:tgtEl>
                                          <p:spTgt spid="9"/>
                                        </p:tgtEl>
                                      </p:cBhvr>
                                    </p:cmd>
                                  </p:childTnLst>
                                  <p:subTnLst>
                                    <p:set>
                                      <p:cBhvr override="childStyle">
                                        <p:cTn dur="1" fill="hold" display="0" masterRel="sameClick" afterEffect="1">
                                          <p:stCondLst>
                                            <p:cond evt="end" delay="0">
                                              <p:tn val="8"/>
                                            </p:cond>
                                          </p:stCondLst>
                                        </p:cTn>
                                        <p:tgtEl>
                                          <p:spTgt spid="9"/>
                                        </p:tgtEl>
                                        <p:attrNameLst>
                                          <p:attrName>style.visibility</p:attrName>
                                        </p:attrNameLst>
                                      </p:cBhvr>
                                      <p:to>
                                        <p:strVal val="hidden"/>
                                      </p:to>
                                    </p:set>
                                  </p:subTnLst>
                                </p:cTn>
                              </p:par>
                            </p:childTnLst>
                          </p:cTn>
                        </p:par>
                      </p:childTnLst>
                    </p:cTn>
                  </p:par>
                </p:childTnLst>
              </p:cTn>
              <p:prevCondLst>
                <p:cond evt="onPrev" delay="0">
                  <p:tgtEl>
                    <p:sldTgt/>
                  </p:tgtEl>
                </p:cond>
              </p:prevCondLst>
              <p:nextCondLst>
                <p:cond evt="onNext" delay="0">
                  <p:tgtEl>
                    <p:sldTgt/>
                  </p:tgtEl>
                </p:cond>
              </p:nextCondLst>
            </p:seq>
            <p:audio>
              <p:cMediaNode vol="100000" showWhenStopped="0">
                <p:cTn id="10" fill="hold" display="0">
                  <p:stCondLst>
                    <p:cond delay="indefinite"/>
                  </p:stCondLst>
                  <p:endCondLst>
                    <p:cond evt="onStopAudio" delay="0">
                      <p:tgtEl>
                        <p:sldTgt/>
                      </p:tgtEl>
                    </p:cond>
                  </p:endCondLst>
                </p:cTn>
                <p:tgtEl>
                  <p:spTgt spid="9"/>
                </p:tgtEl>
              </p:cMediaNode>
            </p:audio>
          </p:childTnLst>
        </p:cTn>
      </p:par>
    </p:tnLst>
    <p:bldLst>
      <p:bldP spid="8" grpId="0" animBg="1"/>
    </p:bld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5400" b="1" dirty="0"/>
              <a:t>MY HOME– 200</a:t>
            </a:r>
          </a:p>
        </p:txBody>
      </p:sp>
      <p:sp>
        <p:nvSpPr>
          <p:cNvPr id="5" name="TextBox 4"/>
          <p:cNvSpPr txBox="1"/>
          <p:nvPr/>
        </p:nvSpPr>
        <p:spPr>
          <a:xfrm>
            <a:off x="1589314" y="2549036"/>
            <a:ext cx="8229600" cy="1107996"/>
          </a:xfrm>
          <a:prstGeom prst="rect">
            <a:avLst/>
          </a:prstGeom>
          <a:noFill/>
        </p:spPr>
        <p:txBody>
          <a:bodyPr wrap="square" rtlCol="0">
            <a:spAutoFit/>
          </a:bodyPr>
          <a:lstStyle/>
          <a:p>
            <a:pPr algn="ctr"/>
            <a:r>
              <a:rPr lang="en-US" sz="6600" dirty="0" smtClean="0">
                <a:solidFill>
                  <a:prstClr val="white"/>
                </a:solidFill>
                <a:latin typeface="Arial" panose="020B0604020202020204" pitchFamily="34" charset="0"/>
                <a:cs typeface="Arial" panose="020B0604020202020204" pitchFamily="34" charset="0"/>
              </a:rPr>
              <a:t>kitchen</a:t>
            </a:r>
            <a:endParaRPr lang="en-US" sz="6600" dirty="0">
              <a:solidFill>
                <a:prstClr val="white"/>
              </a:solidFill>
              <a:latin typeface="Arial" panose="020B0604020202020204" pitchFamily="34" charset="0"/>
              <a:cs typeface="Arial" panose="020B0604020202020204" pitchFamily="34" charset="0"/>
            </a:endParaRPr>
          </a:p>
        </p:txBody>
      </p:sp>
      <p:sp>
        <p:nvSpPr>
          <p:cNvPr id="7" name="Frame 6">
            <a:extLst>
              <a:ext uri="{FF2B5EF4-FFF2-40B4-BE49-F238E27FC236}">
                <a16:creationId xmlns="" xmlns:a16="http://schemas.microsoft.com/office/drawing/2014/main" id="{E61B9765-6596-ED1A-9C57-CD29155ED808}"/>
              </a:ext>
            </a:extLst>
          </p:cNvPr>
          <p:cNvSpPr/>
          <p:nvPr/>
        </p:nvSpPr>
        <p:spPr>
          <a:xfrm>
            <a:off x="0" y="0"/>
            <a:ext cx="12192000" cy="6858000"/>
          </a:xfrm>
          <a:prstGeom prst="frame">
            <a:avLst>
              <a:gd name="adj1" fmla="val 1779"/>
            </a:avLst>
          </a:prstGeom>
          <a:solidFill>
            <a:schemeClr val="tx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pic>
        <p:nvPicPr>
          <p:cNvPr id="10" name="Picture 6" descr="Home button">
            <a:hlinkClick r:id="rId2" action="ppaction://hlinksldjump"/>
            <a:extLst>
              <a:ext uri="{FF2B5EF4-FFF2-40B4-BE49-F238E27FC236}">
                <a16:creationId xmlns="" xmlns:a16="http://schemas.microsoft.com/office/drawing/2014/main" id="{74566640-50D2-40E9-C9A1-3C62AE5203C6}"/>
              </a:ext>
            </a:extLst>
          </p:cNvPr>
          <p:cNvPicPr>
            <a:picLocks noChangeAspect="1"/>
          </p:cNvPicPr>
          <p:nvPr/>
        </p:nvPicPr>
        <p:blipFill>
          <a:blip r:embed="rId3">
            <a:extLst>
              <a:ext uri="{96DAC541-7B7A-43D3-8B79-37D633B846F1}">
                <asvg:svgBlip xmlns:asvg="http://schemas.microsoft.com/office/drawing/2016/SVG/main" xmlns="" r:embed="rId4"/>
              </a:ext>
            </a:extLst>
          </a:blip>
          <a:srcRect/>
          <a:stretch/>
        </p:blipFill>
        <p:spPr>
          <a:xfrm>
            <a:off x="11237112" y="5896427"/>
            <a:ext cx="748632" cy="748632"/>
          </a:xfrm>
          <a:prstGeom prst="rect">
            <a:avLst/>
          </a:prstGeom>
        </p:spPr>
      </p:pic>
    </p:spTree>
    <p:extLst>
      <p:ext uri="{BB962C8B-B14F-4D97-AF65-F5344CB8AC3E}">
        <p14:creationId xmlns:p14="http://schemas.microsoft.com/office/powerpoint/2010/main" val="371360335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extLst>
              <p:ext uri="{D42A27DB-BD31-4B8C-83A1-F6EECF244321}">
                <p14:modId xmlns:p14="http://schemas.microsoft.com/office/powerpoint/2010/main" val="3536114706"/>
              </p:ext>
            </p:extLst>
          </p:nvPr>
        </p:nvGraphicFramePr>
        <p:xfrm>
          <a:off x="0" y="0"/>
          <a:ext cx="10401300" cy="6858000"/>
        </p:xfrm>
        <a:graphic>
          <a:graphicData uri="http://schemas.openxmlformats.org/drawingml/2006/table">
            <a:tbl>
              <a:tblPr firstRow="1" bandRow="1">
                <a:effectLst/>
                <a:tableStyleId>{5C22544A-7EE6-4342-B048-85BDC9FD1C3A}</a:tableStyleId>
              </a:tblPr>
              <a:tblGrid>
                <a:gridCol w="2080260">
                  <a:extLst>
                    <a:ext uri="{9D8B030D-6E8A-4147-A177-3AD203B41FA5}">
                      <a16:colId xmlns="" xmlns:a16="http://schemas.microsoft.com/office/drawing/2014/main" val="20000"/>
                    </a:ext>
                  </a:extLst>
                </a:gridCol>
                <a:gridCol w="2080260">
                  <a:extLst>
                    <a:ext uri="{9D8B030D-6E8A-4147-A177-3AD203B41FA5}">
                      <a16:colId xmlns="" xmlns:a16="http://schemas.microsoft.com/office/drawing/2014/main" val="20001"/>
                    </a:ext>
                  </a:extLst>
                </a:gridCol>
                <a:gridCol w="2080260">
                  <a:extLst>
                    <a:ext uri="{9D8B030D-6E8A-4147-A177-3AD203B41FA5}">
                      <a16:colId xmlns="" xmlns:a16="http://schemas.microsoft.com/office/drawing/2014/main" val="20002"/>
                    </a:ext>
                  </a:extLst>
                </a:gridCol>
                <a:gridCol w="2080260">
                  <a:extLst>
                    <a:ext uri="{9D8B030D-6E8A-4147-A177-3AD203B41FA5}">
                      <a16:colId xmlns="" xmlns:a16="http://schemas.microsoft.com/office/drawing/2014/main" val="20003"/>
                    </a:ext>
                  </a:extLst>
                </a:gridCol>
                <a:gridCol w="2080260">
                  <a:extLst>
                    <a:ext uri="{9D8B030D-6E8A-4147-A177-3AD203B41FA5}">
                      <a16:colId xmlns="" xmlns:a16="http://schemas.microsoft.com/office/drawing/2014/main" val="20004"/>
                    </a:ext>
                  </a:extLst>
                </a:gridCol>
              </a:tblGrid>
              <a:tr h="1143000">
                <a:tc>
                  <a:txBody>
                    <a:bodyPr/>
                    <a:lstStyle/>
                    <a:p>
                      <a:pPr algn="ctr"/>
                      <a:r>
                        <a:rPr lang="en-US" sz="3200" dirty="0" smtClean="0"/>
                        <a:t>FAMILY</a:t>
                      </a:r>
                      <a:endParaRPr lang="en-US" sz="3200" dirty="0"/>
                    </a:p>
                  </a:txBody>
                  <a:tcPr anchor="ctr">
                    <a:cell3D prstMaterial="dkEdge">
                      <a:bevel/>
                      <a:lightRig rig="flood" dir="t"/>
                    </a:cell3D>
                    <a:solidFill>
                      <a:srgbClr val="0000FF"/>
                    </a:solidFill>
                  </a:tcPr>
                </a:tc>
                <a:tc>
                  <a:txBody>
                    <a:bodyPr/>
                    <a:lstStyle/>
                    <a:p>
                      <a:pPr algn="ctr"/>
                      <a:r>
                        <a:rPr lang="en-US" sz="3200" dirty="0" smtClean="0"/>
                        <a:t>FRIENDS</a:t>
                      </a:r>
                      <a:endParaRPr lang="en-US" sz="3200" dirty="0"/>
                    </a:p>
                  </a:txBody>
                  <a:tcPr anchor="ctr">
                    <a:cell3D prstMaterial="dkEdge">
                      <a:bevel/>
                      <a:lightRig rig="flood" dir="t"/>
                    </a:cell3D>
                    <a:solidFill>
                      <a:srgbClr val="0000FF"/>
                    </a:solidFill>
                  </a:tcPr>
                </a:tc>
                <a:tc>
                  <a:txBody>
                    <a:bodyPr/>
                    <a:lstStyle/>
                    <a:p>
                      <a:pPr algn="ctr"/>
                      <a:r>
                        <a:rPr lang="en-US" sz="3200" dirty="0" smtClean="0"/>
                        <a:t>SCHOOL</a:t>
                      </a:r>
                      <a:endParaRPr lang="en-US" sz="3200" dirty="0"/>
                    </a:p>
                  </a:txBody>
                  <a:tcPr anchor="ctr">
                    <a:cell3D prstMaterial="dkEdge">
                      <a:bevel/>
                      <a:lightRig rig="flood" dir="t"/>
                    </a:cell3D>
                    <a:solidFill>
                      <a:srgbClr val="0000FF"/>
                    </a:solidFill>
                  </a:tcPr>
                </a:tc>
                <a:tc>
                  <a:txBody>
                    <a:bodyPr/>
                    <a:lstStyle/>
                    <a:p>
                      <a:pPr algn="ctr"/>
                      <a:r>
                        <a:rPr lang="en-US" sz="3200" dirty="0" smtClean="0"/>
                        <a:t>A</a:t>
                      </a:r>
                      <a:r>
                        <a:rPr lang="en-US" sz="3200" baseline="0" dirty="0" smtClean="0"/>
                        <a:t> MISING WORD</a:t>
                      </a:r>
                      <a:endParaRPr lang="en-US" sz="3200" dirty="0"/>
                    </a:p>
                  </a:txBody>
                  <a:tcPr anchor="ctr">
                    <a:cell3D prstMaterial="dkEdge">
                      <a:bevel/>
                      <a:lightRig rig="flood" dir="t"/>
                    </a:cell3D>
                    <a:solidFill>
                      <a:srgbClr val="0000FF"/>
                    </a:solidFill>
                  </a:tcPr>
                </a:tc>
                <a:tc>
                  <a:txBody>
                    <a:bodyPr/>
                    <a:lstStyle/>
                    <a:p>
                      <a:pPr algn="ctr"/>
                      <a:r>
                        <a:rPr lang="en-US" sz="3200" dirty="0" smtClean="0"/>
                        <a:t>CULTURE</a:t>
                      </a:r>
                      <a:r>
                        <a:rPr lang="en-US" sz="3200" baseline="0" dirty="0" smtClean="0"/>
                        <a:t> CORNER</a:t>
                      </a:r>
                      <a:endParaRPr lang="en-US" sz="3200" dirty="0"/>
                    </a:p>
                  </a:txBody>
                  <a:tcPr anchor="ctr">
                    <a:cell3D prstMaterial="dkEdge">
                      <a:bevel/>
                      <a:lightRig rig="flood" dir="t"/>
                    </a:cell3D>
                    <a:solidFill>
                      <a:srgbClr val="0000FF"/>
                    </a:solidFill>
                  </a:tcPr>
                </a:tc>
                <a:extLst>
                  <a:ext uri="{0D108BD9-81ED-4DB2-BD59-A6C34878D82A}">
                    <a16:rowId xmlns="" xmlns:a16="http://schemas.microsoft.com/office/drawing/2014/main" val="10000"/>
                  </a:ext>
                </a:extLst>
              </a:tr>
              <a:tr h="1143000">
                <a:tc>
                  <a:txBody>
                    <a:bodyPr/>
                    <a:lstStyle/>
                    <a:p>
                      <a:pPr algn="ctr"/>
                      <a:r>
                        <a:rPr lang="en-US" sz="3600" dirty="0">
                          <a:solidFill>
                            <a:srgbClr val="FFFFFF"/>
                          </a:solidFill>
                          <a:hlinkClick r:id="rId2" action="ppaction://hlinksldjump"/>
                        </a:rPr>
                        <a:t>100</a:t>
                      </a:r>
                      <a:endParaRPr lang="en-US" sz="3600" dirty="0">
                        <a:solidFill>
                          <a:srgbClr val="FFFFFF"/>
                        </a:solidFill>
                      </a:endParaRPr>
                    </a:p>
                  </a:txBody>
                  <a:tcPr anchor="ctr">
                    <a:cell3D prstMaterial="dkEdge">
                      <a:bevel/>
                      <a:lightRig rig="flood" dir="t"/>
                    </a:cell3D>
                    <a:solidFill>
                      <a:srgbClr val="0000FF"/>
                    </a:solidFill>
                  </a:tcPr>
                </a:tc>
                <a:tc>
                  <a:txBody>
                    <a:bodyPr/>
                    <a:lstStyle/>
                    <a:p>
                      <a:pPr algn="ctr"/>
                      <a:r>
                        <a:rPr lang="en-US" sz="3600" dirty="0">
                          <a:solidFill>
                            <a:srgbClr val="FFFFFF"/>
                          </a:solidFill>
                          <a:hlinkClick r:id="rId3" action="ppaction://hlinksldjump"/>
                        </a:rPr>
                        <a:t>100</a:t>
                      </a:r>
                      <a:endParaRPr lang="en-US" sz="3600" dirty="0">
                        <a:solidFill>
                          <a:srgbClr val="FFFFFF"/>
                        </a:solidFill>
                      </a:endParaRPr>
                    </a:p>
                  </a:txBody>
                  <a:tcPr anchor="ctr">
                    <a:cell3D prstMaterial="dkEdge">
                      <a:bevel/>
                      <a:lightRig rig="flood" dir="t"/>
                    </a:cell3D>
                    <a:solidFill>
                      <a:srgbClr val="0000FF"/>
                    </a:solidFill>
                  </a:tcPr>
                </a:tc>
                <a:tc>
                  <a:txBody>
                    <a:bodyPr/>
                    <a:lstStyle/>
                    <a:p>
                      <a:pPr algn="ctr"/>
                      <a:r>
                        <a:rPr lang="en-US" sz="3600" dirty="0">
                          <a:solidFill>
                            <a:srgbClr val="FFFFFF"/>
                          </a:solidFill>
                          <a:hlinkClick r:id="rId4" action="ppaction://hlinksldjump"/>
                        </a:rPr>
                        <a:t>100</a:t>
                      </a:r>
                      <a:endParaRPr lang="en-US" sz="3600" dirty="0">
                        <a:solidFill>
                          <a:srgbClr val="FFFFFF"/>
                        </a:solidFill>
                      </a:endParaRPr>
                    </a:p>
                  </a:txBody>
                  <a:tcPr anchor="ctr">
                    <a:cell3D prstMaterial="dkEdge">
                      <a:bevel/>
                      <a:lightRig rig="flood" dir="t"/>
                    </a:cell3D>
                    <a:solidFill>
                      <a:srgbClr val="0000FF"/>
                    </a:solidFill>
                  </a:tcPr>
                </a:tc>
                <a:tc>
                  <a:txBody>
                    <a:bodyPr/>
                    <a:lstStyle/>
                    <a:p>
                      <a:pPr algn="ctr"/>
                      <a:r>
                        <a:rPr lang="en-US" sz="3600" dirty="0">
                          <a:solidFill>
                            <a:srgbClr val="FFFFFF"/>
                          </a:solidFill>
                          <a:hlinkClick r:id="rId5" action="ppaction://hlinksldjump"/>
                        </a:rPr>
                        <a:t>100</a:t>
                      </a:r>
                      <a:endParaRPr lang="en-US" sz="3600" dirty="0">
                        <a:solidFill>
                          <a:srgbClr val="FFFFFF"/>
                        </a:solidFill>
                      </a:endParaRPr>
                    </a:p>
                  </a:txBody>
                  <a:tcPr anchor="ctr">
                    <a:cell3D prstMaterial="dkEdge">
                      <a:bevel/>
                      <a:lightRig rig="flood" dir="t"/>
                    </a:cell3D>
                    <a:solidFill>
                      <a:srgbClr val="0000FF"/>
                    </a:solidFill>
                  </a:tcPr>
                </a:tc>
                <a:tc>
                  <a:txBody>
                    <a:bodyPr/>
                    <a:lstStyle/>
                    <a:p>
                      <a:pPr algn="ctr"/>
                      <a:r>
                        <a:rPr lang="en-US" sz="3600" dirty="0">
                          <a:solidFill>
                            <a:srgbClr val="FFFFFF"/>
                          </a:solidFill>
                          <a:hlinkClick r:id="rId6" action="ppaction://hlinksldjump"/>
                        </a:rPr>
                        <a:t>100</a:t>
                      </a:r>
                      <a:endParaRPr lang="en-US" sz="3600" dirty="0">
                        <a:solidFill>
                          <a:srgbClr val="FFFFFF"/>
                        </a:solidFill>
                      </a:endParaRPr>
                    </a:p>
                  </a:txBody>
                  <a:tcPr anchor="ctr">
                    <a:cell3D prstMaterial="dkEdge">
                      <a:bevel/>
                      <a:lightRig rig="flood" dir="t"/>
                    </a:cell3D>
                    <a:solidFill>
                      <a:srgbClr val="0000FF"/>
                    </a:solidFill>
                  </a:tcPr>
                </a:tc>
                <a:extLst>
                  <a:ext uri="{0D108BD9-81ED-4DB2-BD59-A6C34878D82A}">
                    <a16:rowId xmlns="" xmlns:a16="http://schemas.microsoft.com/office/drawing/2014/main" val="10001"/>
                  </a:ext>
                </a:extLst>
              </a:tr>
              <a:tr h="1143000">
                <a:tc>
                  <a:txBody>
                    <a:bodyPr/>
                    <a:lstStyle/>
                    <a:p>
                      <a:pPr algn="ctr"/>
                      <a:r>
                        <a:rPr lang="en-US" sz="3600" dirty="0">
                          <a:solidFill>
                            <a:srgbClr val="FFFFFF"/>
                          </a:solidFill>
                          <a:hlinkClick r:id="rId7" action="ppaction://hlinksldjump"/>
                        </a:rPr>
                        <a:t>200</a:t>
                      </a:r>
                      <a:endParaRPr lang="en-US" sz="3600" dirty="0">
                        <a:solidFill>
                          <a:srgbClr val="FFFFFF"/>
                        </a:solidFill>
                      </a:endParaRPr>
                    </a:p>
                  </a:txBody>
                  <a:tcPr anchor="ctr">
                    <a:cell3D prstMaterial="dkEdge">
                      <a:bevel/>
                      <a:lightRig rig="flood" dir="t"/>
                    </a:cell3D>
                    <a:solidFill>
                      <a:srgbClr val="0000FF"/>
                    </a:solidFill>
                  </a:tcPr>
                </a:tc>
                <a:tc>
                  <a:txBody>
                    <a:bodyPr/>
                    <a:lstStyle/>
                    <a:p>
                      <a:pPr algn="ctr"/>
                      <a:r>
                        <a:rPr lang="en-US" sz="3600" dirty="0">
                          <a:solidFill>
                            <a:srgbClr val="FFFFFF"/>
                          </a:solidFill>
                          <a:hlinkClick r:id="rId8" action="ppaction://hlinksldjump"/>
                        </a:rPr>
                        <a:t>200</a:t>
                      </a:r>
                      <a:endParaRPr lang="en-US" sz="3600" dirty="0">
                        <a:solidFill>
                          <a:srgbClr val="FFFFFF"/>
                        </a:solidFill>
                      </a:endParaRPr>
                    </a:p>
                  </a:txBody>
                  <a:tcPr anchor="ctr">
                    <a:cell3D prstMaterial="dkEdge">
                      <a:bevel/>
                      <a:lightRig rig="flood" dir="t"/>
                    </a:cell3D>
                    <a:solidFill>
                      <a:srgbClr val="0000FF"/>
                    </a:solidFill>
                  </a:tcPr>
                </a:tc>
                <a:tc>
                  <a:txBody>
                    <a:bodyPr/>
                    <a:lstStyle/>
                    <a:p>
                      <a:pPr algn="ctr"/>
                      <a:r>
                        <a:rPr lang="en-US" sz="3600" dirty="0">
                          <a:solidFill>
                            <a:srgbClr val="FFFFFF"/>
                          </a:solidFill>
                          <a:hlinkClick r:id="rId9" action="ppaction://hlinksldjump"/>
                        </a:rPr>
                        <a:t>200</a:t>
                      </a:r>
                      <a:endParaRPr lang="en-US" sz="3600" dirty="0">
                        <a:solidFill>
                          <a:srgbClr val="FFFFFF"/>
                        </a:solidFill>
                      </a:endParaRPr>
                    </a:p>
                  </a:txBody>
                  <a:tcPr anchor="ctr">
                    <a:cell3D prstMaterial="dkEdge">
                      <a:bevel/>
                      <a:lightRig rig="flood" dir="t"/>
                    </a:cell3D>
                    <a:solidFill>
                      <a:srgbClr val="0000FF"/>
                    </a:solidFill>
                  </a:tcPr>
                </a:tc>
                <a:tc>
                  <a:txBody>
                    <a:bodyPr/>
                    <a:lstStyle/>
                    <a:p>
                      <a:pPr algn="ctr"/>
                      <a:r>
                        <a:rPr lang="en-US" sz="3600" dirty="0">
                          <a:solidFill>
                            <a:srgbClr val="FFFFFF"/>
                          </a:solidFill>
                          <a:hlinkClick r:id="rId10" action="ppaction://hlinksldjump"/>
                        </a:rPr>
                        <a:t>200</a:t>
                      </a:r>
                      <a:endParaRPr lang="en-US" sz="3600" dirty="0">
                        <a:solidFill>
                          <a:srgbClr val="FFFFFF"/>
                        </a:solidFill>
                      </a:endParaRPr>
                    </a:p>
                  </a:txBody>
                  <a:tcPr anchor="ctr">
                    <a:cell3D prstMaterial="dkEdge">
                      <a:bevel/>
                      <a:lightRig rig="flood" dir="t"/>
                    </a:cell3D>
                    <a:solidFill>
                      <a:srgbClr val="0000FF"/>
                    </a:solidFill>
                  </a:tcPr>
                </a:tc>
                <a:tc>
                  <a:txBody>
                    <a:bodyPr/>
                    <a:lstStyle/>
                    <a:p>
                      <a:pPr algn="ctr"/>
                      <a:r>
                        <a:rPr lang="en-US" sz="3600" dirty="0">
                          <a:solidFill>
                            <a:srgbClr val="FFFFFF"/>
                          </a:solidFill>
                          <a:hlinkClick r:id="rId11" action="ppaction://hlinksldjump"/>
                        </a:rPr>
                        <a:t>200</a:t>
                      </a:r>
                      <a:endParaRPr lang="en-US" sz="3600" dirty="0">
                        <a:solidFill>
                          <a:srgbClr val="FFFFFF"/>
                        </a:solidFill>
                      </a:endParaRPr>
                    </a:p>
                  </a:txBody>
                  <a:tcPr anchor="ctr">
                    <a:cell3D prstMaterial="dkEdge">
                      <a:bevel/>
                      <a:lightRig rig="flood" dir="t"/>
                    </a:cell3D>
                    <a:solidFill>
                      <a:srgbClr val="0000FF"/>
                    </a:solidFill>
                  </a:tcPr>
                </a:tc>
                <a:extLst>
                  <a:ext uri="{0D108BD9-81ED-4DB2-BD59-A6C34878D82A}">
                    <a16:rowId xmlns="" xmlns:a16="http://schemas.microsoft.com/office/drawing/2014/main" val="10002"/>
                  </a:ext>
                </a:extLst>
              </a:tr>
              <a:tr h="1143000">
                <a:tc>
                  <a:txBody>
                    <a:bodyPr/>
                    <a:lstStyle/>
                    <a:p>
                      <a:pPr algn="ctr"/>
                      <a:r>
                        <a:rPr lang="en-US" sz="3600" dirty="0">
                          <a:solidFill>
                            <a:srgbClr val="FFFFFF"/>
                          </a:solidFill>
                          <a:hlinkClick r:id="rId12" action="ppaction://hlinksldjump"/>
                        </a:rPr>
                        <a:t>300</a:t>
                      </a:r>
                      <a:endParaRPr lang="en-US" sz="3600" dirty="0">
                        <a:solidFill>
                          <a:srgbClr val="FFFFFF"/>
                        </a:solidFill>
                      </a:endParaRPr>
                    </a:p>
                  </a:txBody>
                  <a:tcPr anchor="ctr">
                    <a:cell3D prstMaterial="dkEdge">
                      <a:bevel/>
                      <a:lightRig rig="flood" dir="t"/>
                    </a:cell3D>
                    <a:solidFill>
                      <a:srgbClr val="0000FF"/>
                    </a:solidFill>
                  </a:tcPr>
                </a:tc>
                <a:tc>
                  <a:txBody>
                    <a:bodyPr/>
                    <a:lstStyle/>
                    <a:p>
                      <a:pPr algn="ctr"/>
                      <a:r>
                        <a:rPr lang="en-US" sz="3600" dirty="0">
                          <a:solidFill>
                            <a:srgbClr val="FFFFFF"/>
                          </a:solidFill>
                          <a:hlinkClick r:id="rId13" action="ppaction://hlinksldjump"/>
                        </a:rPr>
                        <a:t>300</a:t>
                      </a:r>
                      <a:endParaRPr lang="en-US" sz="3600" dirty="0">
                        <a:solidFill>
                          <a:srgbClr val="FFFFFF"/>
                        </a:solidFill>
                      </a:endParaRPr>
                    </a:p>
                  </a:txBody>
                  <a:tcPr anchor="ctr">
                    <a:cell3D prstMaterial="dkEdge">
                      <a:bevel/>
                      <a:lightRig rig="flood" dir="t"/>
                    </a:cell3D>
                    <a:solidFill>
                      <a:srgbClr val="0000FF"/>
                    </a:solidFill>
                  </a:tcPr>
                </a:tc>
                <a:tc>
                  <a:txBody>
                    <a:bodyPr/>
                    <a:lstStyle/>
                    <a:p>
                      <a:pPr algn="ctr"/>
                      <a:r>
                        <a:rPr lang="en-US" sz="3600" dirty="0">
                          <a:solidFill>
                            <a:srgbClr val="FFFFFF"/>
                          </a:solidFill>
                          <a:hlinkClick r:id="rId14" action="ppaction://hlinksldjump"/>
                        </a:rPr>
                        <a:t>300</a:t>
                      </a:r>
                      <a:endParaRPr lang="en-US" sz="3600" dirty="0">
                        <a:solidFill>
                          <a:srgbClr val="FFFFFF"/>
                        </a:solidFill>
                      </a:endParaRPr>
                    </a:p>
                  </a:txBody>
                  <a:tcPr anchor="ctr">
                    <a:cell3D prstMaterial="dkEdge">
                      <a:bevel/>
                      <a:lightRig rig="flood" dir="t"/>
                    </a:cell3D>
                    <a:solidFill>
                      <a:srgbClr val="0000FF"/>
                    </a:solidFill>
                  </a:tcPr>
                </a:tc>
                <a:tc>
                  <a:txBody>
                    <a:bodyPr/>
                    <a:lstStyle/>
                    <a:p>
                      <a:pPr algn="ctr"/>
                      <a:r>
                        <a:rPr lang="en-US" sz="3600" dirty="0">
                          <a:solidFill>
                            <a:srgbClr val="FFFFFF"/>
                          </a:solidFill>
                          <a:hlinkClick r:id="rId15" action="ppaction://hlinksldjump"/>
                        </a:rPr>
                        <a:t>300</a:t>
                      </a:r>
                      <a:endParaRPr lang="en-US" sz="3600" dirty="0">
                        <a:solidFill>
                          <a:srgbClr val="FFFFFF"/>
                        </a:solidFill>
                      </a:endParaRPr>
                    </a:p>
                  </a:txBody>
                  <a:tcPr anchor="ctr">
                    <a:cell3D prstMaterial="dkEdge">
                      <a:bevel/>
                      <a:lightRig rig="flood" dir="t"/>
                    </a:cell3D>
                    <a:solidFill>
                      <a:srgbClr val="0000FF"/>
                    </a:solidFill>
                  </a:tcPr>
                </a:tc>
                <a:tc>
                  <a:txBody>
                    <a:bodyPr/>
                    <a:lstStyle/>
                    <a:p>
                      <a:pPr algn="ctr"/>
                      <a:r>
                        <a:rPr lang="en-US" sz="3600" dirty="0">
                          <a:solidFill>
                            <a:srgbClr val="FFFFFF"/>
                          </a:solidFill>
                          <a:hlinkClick r:id="rId16" action="ppaction://hlinksldjump"/>
                        </a:rPr>
                        <a:t>300</a:t>
                      </a:r>
                      <a:endParaRPr lang="en-US" sz="3600" dirty="0">
                        <a:solidFill>
                          <a:srgbClr val="FFFFFF"/>
                        </a:solidFill>
                      </a:endParaRPr>
                    </a:p>
                  </a:txBody>
                  <a:tcPr anchor="ctr">
                    <a:cell3D prstMaterial="dkEdge">
                      <a:bevel/>
                      <a:lightRig rig="flood" dir="t"/>
                    </a:cell3D>
                    <a:solidFill>
                      <a:srgbClr val="0000FF"/>
                    </a:solidFill>
                  </a:tcPr>
                </a:tc>
                <a:extLst>
                  <a:ext uri="{0D108BD9-81ED-4DB2-BD59-A6C34878D82A}">
                    <a16:rowId xmlns="" xmlns:a16="http://schemas.microsoft.com/office/drawing/2014/main" val="10003"/>
                  </a:ext>
                </a:extLst>
              </a:tr>
              <a:tr h="1143000">
                <a:tc>
                  <a:txBody>
                    <a:bodyPr/>
                    <a:lstStyle/>
                    <a:p>
                      <a:pPr algn="ctr"/>
                      <a:r>
                        <a:rPr lang="en-US" sz="3600" dirty="0">
                          <a:solidFill>
                            <a:srgbClr val="FFFFFF"/>
                          </a:solidFill>
                          <a:hlinkClick r:id="rId17" action="ppaction://hlinksldjump"/>
                        </a:rPr>
                        <a:t>400</a:t>
                      </a:r>
                      <a:endParaRPr lang="en-US" sz="3600" dirty="0">
                        <a:solidFill>
                          <a:srgbClr val="FFFFFF"/>
                        </a:solidFill>
                      </a:endParaRPr>
                    </a:p>
                  </a:txBody>
                  <a:tcPr anchor="ctr">
                    <a:cell3D prstMaterial="dkEdge">
                      <a:bevel/>
                      <a:lightRig rig="flood" dir="t"/>
                    </a:cell3D>
                    <a:solidFill>
                      <a:srgbClr val="0000FF"/>
                    </a:solidFill>
                  </a:tcPr>
                </a:tc>
                <a:tc>
                  <a:txBody>
                    <a:bodyPr/>
                    <a:lstStyle/>
                    <a:p>
                      <a:pPr algn="ctr"/>
                      <a:r>
                        <a:rPr lang="en-US" sz="3600" dirty="0">
                          <a:solidFill>
                            <a:srgbClr val="FFFFFF"/>
                          </a:solidFill>
                          <a:hlinkClick r:id="rId18" action="ppaction://hlinksldjump"/>
                        </a:rPr>
                        <a:t>400</a:t>
                      </a:r>
                      <a:endParaRPr lang="en-US" sz="3600" dirty="0">
                        <a:solidFill>
                          <a:srgbClr val="FFFFFF"/>
                        </a:solidFill>
                      </a:endParaRPr>
                    </a:p>
                  </a:txBody>
                  <a:tcPr anchor="ctr">
                    <a:cell3D prstMaterial="dkEdge">
                      <a:bevel/>
                      <a:lightRig rig="flood" dir="t"/>
                    </a:cell3D>
                    <a:solidFill>
                      <a:srgbClr val="0000FF"/>
                    </a:solidFill>
                  </a:tcPr>
                </a:tc>
                <a:tc>
                  <a:txBody>
                    <a:bodyPr/>
                    <a:lstStyle/>
                    <a:p>
                      <a:pPr algn="ctr"/>
                      <a:r>
                        <a:rPr lang="en-US" sz="3600" dirty="0">
                          <a:solidFill>
                            <a:srgbClr val="FFFFFF"/>
                          </a:solidFill>
                          <a:hlinkClick r:id="rId19" action="ppaction://hlinksldjump"/>
                        </a:rPr>
                        <a:t>400</a:t>
                      </a:r>
                      <a:endParaRPr lang="en-US" sz="3600" dirty="0">
                        <a:solidFill>
                          <a:srgbClr val="FFFFFF"/>
                        </a:solidFill>
                      </a:endParaRPr>
                    </a:p>
                  </a:txBody>
                  <a:tcPr anchor="ctr">
                    <a:cell3D prstMaterial="dkEdge">
                      <a:bevel/>
                      <a:lightRig rig="flood" dir="t"/>
                    </a:cell3D>
                    <a:solidFill>
                      <a:srgbClr val="0000FF"/>
                    </a:solidFill>
                  </a:tcPr>
                </a:tc>
                <a:tc>
                  <a:txBody>
                    <a:bodyPr/>
                    <a:lstStyle/>
                    <a:p>
                      <a:pPr algn="ctr"/>
                      <a:r>
                        <a:rPr lang="en-US" sz="3600" dirty="0">
                          <a:solidFill>
                            <a:srgbClr val="FFFFFF"/>
                          </a:solidFill>
                          <a:hlinkClick r:id="rId20" action="ppaction://hlinksldjump"/>
                        </a:rPr>
                        <a:t>400</a:t>
                      </a:r>
                      <a:endParaRPr lang="en-US" sz="3600" dirty="0">
                        <a:solidFill>
                          <a:srgbClr val="FFFFFF"/>
                        </a:solidFill>
                      </a:endParaRPr>
                    </a:p>
                  </a:txBody>
                  <a:tcPr anchor="ctr">
                    <a:cell3D prstMaterial="dkEdge">
                      <a:bevel/>
                      <a:lightRig rig="flood" dir="t"/>
                    </a:cell3D>
                    <a:solidFill>
                      <a:srgbClr val="0000FF"/>
                    </a:solidFill>
                  </a:tcPr>
                </a:tc>
                <a:tc>
                  <a:txBody>
                    <a:bodyPr/>
                    <a:lstStyle/>
                    <a:p>
                      <a:pPr algn="ctr"/>
                      <a:r>
                        <a:rPr lang="en-US" sz="3600" dirty="0">
                          <a:solidFill>
                            <a:srgbClr val="FFFFFF"/>
                          </a:solidFill>
                          <a:hlinkClick r:id="rId21" action="ppaction://hlinksldjump"/>
                        </a:rPr>
                        <a:t>400</a:t>
                      </a:r>
                      <a:endParaRPr lang="en-US" sz="3600" dirty="0">
                        <a:solidFill>
                          <a:srgbClr val="FFFFFF"/>
                        </a:solidFill>
                      </a:endParaRPr>
                    </a:p>
                  </a:txBody>
                  <a:tcPr anchor="ctr">
                    <a:cell3D prstMaterial="dkEdge">
                      <a:bevel/>
                      <a:lightRig rig="flood" dir="t"/>
                    </a:cell3D>
                    <a:solidFill>
                      <a:srgbClr val="0000FF"/>
                    </a:solidFill>
                  </a:tcPr>
                </a:tc>
                <a:extLst>
                  <a:ext uri="{0D108BD9-81ED-4DB2-BD59-A6C34878D82A}">
                    <a16:rowId xmlns="" xmlns:a16="http://schemas.microsoft.com/office/drawing/2014/main" val="10004"/>
                  </a:ext>
                </a:extLst>
              </a:tr>
              <a:tr h="1143000">
                <a:tc>
                  <a:txBody>
                    <a:bodyPr/>
                    <a:lstStyle/>
                    <a:p>
                      <a:pPr algn="ctr"/>
                      <a:r>
                        <a:rPr lang="en-US" sz="3600" dirty="0">
                          <a:solidFill>
                            <a:srgbClr val="FFFFFF"/>
                          </a:solidFill>
                          <a:hlinkClick r:id="rId22" action="ppaction://hlinksldjump"/>
                        </a:rPr>
                        <a:t>500</a:t>
                      </a:r>
                      <a:endParaRPr lang="en-US" sz="3600" dirty="0">
                        <a:solidFill>
                          <a:srgbClr val="FFFFFF"/>
                        </a:solidFill>
                      </a:endParaRPr>
                    </a:p>
                  </a:txBody>
                  <a:tcPr anchor="ctr">
                    <a:cell3D prstMaterial="dkEdge">
                      <a:bevel/>
                      <a:lightRig rig="flood" dir="t"/>
                    </a:cell3D>
                    <a:solidFill>
                      <a:srgbClr val="0000FF"/>
                    </a:solidFill>
                  </a:tcPr>
                </a:tc>
                <a:tc>
                  <a:txBody>
                    <a:bodyPr/>
                    <a:lstStyle/>
                    <a:p>
                      <a:pPr algn="ctr"/>
                      <a:r>
                        <a:rPr lang="en-US" sz="3600" dirty="0">
                          <a:solidFill>
                            <a:srgbClr val="FFFFFF"/>
                          </a:solidFill>
                          <a:hlinkClick r:id="rId23" action="ppaction://hlinksldjump"/>
                        </a:rPr>
                        <a:t>500</a:t>
                      </a:r>
                      <a:endParaRPr lang="en-US" sz="3600" dirty="0">
                        <a:solidFill>
                          <a:srgbClr val="FFFFFF"/>
                        </a:solidFill>
                      </a:endParaRPr>
                    </a:p>
                  </a:txBody>
                  <a:tcPr anchor="ctr">
                    <a:cell3D prstMaterial="dkEdge">
                      <a:bevel/>
                      <a:lightRig rig="flood" dir="t"/>
                    </a:cell3D>
                    <a:solidFill>
                      <a:srgbClr val="0000FF"/>
                    </a:solidFill>
                  </a:tcPr>
                </a:tc>
                <a:tc>
                  <a:txBody>
                    <a:bodyPr/>
                    <a:lstStyle/>
                    <a:p>
                      <a:pPr algn="ctr"/>
                      <a:r>
                        <a:rPr lang="en-US" sz="3600" dirty="0">
                          <a:solidFill>
                            <a:srgbClr val="FFFFFF"/>
                          </a:solidFill>
                          <a:hlinkClick r:id="rId24" action="ppaction://hlinksldjump"/>
                        </a:rPr>
                        <a:t>500</a:t>
                      </a:r>
                      <a:endParaRPr lang="en-US" sz="3600" dirty="0">
                        <a:solidFill>
                          <a:srgbClr val="FFFFFF"/>
                        </a:solidFill>
                      </a:endParaRPr>
                    </a:p>
                  </a:txBody>
                  <a:tcPr anchor="ctr">
                    <a:cell3D prstMaterial="dkEdge">
                      <a:bevel/>
                      <a:lightRig rig="flood" dir="t"/>
                    </a:cell3D>
                    <a:solidFill>
                      <a:srgbClr val="0000FF"/>
                    </a:solidFill>
                  </a:tcPr>
                </a:tc>
                <a:tc>
                  <a:txBody>
                    <a:bodyPr/>
                    <a:lstStyle/>
                    <a:p>
                      <a:pPr algn="ctr"/>
                      <a:r>
                        <a:rPr lang="en-US" sz="3600" dirty="0">
                          <a:solidFill>
                            <a:srgbClr val="FFFFFF"/>
                          </a:solidFill>
                          <a:hlinkClick r:id="rId25" action="ppaction://hlinksldjump"/>
                        </a:rPr>
                        <a:t>500</a:t>
                      </a:r>
                      <a:endParaRPr lang="en-US" sz="3600" dirty="0">
                        <a:solidFill>
                          <a:srgbClr val="FFFFFF"/>
                        </a:solidFill>
                      </a:endParaRPr>
                    </a:p>
                  </a:txBody>
                  <a:tcPr anchor="ctr">
                    <a:cell3D prstMaterial="dkEdge">
                      <a:bevel/>
                      <a:lightRig rig="flood" dir="t"/>
                    </a:cell3D>
                    <a:solidFill>
                      <a:srgbClr val="0000FF"/>
                    </a:solidFill>
                  </a:tcPr>
                </a:tc>
                <a:tc>
                  <a:txBody>
                    <a:bodyPr/>
                    <a:lstStyle/>
                    <a:p>
                      <a:pPr algn="ctr"/>
                      <a:r>
                        <a:rPr lang="en-US" sz="3600" dirty="0">
                          <a:solidFill>
                            <a:srgbClr val="FFFFFF"/>
                          </a:solidFill>
                          <a:hlinkClick r:id="rId26" action="ppaction://hlinksldjump"/>
                        </a:rPr>
                        <a:t>500</a:t>
                      </a:r>
                      <a:endParaRPr lang="en-US" sz="3600" dirty="0">
                        <a:solidFill>
                          <a:srgbClr val="FFFFFF"/>
                        </a:solidFill>
                      </a:endParaRPr>
                    </a:p>
                  </a:txBody>
                  <a:tcPr anchor="ctr">
                    <a:cell3D prstMaterial="dkEdge">
                      <a:bevel/>
                      <a:lightRig rig="flood" dir="t"/>
                    </a:cell3D>
                    <a:solidFill>
                      <a:srgbClr val="0000FF"/>
                    </a:solidFill>
                  </a:tcPr>
                </a:tc>
                <a:extLst>
                  <a:ext uri="{0D108BD9-81ED-4DB2-BD59-A6C34878D82A}">
                    <a16:rowId xmlns="" xmlns:a16="http://schemas.microsoft.com/office/drawing/2014/main" val="10005"/>
                  </a:ext>
                </a:extLst>
              </a:tr>
            </a:tbl>
          </a:graphicData>
        </a:graphic>
      </p:graphicFrame>
      <p:sp>
        <p:nvSpPr>
          <p:cNvPr id="6" name="TextBox 5">
            <a:hlinkClick r:id="rId27" action="ppaction://hlinksldjump"/>
          </p:cNvPr>
          <p:cNvSpPr txBox="1"/>
          <p:nvPr/>
        </p:nvSpPr>
        <p:spPr>
          <a:xfrm>
            <a:off x="10770669" y="5831123"/>
            <a:ext cx="962186" cy="369332"/>
          </a:xfrm>
          <a:prstGeom prst="rect">
            <a:avLst/>
          </a:prstGeom>
          <a:noFill/>
          <a:ln w="28575">
            <a:solidFill>
              <a:srgbClr val="0070C0"/>
            </a:solid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wrap="none" rtlCol="0">
            <a:spAutoFit/>
          </a:bodyPr>
          <a:lstStyle/>
          <a:p>
            <a:r>
              <a:rPr lang="en-US" dirty="0" smtClean="0"/>
              <a:t>Round 2</a:t>
            </a:r>
            <a:endParaRPr lang="ru-RU" dirty="0"/>
          </a:p>
        </p:txBody>
      </p:sp>
    </p:spTree>
    <p:extLst>
      <p:ext uri="{BB962C8B-B14F-4D97-AF65-F5344CB8AC3E}">
        <p14:creationId xmlns:p14="http://schemas.microsoft.com/office/powerpoint/2010/main" val="1871555888"/>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xmlns:p14="http://schemas.microsoft.com/office/powerpoint/2010/main" spd="slow">
        <p:fade/>
      </p:transition>
    </mc:Fallback>
  </mc:AlternateContent>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5400" b="1" dirty="0"/>
              <a:t>MY HOME - 300</a:t>
            </a:r>
          </a:p>
        </p:txBody>
      </p:sp>
      <p:sp>
        <p:nvSpPr>
          <p:cNvPr id="5" name="Frame 4"/>
          <p:cNvSpPr/>
          <p:nvPr/>
        </p:nvSpPr>
        <p:spPr>
          <a:xfrm>
            <a:off x="0" y="0"/>
            <a:ext cx="12192000" cy="6858000"/>
          </a:xfrm>
          <a:prstGeom prst="frame">
            <a:avLst>
              <a:gd name="adj1" fmla="val 1779"/>
            </a:avLst>
          </a:prstGeom>
          <a:solidFill>
            <a:schemeClr val="tx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6" name="TextBox 5"/>
          <p:cNvSpPr txBox="1"/>
          <p:nvPr/>
        </p:nvSpPr>
        <p:spPr>
          <a:xfrm>
            <a:off x="1824446" y="1407602"/>
            <a:ext cx="8229600" cy="461665"/>
          </a:xfrm>
          <a:prstGeom prst="rect">
            <a:avLst/>
          </a:prstGeom>
          <a:noFill/>
        </p:spPr>
        <p:txBody>
          <a:bodyPr wrap="square" rtlCol="0">
            <a:spAutoFit/>
          </a:bodyPr>
          <a:lstStyle/>
          <a:p>
            <a:pPr algn="ctr"/>
            <a:r>
              <a:rPr lang="en-US" sz="2400" dirty="0" smtClean="0">
                <a:solidFill>
                  <a:prstClr val="white"/>
                </a:solidFill>
                <a:latin typeface="Arial" panose="020B0604020202020204" pitchFamily="34" charset="0"/>
                <a:cs typeface="Arial" panose="020B0604020202020204" pitchFamily="34" charset="0"/>
              </a:rPr>
              <a:t>Look at the map. What building is it?</a:t>
            </a:r>
            <a:endParaRPr lang="en-US" sz="2400" dirty="0">
              <a:solidFill>
                <a:prstClr val="white"/>
              </a:solidFill>
              <a:latin typeface="Arial" panose="020B0604020202020204" pitchFamily="34" charset="0"/>
              <a:cs typeface="Arial" panose="020B0604020202020204" pitchFamily="34" charset="0"/>
            </a:endParaRPr>
          </a:p>
        </p:txBody>
      </p:sp>
      <p:sp>
        <p:nvSpPr>
          <p:cNvPr id="7" name="TextBox 6"/>
          <p:cNvSpPr txBox="1"/>
          <p:nvPr/>
        </p:nvSpPr>
        <p:spPr>
          <a:xfrm>
            <a:off x="7299418" y="2480843"/>
            <a:ext cx="4641047" cy="2308324"/>
          </a:xfrm>
          <a:prstGeom prst="rect">
            <a:avLst/>
          </a:prstGeom>
          <a:noFill/>
        </p:spPr>
        <p:txBody>
          <a:bodyPr wrap="square" rtlCol="0">
            <a:spAutoFit/>
          </a:bodyPr>
          <a:lstStyle/>
          <a:p>
            <a:r>
              <a:rPr lang="en-US" sz="3600" dirty="0" smtClean="0">
                <a:solidFill>
                  <a:prstClr val="white"/>
                </a:solidFill>
                <a:latin typeface="Arial" panose="020B0604020202020204" pitchFamily="34" charset="0"/>
                <a:cs typeface="Arial" panose="020B0604020202020204" pitchFamily="34" charset="0"/>
              </a:rPr>
              <a:t>It’s </a:t>
            </a:r>
            <a:r>
              <a:rPr lang="en-US" sz="3600" dirty="0">
                <a:solidFill>
                  <a:prstClr val="white"/>
                </a:solidFill>
                <a:latin typeface="Arial" panose="020B0604020202020204" pitchFamily="34" charset="0"/>
                <a:cs typeface="Arial" panose="020B0604020202020204" pitchFamily="34" charset="0"/>
              </a:rPr>
              <a:t>between </a:t>
            </a:r>
          </a:p>
          <a:p>
            <a:r>
              <a:rPr lang="en-US" sz="3600" dirty="0">
                <a:solidFill>
                  <a:prstClr val="white"/>
                </a:solidFill>
                <a:latin typeface="Arial" panose="020B0604020202020204" pitchFamily="34" charset="0"/>
                <a:cs typeface="Arial" panose="020B0604020202020204" pitchFamily="34" charset="0"/>
              </a:rPr>
              <a:t>the greengrocer’s and the </a:t>
            </a:r>
            <a:r>
              <a:rPr lang="en-US" sz="3600" dirty="0" smtClean="0">
                <a:solidFill>
                  <a:prstClr val="white"/>
                </a:solidFill>
                <a:latin typeface="Arial" panose="020B0604020202020204" pitchFamily="34" charset="0"/>
                <a:cs typeface="Arial" panose="020B0604020202020204" pitchFamily="34" charset="0"/>
              </a:rPr>
              <a:t>hotel, opposite the hospital.</a:t>
            </a:r>
            <a:endParaRPr lang="ru-RU" sz="3600" dirty="0">
              <a:solidFill>
                <a:prstClr val="white"/>
              </a:solidFill>
              <a:latin typeface="Arial" panose="020B0604020202020204" pitchFamily="34" charset="0"/>
              <a:cs typeface="Arial" panose="020B0604020202020204" pitchFamily="34" charset="0"/>
            </a:endParaRPr>
          </a:p>
        </p:txBody>
      </p:sp>
      <p:sp>
        <p:nvSpPr>
          <p:cNvPr id="8" name="Прямоугольник 7"/>
          <p:cNvSpPr/>
          <p:nvPr/>
        </p:nvSpPr>
        <p:spPr>
          <a:xfrm>
            <a:off x="4401944" y="5712215"/>
            <a:ext cx="7367451" cy="914400"/>
          </a:xfrm>
          <a:prstGeom prst="rect">
            <a:avLst/>
          </a:prstGeom>
          <a:noFill/>
          <a:ln w="9525">
            <a:solidFill>
              <a:srgbClr val="002060"/>
            </a:solidFill>
            <a:beve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ru-RU">
              <a:solidFill>
                <a:prstClr val="white"/>
              </a:solidFill>
            </a:endParaRPr>
          </a:p>
        </p:txBody>
      </p:sp>
      <p:sp>
        <p:nvSpPr>
          <p:cNvPr id="9" name="Прямоугольник 8"/>
          <p:cNvSpPr/>
          <p:nvPr/>
        </p:nvSpPr>
        <p:spPr>
          <a:xfrm>
            <a:off x="4401943" y="5712215"/>
            <a:ext cx="7367451" cy="914400"/>
          </a:xfrm>
          <a:prstGeom prst="rect">
            <a:avLst/>
          </a:prstGeom>
          <a:gradFill flip="none" rotWithShape="1">
            <a:gsLst>
              <a:gs pos="0">
                <a:schemeClr val="bg2">
                  <a:lumMod val="20000"/>
                  <a:lumOff val="80000"/>
                </a:schemeClr>
              </a:gs>
              <a:gs pos="84153">
                <a:srgbClr val="FF0000"/>
              </a:gs>
              <a:gs pos="30000">
                <a:srgbClr val="2E5095"/>
              </a:gs>
              <a:gs pos="60000">
                <a:srgbClr val="C00000"/>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ru-RU">
              <a:solidFill>
                <a:prstClr val="white"/>
              </a:solidFill>
            </a:endParaRPr>
          </a:p>
        </p:txBody>
      </p:sp>
      <p:pic>
        <p:nvPicPr>
          <p:cNvPr id="10" name="svoya_igra-30-sec">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7520679" y="5864615"/>
            <a:ext cx="609600" cy="609600"/>
          </a:xfrm>
          <a:prstGeom prst="rect">
            <a:avLst/>
          </a:prstGeom>
          <a:gradFill flip="none" rotWithShape="1">
            <a:gsLst>
              <a:gs pos="0">
                <a:schemeClr val="bg2">
                  <a:tint val="80000"/>
                  <a:satMod val="300000"/>
                </a:schemeClr>
              </a:gs>
              <a:gs pos="84153">
                <a:srgbClr val="FF0000"/>
              </a:gs>
              <a:gs pos="30000">
                <a:srgbClr val="2E5095"/>
              </a:gs>
              <a:gs pos="60000">
                <a:srgbClr val="C00000"/>
              </a:gs>
            </a:gsLst>
            <a:lin ang="0" scaled="1"/>
            <a:tileRect/>
          </a:gradFill>
        </p:spPr>
      </p:pic>
      <p:pic>
        <p:nvPicPr>
          <p:cNvPr id="4" name="Рисунок 3"/>
          <p:cNvPicPr>
            <a:picLocks noChangeAspect="1"/>
          </p:cNvPicPr>
          <p:nvPr/>
        </p:nvPicPr>
        <p:blipFill rotWithShape="1">
          <a:blip r:embed="rId5">
            <a:extLst>
              <a:ext uri="{28A0092B-C50C-407E-A947-70E740481C1C}">
                <a14:useLocalDpi xmlns:a14="http://schemas.microsoft.com/office/drawing/2010/main" val="0"/>
              </a:ext>
            </a:extLst>
          </a:blip>
          <a:srcRect r="3" b="14959"/>
          <a:stretch/>
        </p:blipFill>
        <p:spPr>
          <a:xfrm>
            <a:off x="365761" y="2066022"/>
            <a:ext cx="6903047" cy="3837627"/>
          </a:xfrm>
          <a:prstGeom prst="rect">
            <a:avLst/>
          </a:prstGeom>
        </p:spPr>
      </p:pic>
    </p:spTree>
    <p:extLst>
      <p:ext uri="{BB962C8B-B14F-4D97-AF65-F5344CB8AC3E}">
        <p14:creationId xmlns:p14="http://schemas.microsoft.com/office/powerpoint/2010/main" val="1718967082"/>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xmlns:p14="http://schemas.microsoft.com/office/powerpoint/2010/mai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30000"/>
                                        <p:tgtEl>
                                          <p:spTgt spid="9"/>
                                        </p:tgtEl>
                                      </p:cBhvr>
                                    </p:animEffect>
                                  </p:childTnLst>
                                </p:cTn>
                              </p:par>
                              <p:par>
                                <p:cTn id="8" presetID="1" presetClass="mediacall" presetSubtype="0" fill="hold" nodeType="withEffect">
                                  <p:stCondLst>
                                    <p:cond delay="0"/>
                                  </p:stCondLst>
                                  <p:childTnLst>
                                    <p:cmd type="call" cmd="playFrom(0.0)">
                                      <p:cBhvr>
                                        <p:cTn id="9" dur="32522" fill="hold"/>
                                        <p:tgtEl>
                                          <p:spTgt spid="10"/>
                                        </p:tgtEl>
                                      </p:cBhvr>
                                    </p:cmd>
                                  </p:childTnLst>
                                  <p:subTnLst>
                                    <p:set>
                                      <p:cBhvr override="childStyle">
                                        <p:cTn dur="1" fill="hold" display="0" masterRel="sameClick" afterEffect="1">
                                          <p:stCondLst>
                                            <p:cond evt="end" delay="0">
                                              <p:tn val="8"/>
                                            </p:cond>
                                          </p:stCondLst>
                                        </p:cTn>
                                        <p:tgtEl>
                                          <p:spTgt spid="10"/>
                                        </p:tgtEl>
                                        <p:attrNameLst>
                                          <p:attrName>style.visibility</p:attrName>
                                        </p:attrNameLst>
                                      </p:cBhvr>
                                      <p:to>
                                        <p:strVal val="hidden"/>
                                      </p:to>
                                    </p:set>
                                  </p:subTnLst>
                                </p:cTn>
                              </p:par>
                            </p:childTnLst>
                          </p:cTn>
                        </p:par>
                      </p:childTnLst>
                    </p:cTn>
                  </p:par>
                </p:childTnLst>
              </p:cTn>
              <p:prevCondLst>
                <p:cond evt="onPrev" delay="0">
                  <p:tgtEl>
                    <p:sldTgt/>
                  </p:tgtEl>
                </p:cond>
              </p:prevCondLst>
              <p:nextCondLst>
                <p:cond evt="onNext" delay="0">
                  <p:tgtEl>
                    <p:sldTgt/>
                  </p:tgtEl>
                </p:cond>
              </p:nextCondLst>
            </p:seq>
            <p:audio>
              <p:cMediaNode vol="100000" showWhenStopped="0">
                <p:cTn id="10" fill="hold" display="0">
                  <p:stCondLst>
                    <p:cond delay="indefinite"/>
                  </p:stCondLst>
                  <p:endCondLst>
                    <p:cond evt="onStopAudio" delay="0">
                      <p:tgtEl>
                        <p:sldTgt/>
                      </p:tgtEl>
                    </p:cond>
                  </p:endCondLst>
                </p:cTn>
                <p:tgtEl>
                  <p:spTgt spid="10"/>
                </p:tgtEl>
              </p:cMediaNode>
            </p:audio>
          </p:childTnLst>
        </p:cTn>
      </p:par>
    </p:tnLst>
    <p:bldLst>
      <p:bldP spid="9" grpId="0" animBg="1"/>
    </p:bld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5400" b="1" dirty="0"/>
              <a:t>MY HOME– 300</a:t>
            </a:r>
          </a:p>
        </p:txBody>
      </p:sp>
      <p:sp>
        <p:nvSpPr>
          <p:cNvPr id="5" name="TextBox 4"/>
          <p:cNvSpPr txBox="1"/>
          <p:nvPr/>
        </p:nvSpPr>
        <p:spPr>
          <a:xfrm>
            <a:off x="1626325" y="2075539"/>
            <a:ext cx="8939349" cy="923330"/>
          </a:xfrm>
          <a:prstGeom prst="rect">
            <a:avLst/>
          </a:prstGeom>
          <a:noFill/>
        </p:spPr>
        <p:txBody>
          <a:bodyPr wrap="square" rtlCol="0">
            <a:spAutoFit/>
          </a:bodyPr>
          <a:lstStyle/>
          <a:p>
            <a:pPr algn="ctr"/>
            <a:r>
              <a:rPr lang="en-US" sz="5400" b="1" dirty="0" smtClean="0">
                <a:solidFill>
                  <a:prstClr val="white"/>
                </a:solidFill>
                <a:latin typeface="Arial" panose="020B0604020202020204" pitchFamily="34" charset="0"/>
                <a:cs typeface="Arial" panose="020B0604020202020204" pitchFamily="34" charset="0"/>
              </a:rPr>
              <a:t>bank</a:t>
            </a:r>
            <a:endParaRPr lang="en-US" sz="5400" b="1" dirty="0">
              <a:solidFill>
                <a:prstClr val="white"/>
              </a:solidFill>
              <a:latin typeface="Arial" panose="020B0604020202020204" pitchFamily="34" charset="0"/>
              <a:cs typeface="Arial" panose="020B0604020202020204" pitchFamily="34" charset="0"/>
            </a:endParaRPr>
          </a:p>
        </p:txBody>
      </p:sp>
      <p:sp>
        <p:nvSpPr>
          <p:cNvPr id="7" name="Frame 6">
            <a:extLst>
              <a:ext uri="{FF2B5EF4-FFF2-40B4-BE49-F238E27FC236}">
                <a16:creationId xmlns="" xmlns:a16="http://schemas.microsoft.com/office/drawing/2014/main" id="{259ACD8E-810E-B13B-8BE4-D98DF81A6771}"/>
              </a:ext>
            </a:extLst>
          </p:cNvPr>
          <p:cNvSpPr/>
          <p:nvPr/>
        </p:nvSpPr>
        <p:spPr>
          <a:xfrm>
            <a:off x="0" y="0"/>
            <a:ext cx="12192000" cy="6858000"/>
          </a:xfrm>
          <a:prstGeom prst="frame">
            <a:avLst>
              <a:gd name="adj1" fmla="val 1779"/>
            </a:avLst>
          </a:prstGeom>
          <a:solidFill>
            <a:schemeClr val="tx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pic>
        <p:nvPicPr>
          <p:cNvPr id="10" name="Picture 6" descr="Home button">
            <a:hlinkClick r:id="rId2" action="ppaction://hlinksldjump"/>
            <a:extLst>
              <a:ext uri="{FF2B5EF4-FFF2-40B4-BE49-F238E27FC236}">
                <a16:creationId xmlns="" xmlns:a16="http://schemas.microsoft.com/office/drawing/2014/main" id="{BE16C1E4-C9C2-6F36-7D11-B8F46368BACA}"/>
              </a:ext>
            </a:extLst>
          </p:cNvPr>
          <p:cNvPicPr>
            <a:picLocks noChangeAspect="1"/>
          </p:cNvPicPr>
          <p:nvPr/>
        </p:nvPicPr>
        <p:blipFill>
          <a:blip r:embed="rId3">
            <a:extLst>
              <a:ext uri="{96DAC541-7B7A-43D3-8B79-37D633B846F1}">
                <asvg:svgBlip xmlns:asvg="http://schemas.microsoft.com/office/drawing/2016/SVG/main" xmlns="" r:embed="rId4"/>
              </a:ext>
            </a:extLst>
          </a:blip>
          <a:srcRect/>
          <a:stretch/>
        </p:blipFill>
        <p:spPr>
          <a:xfrm>
            <a:off x="11237112" y="5896427"/>
            <a:ext cx="748632" cy="748632"/>
          </a:xfrm>
          <a:prstGeom prst="rect">
            <a:avLst/>
          </a:prstGeom>
        </p:spPr>
      </p:pic>
    </p:spTree>
    <p:extLst>
      <p:ext uri="{BB962C8B-B14F-4D97-AF65-F5344CB8AC3E}">
        <p14:creationId xmlns:p14="http://schemas.microsoft.com/office/powerpoint/2010/main" val="2936387734"/>
      </p:ext>
    </p:extLst>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5400" b="1" dirty="0"/>
              <a:t>MY CITY - 400</a:t>
            </a:r>
          </a:p>
        </p:txBody>
      </p:sp>
      <p:sp>
        <p:nvSpPr>
          <p:cNvPr id="5" name="Frame 4"/>
          <p:cNvSpPr/>
          <p:nvPr/>
        </p:nvSpPr>
        <p:spPr>
          <a:xfrm>
            <a:off x="0" y="0"/>
            <a:ext cx="12192000" cy="6858000"/>
          </a:xfrm>
          <a:prstGeom prst="frame">
            <a:avLst>
              <a:gd name="adj1" fmla="val 1779"/>
            </a:avLst>
          </a:prstGeom>
          <a:solidFill>
            <a:schemeClr val="tx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6" name="TextBox 5"/>
          <p:cNvSpPr txBox="1"/>
          <p:nvPr/>
        </p:nvSpPr>
        <p:spPr>
          <a:xfrm>
            <a:off x="1340485" y="1356206"/>
            <a:ext cx="9511029" cy="523220"/>
          </a:xfrm>
          <a:prstGeom prst="rect">
            <a:avLst/>
          </a:prstGeom>
          <a:noFill/>
        </p:spPr>
        <p:txBody>
          <a:bodyPr wrap="square" rtlCol="0">
            <a:spAutoFit/>
          </a:bodyPr>
          <a:lstStyle/>
          <a:p>
            <a:r>
              <a:rPr lang="en-US" sz="2800" dirty="0" smtClean="0">
                <a:solidFill>
                  <a:prstClr val="white"/>
                </a:solidFill>
                <a:latin typeface="Arial" panose="020B0604020202020204" pitchFamily="34" charset="0"/>
                <a:cs typeface="Arial" panose="020B0604020202020204" pitchFamily="34" charset="0"/>
              </a:rPr>
              <a:t>Look at the picture and answer the question. What is it?</a:t>
            </a:r>
            <a:endParaRPr lang="en-US" sz="2800" dirty="0">
              <a:solidFill>
                <a:prstClr val="white"/>
              </a:solidFill>
              <a:latin typeface="Arial" panose="020B0604020202020204" pitchFamily="34" charset="0"/>
              <a:cs typeface="Arial" panose="020B0604020202020204" pitchFamily="34" charset="0"/>
            </a:endParaRPr>
          </a:p>
        </p:txBody>
      </p:sp>
      <p:sp>
        <p:nvSpPr>
          <p:cNvPr id="7" name="TextBox 6"/>
          <p:cNvSpPr txBox="1"/>
          <p:nvPr/>
        </p:nvSpPr>
        <p:spPr>
          <a:xfrm>
            <a:off x="7466602" y="2586356"/>
            <a:ext cx="4350929" cy="1938992"/>
          </a:xfrm>
          <a:prstGeom prst="rect">
            <a:avLst/>
          </a:prstGeom>
          <a:noFill/>
        </p:spPr>
        <p:txBody>
          <a:bodyPr wrap="square" rtlCol="0">
            <a:spAutoFit/>
          </a:bodyPr>
          <a:lstStyle/>
          <a:p>
            <a:r>
              <a:rPr lang="en-US" sz="4000" dirty="0" smtClean="0">
                <a:solidFill>
                  <a:prstClr val="white"/>
                </a:solidFill>
                <a:latin typeface="Arial" panose="020B0604020202020204" pitchFamily="34" charset="0"/>
                <a:cs typeface="Arial" panose="020B0604020202020204" pitchFamily="34" charset="0"/>
              </a:rPr>
              <a:t>It is on the wall next to the fireplace.</a:t>
            </a:r>
            <a:endParaRPr lang="ru-RU" sz="4000" dirty="0">
              <a:solidFill>
                <a:prstClr val="white"/>
              </a:solidFill>
              <a:latin typeface="Arial" panose="020B0604020202020204" pitchFamily="34" charset="0"/>
              <a:cs typeface="Arial" panose="020B0604020202020204" pitchFamily="34" charset="0"/>
            </a:endParaRPr>
          </a:p>
        </p:txBody>
      </p:sp>
      <p:sp>
        <p:nvSpPr>
          <p:cNvPr id="8" name="Прямоугольник 7"/>
          <p:cNvSpPr/>
          <p:nvPr/>
        </p:nvSpPr>
        <p:spPr>
          <a:xfrm>
            <a:off x="4560564" y="5694066"/>
            <a:ext cx="7367451" cy="914400"/>
          </a:xfrm>
          <a:prstGeom prst="rect">
            <a:avLst/>
          </a:prstGeom>
          <a:noFill/>
          <a:ln w="9525">
            <a:solidFill>
              <a:srgbClr val="002060"/>
            </a:solidFill>
            <a:beve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ru-RU">
              <a:solidFill>
                <a:prstClr val="white"/>
              </a:solidFill>
            </a:endParaRPr>
          </a:p>
        </p:txBody>
      </p:sp>
      <p:sp>
        <p:nvSpPr>
          <p:cNvPr id="9" name="Прямоугольник 8"/>
          <p:cNvSpPr/>
          <p:nvPr/>
        </p:nvSpPr>
        <p:spPr>
          <a:xfrm>
            <a:off x="4560563" y="5694066"/>
            <a:ext cx="7367451" cy="914400"/>
          </a:xfrm>
          <a:prstGeom prst="rect">
            <a:avLst/>
          </a:prstGeom>
          <a:gradFill flip="none" rotWithShape="1">
            <a:gsLst>
              <a:gs pos="0">
                <a:schemeClr val="bg2">
                  <a:lumMod val="20000"/>
                  <a:lumOff val="80000"/>
                </a:schemeClr>
              </a:gs>
              <a:gs pos="84153">
                <a:srgbClr val="FF0000"/>
              </a:gs>
              <a:gs pos="30000">
                <a:srgbClr val="2E5095"/>
              </a:gs>
              <a:gs pos="60000">
                <a:srgbClr val="C00000"/>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ru-RU">
              <a:solidFill>
                <a:prstClr val="white"/>
              </a:solidFill>
            </a:endParaRPr>
          </a:p>
        </p:txBody>
      </p:sp>
      <p:pic>
        <p:nvPicPr>
          <p:cNvPr id="10" name="svoya_igra-30-sec">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7679299" y="5846466"/>
            <a:ext cx="609600" cy="609600"/>
          </a:xfrm>
          <a:prstGeom prst="rect">
            <a:avLst/>
          </a:prstGeom>
          <a:gradFill flip="none" rotWithShape="1">
            <a:gsLst>
              <a:gs pos="0">
                <a:schemeClr val="bg2">
                  <a:tint val="80000"/>
                  <a:satMod val="300000"/>
                </a:schemeClr>
              </a:gs>
              <a:gs pos="84153">
                <a:srgbClr val="FF0000"/>
              </a:gs>
              <a:gs pos="30000">
                <a:srgbClr val="2E5095"/>
              </a:gs>
              <a:gs pos="60000">
                <a:srgbClr val="C00000"/>
              </a:gs>
            </a:gsLst>
            <a:lin ang="0" scaled="1"/>
            <a:tileRect/>
          </a:gradFill>
        </p:spPr>
      </p:pic>
      <p:pic>
        <p:nvPicPr>
          <p:cNvPr id="4" name="Рисунок 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65012" y="2341215"/>
            <a:ext cx="6737802" cy="3593207"/>
          </a:xfrm>
          <a:prstGeom prst="rect">
            <a:avLst/>
          </a:prstGeom>
        </p:spPr>
      </p:pic>
    </p:spTree>
    <p:extLst>
      <p:ext uri="{BB962C8B-B14F-4D97-AF65-F5344CB8AC3E}">
        <p14:creationId xmlns:p14="http://schemas.microsoft.com/office/powerpoint/2010/main" val="2162268094"/>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xmlns:p14="http://schemas.microsoft.com/office/powerpoint/2010/mai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30000"/>
                                        <p:tgtEl>
                                          <p:spTgt spid="9"/>
                                        </p:tgtEl>
                                      </p:cBhvr>
                                    </p:animEffect>
                                  </p:childTnLst>
                                </p:cTn>
                              </p:par>
                              <p:par>
                                <p:cTn id="8" presetID="1" presetClass="mediacall" presetSubtype="0" fill="hold" nodeType="withEffect">
                                  <p:stCondLst>
                                    <p:cond delay="0"/>
                                  </p:stCondLst>
                                  <p:childTnLst>
                                    <p:cmd type="call" cmd="playFrom(0.0)">
                                      <p:cBhvr>
                                        <p:cTn id="9" dur="32522" fill="hold"/>
                                        <p:tgtEl>
                                          <p:spTgt spid="10"/>
                                        </p:tgtEl>
                                      </p:cBhvr>
                                    </p:cmd>
                                  </p:childTnLst>
                                  <p:subTnLst>
                                    <p:set>
                                      <p:cBhvr override="childStyle">
                                        <p:cTn dur="1" fill="hold" display="0" masterRel="sameClick" afterEffect="1">
                                          <p:stCondLst>
                                            <p:cond evt="end" delay="0">
                                              <p:tn val="8"/>
                                            </p:cond>
                                          </p:stCondLst>
                                        </p:cTn>
                                        <p:tgtEl>
                                          <p:spTgt spid="10"/>
                                        </p:tgtEl>
                                        <p:attrNameLst>
                                          <p:attrName>style.visibility</p:attrName>
                                        </p:attrNameLst>
                                      </p:cBhvr>
                                      <p:to>
                                        <p:strVal val="hidden"/>
                                      </p:to>
                                    </p:set>
                                  </p:subTnLst>
                                </p:cTn>
                              </p:par>
                            </p:childTnLst>
                          </p:cTn>
                        </p:par>
                      </p:childTnLst>
                    </p:cTn>
                  </p:par>
                </p:childTnLst>
              </p:cTn>
              <p:prevCondLst>
                <p:cond evt="onPrev" delay="0">
                  <p:tgtEl>
                    <p:sldTgt/>
                  </p:tgtEl>
                </p:cond>
              </p:prevCondLst>
              <p:nextCondLst>
                <p:cond evt="onNext" delay="0">
                  <p:tgtEl>
                    <p:sldTgt/>
                  </p:tgtEl>
                </p:cond>
              </p:nextCondLst>
            </p:seq>
            <p:audio>
              <p:cMediaNode vol="100000" showWhenStopped="0">
                <p:cTn id="10" fill="hold" display="0">
                  <p:stCondLst>
                    <p:cond delay="indefinite"/>
                  </p:stCondLst>
                  <p:endCondLst>
                    <p:cond evt="onStopAudio" delay="0">
                      <p:tgtEl>
                        <p:sldTgt/>
                      </p:tgtEl>
                    </p:cond>
                  </p:endCondLst>
                </p:cTn>
                <p:tgtEl>
                  <p:spTgt spid="10"/>
                </p:tgtEl>
              </p:cMediaNode>
            </p:audio>
          </p:childTnLst>
        </p:cTn>
      </p:par>
    </p:tnLst>
    <p:bldLst>
      <p:bldP spid="9" grpId="0" animBg="1"/>
    </p:bld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5400" b="1" dirty="0"/>
              <a:t>MY HOME– 400</a:t>
            </a:r>
          </a:p>
        </p:txBody>
      </p:sp>
      <p:sp>
        <p:nvSpPr>
          <p:cNvPr id="4" name="Frame 3"/>
          <p:cNvSpPr/>
          <p:nvPr/>
        </p:nvSpPr>
        <p:spPr>
          <a:xfrm>
            <a:off x="0" y="0"/>
            <a:ext cx="12192000" cy="6858000"/>
          </a:xfrm>
          <a:prstGeom prst="frame">
            <a:avLst>
              <a:gd name="adj1" fmla="val 1779"/>
            </a:avLst>
          </a:prstGeom>
          <a:solidFill>
            <a:schemeClr val="tx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5" name="TextBox 4"/>
          <p:cNvSpPr txBox="1"/>
          <p:nvPr/>
        </p:nvSpPr>
        <p:spPr>
          <a:xfrm>
            <a:off x="770708" y="2376113"/>
            <a:ext cx="10650583" cy="1323439"/>
          </a:xfrm>
          <a:prstGeom prst="rect">
            <a:avLst/>
          </a:prstGeom>
          <a:noFill/>
        </p:spPr>
        <p:txBody>
          <a:bodyPr wrap="square" rtlCol="0">
            <a:spAutoFit/>
          </a:bodyPr>
          <a:lstStyle/>
          <a:p>
            <a:pPr algn="ctr"/>
            <a:r>
              <a:rPr lang="en-US" sz="8000" dirty="0" smtClean="0">
                <a:solidFill>
                  <a:prstClr val="white"/>
                </a:solidFill>
                <a:latin typeface="Arial" panose="020B0604020202020204" pitchFamily="34" charset="0"/>
                <a:cs typeface="Arial" panose="020B0604020202020204" pitchFamily="34" charset="0"/>
              </a:rPr>
              <a:t>mirror</a:t>
            </a:r>
            <a:endParaRPr lang="en-US" sz="8000" dirty="0">
              <a:solidFill>
                <a:prstClr val="white"/>
              </a:solidFill>
              <a:latin typeface="Arial" panose="020B0604020202020204" pitchFamily="34" charset="0"/>
              <a:cs typeface="Arial" panose="020B0604020202020204" pitchFamily="34" charset="0"/>
            </a:endParaRPr>
          </a:p>
        </p:txBody>
      </p:sp>
      <p:pic>
        <p:nvPicPr>
          <p:cNvPr id="8" name="Picture 6" descr="Home button">
            <a:hlinkClick r:id="rId2" action="ppaction://hlinksldjump"/>
            <a:extLst>
              <a:ext uri="{FF2B5EF4-FFF2-40B4-BE49-F238E27FC236}">
                <a16:creationId xmlns="" xmlns:a16="http://schemas.microsoft.com/office/drawing/2014/main" id="{4BD007D8-CF0E-68BF-2405-4E5FF258EE6F}"/>
              </a:ext>
            </a:extLst>
          </p:cNvPr>
          <p:cNvPicPr>
            <a:picLocks noChangeAspect="1"/>
          </p:cNvPicPr>
          <p:nvPr/>
        </p:nvPicPr>
        <p:blipFill>
          <a:blip r:embed="rId3">
            <a:extLst>
              <a:ext uri="{96DAC541-7B7A-43D3-8B79-37D633B846F1}">
                <asvg:svgBlip xmlns:asvg="http://schemas.microsoft.com/office/drawing/2016/SVG/main" xmlns="" r:embed="rId4"/>
              </a:ext>
            </a:extLst>
          </a:blip>
          <a:srcRect/>
          <a:stretch/>
        </p:blipFill>
        <p:spPr>
          <a:xfrm>
            <a:off x="11237112" y="5896427"/>
            <a:ext cx="748632" cy="748632"/>
          </a:xfrm>
          <a:prstGeom prst="rect">
            <a:avLst/>
          </a:prstGeom>
        </p:spPr>
      </p:pic>
    </p:spTree>
    <p:extLst>
      <p:ext uri="{BB962C8B-B14F-4D97-AF65-F5344CB8AC3E}">
        <p14:creationId xmlns:p14="http://schemas.microsoft.com/office/powerpoint/2010/main" val="1844830893"/>
      </p:ext>
    </p:extLst>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5400" b="1" dirty="0"/>
              <a:t>MY HOME - 500</a:t>
            </a:r>
          </a:p>
        </p:txBody>
      </p:sp>
      <p:sp>
        <p:nvSpPr>
          <p:cNvPr id="5" name="Frame 4"/>
          <p:cNvSpPr/>
          <p:nvPr/>
        </p:nvSpPr>
        <p:spPr>
          <a:xfrm>
            <a:off x="0" y="0"/>
            <a:ext cx="12192000" cy="6858000"/>
          </a:xfrm>
          <a:prstGeom prst="frame">
            <a:avLst>
              <a:gd name="adj1" fmla="val 1779"/>
            </a:avLst>
          </a:prstGeom>
          <a:solidFill>
            <a:schemeClr val="tx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6" name="TextBox 5"/>
          <p:cNvSpPr txBox="1"/>
          <p:nvPr/>
        </p:nvSpPr>
        <p:spPr>
          <a:xfrm>
            <a:off x="1981200" y="1740387"/>
            <a:ext cx="8229600" cy="954107"/>
          </a:xfrm>
          <a:prstGeom prst="rect">
            <a:avLst/>
          </a:prstGeom>
          <a:noFill/>
        </p:spPr>
        <p:txBody>
          <a:bodyPr wrap="square" rtlCol="0">
            <a:spAutoFit/>
          </a:bodyPr>
          <a:lstStyle/>
          <a:p>
            <a:pPr algn="ctr"/>
            <a:r>
              <a:rPr lang="en-US" sz="2800" dirty="0" smtClean="0">
                <a:solidFill>
                  <a:prstClr val="white"/>
                </a:solidFill>
                <a:latin typeface="Arial" panose="020B0604020202020204" pitchFamily="34" charset="0"/>
                <a:cs typeface="Arial" panose="020B0604020202020204" pitchFamily="34" charset="0"/>
              </a:rPr>
              <a:t>Put the words in the correct order to make a sentence.</a:t>
            </a:r>
            <a:endParaRPr lang="en-US" sz="2800" dirty="0">
              <a:solidFill>
                <a:prstClr val="white"/>
              </a:solidFill>
              <a:latin typeface="Arial" panose="020B0604020202020204" pitchFamily="34" charset="0"/>
              <a:cs typeface="Arial" panose="020B0604020202020204" pitchFamily="34" charset="0"/>
            </a:endParaRPr>
          </a:p>
        </p:txBody>
      </p:sp>
      <p:sp>
        <p:nvSpPr>
          <p:cNvPr id="3" name="TextBox 2"/>
          <p:cNvSpPr txBox="1"/>
          <p:nvPr/>
        </p:nvSpPr>
        <p:spPr>
          <a:xfrm>
            <a:off x="383177" y="2861736"/>
            <a:ext cx="11434353" cy="830997"/>
          </a:xfrm>
          <a:prstGeom prst="rect">
            <a:avLst/>
          </a:prstGeom>
          <a:noFill/>
        </p:spPr>
        <p:txBody>
          <a:bodyPr wrap="square" rtlCol="0">
            <a:spAutoFit/>
          </a:bodyPr>
          <a:lstStyle/>
          <a:p>
            <a:r>
              <a:rPr lang="en-US" sz="4800" b="1" dirty="0" smtClean="0">
                <a:solidFill>
                  <a:prstClr val="white"/>
                </a:solidFill>
                <a:latin typeface="Arial" panose="020B0604020202020204" pitchFamily="34" charset="0"/>
                <a:cs typeface="Arial" panose="020B0604020202020204" pitchFamily="34" charset="0"/>
              </a:rPr>
              <a:t>aren’t/any/on/cushions/there/the/sofa.</a:t>
            </a:r>
          </a:p>
        </p:txBody>
      </p:sp>
      <p:sp>
        <p:nvSpPr>
          <p:cNvPr id="7" name="Прямоугольник 6"/>
          <p:cNvSpPr/>
          <p:nvPr/>
        </p:nvSpPr>
        <p:spPr>
          <a:xfrm>
            <a:off x="2321217" y="5247600"/>
            <a:ext cx="7367451" cy="914400"/>
          </a:xfrm>
          <a:prstGeom prst="rect">
            <a:avLst/>
          </a:prstGeom>
          <a:noFill/>
          <a:ln w="9525">
            <a:solidFill>
              <a:srgbClr val="002060"/>
            </a:solidFill>
            <a:beve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ru-RU">
              <a:solidFill>
                <a:prstClr val="white"/>
              </a:solidFill>
            </a:endParaRPr>
          </a:p>
        </p:txBody>
      </p:sp>
      <p:sp>
        <p:nvSpPr>
          <p:cNvPr id="8" name="Прямоугольник 7"/>
          <p:cNvSpPr/>
          <p:nvPr/>
        </p:nvSpPr>
        <p:spPr>
          <a:xfrm>
            <a:off x="2321216" y="5247600"/>
            <a:ext cx="7367451" cy="914400"/>
          </a:xfrm>
          <a:prstGeom prst="rect">
            <a:avLst/>
          </a:prstGeom>
          <a:gradFill flip="none" rotWithShape="1">
            <a:gsLst>
              <a:gs pos="0">
                <a:schemeClr val="bg2">
                  <a:lumMod val="20000"/>
                  <a:lumOff val="80000"/>
                </a:schemeClr>
              </a:gs>
              <a:gs pos="84153">
                <a:srgbClr val="FF0000"/>
              </a:gs>
              <a:gs pos="30000">
                <a:srgbClr val="2E5095"/>
              </a:gs>
              <a:gs pos="60000">
                <a:srgbClr val="C00000"/>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ru-RU">
              <a:solidFill>
                <a:prstClr val="white"/>
              </a:solidFill>
            </a:endParaRPr>
          </a:p>
        </p:txBody>
      </p:sp>
      <p:pic>
        <p:nvPicPr>
          <p:cNvPr id="9" name="svoya_igra-30-sec">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5439952" y="5400000"/>
            <a:ext cx="609600" cy="609600"/>
          </a:xfrm>
          <a:prstGeom prst="rect">
            <a:avLst/>
          </a:prstGeom>
          <a:gradFill flip="none" rotWithShape="1">
            <a:gsLst>
              <a:gs pos="0">
                <a:schemeClr val="bg2">
                  <a:tint val="80000"/>
                  <a:satMod val="300000"/>
                </a:schemeClr>
              </a:gs>
              <a:gs pos="84153">
                <a:srgbClr val="FF0000"/>
              </a:gs>
              <a:gs pos="30000">
                <a:srgbClr val="2E5095"/>
              </a:gs>
              <a:gs pos="60000">
                <a:srgbClr val="C00000"/>
              </a:gs>
            </a:gsLst>
            <a:lin ang="0" scaled="1"/>
            <a:tileRect/>
          </a:gradFill>
        </p:spPr>
      </p:pic>
    </p:spTree>
    <p:extLst>
      <p:ext uri="{BB962C8B-B14F-4D97-AF65-F5344CB8AC3E}">
        <p14:creationId xmlns:p14="http://schemas.microsoft.com/office/powerpoint/2010/main" val="2956243873"/>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xmlns:p14="http://schemas.microsoft.com/office/powerpoint/2010/mai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30000"/>
                                        <p:tgtEl>
                                          <p:spTgt spid="8"/>
                                        </p:tgtEl>
                                      </p:cBhvr>
                                    </p:animEffect>
                                  </p:childTnLst>
                                </p:cTn>
                              </p:par>
                              <p:par>
                                <p:cTn id="8" presetID="1" presetClass="mediacall" presetSubtype="0" fill="hold" nodeType="withEffect">
                                  <p:stCondLst>
                                    <p:cond delay="0"/>
                                  </p:stCondLst>
                                  <p:childTnLst>
                                    <p:cmd type="call" cmd="playFrom(0.0)">
                                      <p:cBhvr>
                                        <p:cTn id="9" dur="32522" fill="hold"/>
                                        <p:tgtEl>
                                          <p:spTgt spid="9"/>
                                        </p:tgtEl>
                                      </p:cBhvr>
                                    </p:cmd>
                                  </p:childTnLst>
                                  <p:subTnLst>
                                    <p:set>
                                      <p:cBhvr override="childStyle">
                                        <p:cTn dur="1" fill="hold" display="0" masterRel="sameClick" afterEffect="1">
                                          <p:stCondLst>
                                            <p:cond evt="end" delay="0">
                                              <p:tn val="8"/>
                                            </p:cond>
                                          </p:stCondLst>
                                        </p:cTn>
                                        <p:tgtEl>
                                          <p:spTgt spid="9"/>
                                        </p:tgtEl>
                                        <p:attrNameLst>
                                          <p:attrName>style.visibility</p:attrName>
                                        </p:attrNameLst>
                                      </p:cBhvr>
                                      <p:to>
                                        <p:strVal val="hidden"/>
                                      </p:to>
                                    </p:set>
                                  </p:subTnLst>
                                </p:cTn>
                              </p:par>
                            </p:childTnLst>
                          </p:cTn>
                        </p:par>
                      </p:childTnLst>
                    </p:cTn>
                  </p:par>
                </p:childTnLst>
              </p:cTn>
              <p:prevCondLst>
                <p:cond evt="onPrev" delay="0">
                  <p:tgtEl>
                    <p:sldTgt/>
                  </p:tgtEl>
                </p:cond>
              </p:prevCondLst>
              <p:nextCondLst>
                <p:cond evt="onNext" delay="0">
                  <p:tgtEl>
                    <p:sldTgt/>
                  </p:tgtEl>
                </p:cond>
              </p:nextCondLst>
            </p:seq>
            <p:audio>
              <p:cMediaNode vol="100000" showWhenStopped="0">
                <p:cTn id="10" fill="hold" display="0">
                  <p:stCondLst>
                    <p:cond delay="indefinite"/>
                  </p:stCondLst>
                  <p:endCondLst>
                    <p:cond evt="onStopAudio" delay="0">
                      <p:tgtEl>
                        <p:sldTgt/>
                      </p:tgtEl>
                    </p:cond>
                  </p:endCondLst>
                </p:cTn>
                <p:tgtEl>
                  <p:spTgt spid="9"/>
                </p:tgtEl>
              </p:cMediaNode>
            </p:audio>
          </p:childTnLst>
        </p:cTn>
      </p:par>
    </p:tnLst>
    <p:bldLst>
      <p:bldP spid="8" grpId="0" animBg="1"/>
    </p:bld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5400" b="1" dirty="0"/>
              <a:t>MY HOME– 500</a:t>
            </a:r>
          </a:p>
        </p:txBody>
      </p:sp>
      <p:sp>
        <p:nvSpPr>
          <p:cNvPr id="5" name="TextBox 4"/>
          <p:cNvSpPr txBox="1"/>
          <p:nvPr/>
        </p:nvSpPr>
        <p:spPr>
          <a:xfrm>
            <a:off x="949234" y="2475825"/>
            <a:ext cx="10287878" cy="2123658"/>
          </a:xfrm>
          <a:prstGeom prst="rect">
            <a:avLst/>
          </a:prstGeom>
          <a:noFill/>
        </p:spPr>
        <p:txBody>
          <a:bodyPr wrap="square" rtlCol="0">
            <a:spAutoFit/>
          </a:bodyPr>
          <a:lstStyle/>
          <a:p>
            <a:pPr algn="ctr"/>
            <a:r>
              <a:rPr lang="en-US" sz="6600" dirty="0" smtClean="0">
                <a:solidFill>
                  <a:prstClr val="white"/>
                </a:solidFill>
              </a:rPr>
              <a:t>There aren’t any cushions on the sofa.</a:t>
            </a:r>
            <a:endParaRPr lang="en-US" sz="6600" dirty="0">
              <a:solidFill>
                <a:prstClr val="white"/>
              </a:solidFill>
            </a:endParaRPr>
          </a:p>
        </p:txBody>
      </p:sp>
      <p:sp>
        <p:nvSpPr>
          <p:cNvPr id="3" name="Frame 2">
            <a:extLst>
              <a:ext uri="{FF2B5EF4-FFF2-40B4-BE49-F238E27FC236}">
                <a16:creationId xmlns="" xmlns:a16="http://schemas.microsoft.com/office/drawing/2014/main" id="{A7EF7365-FA77-C0C0-2D36-5D85EE90BFCB}"/>
              </a:ext>
            </a:extLst>
          </p:cNvPr>
          <p:cNvSpPr/>
          <p:nvPr/>
        </p:nvSpPr>
        <p:spPr>
          <a:xfrm>
            <a:off x="0" y="0"/>
            <a:ext cx="12192000" cy="6858000"/>
          </a:xfrm>
          <a:prstGeom prst="frame">
            <a:avLst>
              <a:gd name="adj1" fmla="val 1779"/>
            </a:avLst>
          </a:prstGeom>
          <a:solidFill>
            <a:schemeClr val="tx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pic>
        <p:nvPicPr>
          <p:cNvPr id="9" name="Picture 6" descr="Home button">
            <a:hlinkClick r:id="rId2" action="ppaction://hlinksldjump"/>
            <a:extLst>
              <a:ext uri="{FF2B5EF4-FFF2-40B4-BE49-F238E27FC236}">
                <a16:creationId xmlns="" xmlns:a16="http://schemas.microsoft.com/office/drawing/2014/main" id="{7607ECAD-0B2F-FE6D-4260-BCE3FA6B2372}"/>
              </a:ext>
            </a:extLst>
          </p:cNvPr>
          <p:cNvPicPr>
            <a:picLocks noChangeAspect="1"/>
          </p:cNvPicPr>
          <p:nvPr/>
        </p:nvPicPr>
        <p:blipFill>
          <a:blip r:embed="rId3">
            <a:extLst>
              <a:ext uri="{96DAC541-7B7A-43D3-8B79-37D633B846F1}">
                <asvg:svgBlip xmlns:asvg="http://schemas.microsoft.com/office/drawing/2016/SVG/main" xmlns="" r:embed="rId4"/>
              </a:ext>
            </a:extLst>
          </a:blip>
          <a:srcRect/>
          <a:stretch/>
        </p:blipFill>
        <p:spPr>
          <a:xfrm>
            <a:off x="11237112" y="5896427"/>
            <a:ext cx="748632" cy="748632"/>
          </a:xfrm>
          <a:prstGeom prst="rect">
            <a:avLst/>
          </a:prstGeom>
        </p:spPr>
      </p:pic>
    </p:spTree>
    <p:extLst>
      <p:ext uri="{BB962C8B-B14F-4D97-AF65-F5344CB8AC3E}">
        <p14:creationId xmlns:p14="http://schemas.microsoft.com/office/powerpoint/2010/main" val="3529822161"/>
      </p:ext>
    </p:extLst>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5400" b="1" dirty="0" smtClean="0"/>
              <a:t>ANIMALS - </a:t>
            </a:r>
            <a:r>
              <a:rPr lang="en-US" sz="5400" b="1" dirty="0"/>
              <a:t>100</a:t>
            </a:r>
          </a:p>
        </p:txBody>
      </p:sp>
      <p:sp>
        <p:nvSpPr>
          <p:cNvPr id="5" name="Frame 4"/>
          <p:cNvSpPr/>
          <p:nvPr/>
        </p:nvSpPr>
        <p:spPr>
          <a:xfrm>
            <a:off x="0" y="0"/>
            <a:ext cx="12192000" cy="6858000"/>
          </a:xfrm>
          <a:prstGeom prst="frame">
            <a:avLst>
              <a:gd name="adj1" fmla="val 1779"/>
            </a:avLst>
          </a:prstGeom>
          <a:solidFill>
            <a:schemeClr val="tx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6" name="TextBox 5"/>
          <p:cNvSpPr txBox="1"/>
          <p:nvPr/>
        </p:nvSpPr>
        <p:spPr>
          <a:xfrm>
            <a:off x="522514" y="1513964"/>
            <a:ext cx="11059886" cy="1107996"/>
          </a:xfrm>
          <a:prstGeom prst="rect">
            <a:avLst/>
          </a:prstGeom>
          <a:noFill/>
        </p:spPr>
        <p:txBody>
          <a:bodyPr wrap="square" rtlCol="0">
            <a:spAutoFit/>
          </a:bodyPr>
          <a:lstStyle/>
          <a:p>
            <a:pPr algn="ctr"/>
            <a:r>
              <a:rPr lang="en-US" sz="6600" dirty="0" smtClean="0">
                <a:solidFill>
                  <a:prstClr val="white"/>
                </a:solidFill>
                <a:latin typeface="Arial" panose="020B0604020202020204" pitchFamily="34" charset="0"/>
                <a:cs typeface="Arial" panose="020B0604020202020204" pitchFamily="34" charset="0"/>
              </a:rPr>
              <a:t>What is the odd one out?</a:t>
            </a:r>
            <a:endParaRPr lang="en-US" sz="6600" dirty="0">
              <a:solidFill>
                <a:prstClr val="white"/>
              </a:solidFill>
              <a:latin typeface="Arial" panose="020B0604020202020204" pitchFamily="34" charset="0"/>
              <a:cs typeface="Arial" panose="020B0604020202020204" pitchFamily="34" charset="0"/>
            </a:endParaRPr>
          </a:p>
        </p:txBody>
      </p:sp>
      <p:sp>
        <p:nvSpPr>
          <p:cNvPr id="3" name="TextBox 2"/>
          <p:cNvSpPr txBox="1"/>
          <p:nvPr/>
        </p:nvSpPr>
        <p:spPr>
          <a:xfrm>
            <a:off x="4014651" y="2621960"/>
            <a:ext cx="3657600" cy="3323987"/>
          </a:xfrm>
          <a:prstGeom prst="rect">
            <a:avLst/>
          </a:prstGeom>
          <a:noFill/>
        </p:spPr>
        <p:txBody>
          <a:bodyPr wrap="square" rtlCol="0">
            <a:spAutoFit/>
          </a:bodyPr>
          <a:lstStyle/>
          <a:p>
            <a:pPr marL="342900" indent="-342900">
              <a:buFont typeface="+mj-lt"/>
              <a:buAutoNum type="alphaUcPeriod"/>
            </a:pPr>
            <a:r>
              <a:rPr lang="en-US" sz="4800" dirty="0" smtClean="0">
                <a:solidFill>
                  <a:prstClr val="white"/>
                </a:solidFill>
                <a:latin typeface="Arial" panose="020B0604020202020204" pitchFamily="34" charset="0"/>
                <a:cs typeface="Arial" panose="020B0604020202020204" pitchFamily="34" charset="0"/>
              </a:rPr>
              <a:t>monkey</a:t>
            </a:r>
          </a:p>
          <a:p>
            <a:pPr marL="342900" indent="-342900">
              <a:buFont typeface="+mj-lt"/>
              <a:buAutoNum type="alphaUcPeriod"/>
            </a:pPr>
            <a:r>
              <a:rPr lang="en-US" sz="4800" dirty="0" smtClean="0">
                <a:solidFill>
                  <a:prstClr val="white"/>
                </a:solidFill>
                <a:latin typeface="Arial" panose="020B0604020202020204" pitchFamily="34" charset="0"/>
                <a:cs typeface="Arial" panose="020B0604020202020204" pitchFamily="34" charset="0"/>
              </a:rPr>
              <a:t>fish</a:t>
            </a:r>
          </a:p>
          <a:p>
            <a:pPr marL="342900" indent="-342900">
              <a:buFont typeface="+mj-lt"/>
              <a:buAutoNum type="alphaUcPeriod"/>
            </a:pPr>
            <a:r>
              <a:rPr lang="en-US" sz="4800" dirty="0" smtClean="0">
                <a:solidFill>
                  <a:prstClr val="white"/>
                </a:solidFill>
                <a:latin typeface="Arial" panose="020B0604020202020204" pitchFamily="34" charset="0"/>
                <a:cs typeface="Arial" panose="020B0604020202020204" pitchFamily="34" charset="0"/>
              </a:rPr>
              <a:t>frog</a:t>
            </a:r>
          </a:p>
          <a:p>
            <a:pPr marL="342900" indent="-342900">
              <a:buFont typeface="+mj-lt"/>
              <a:buAutoNum type="alphaUcPeriod"/>
            </a:pPr>
            <a:r>
              <a:rPr lang="en-US" sz="4800" dirty="0" smtClean="0">
                <a:solidFill>
                  <a:prstClr val="white"/>
                </a:solidFill>
                <a:latin typeface="Arial" panose="020B0604020202020204" pitchFamily="34" charset="0"/>
                <a:cs typeface="Arial" panose="020B0604020202020204" pitchFamily="34" charset="0"/>
              </a:rPr>
              <a:t>whale</a:t>
            </a:r>
          </a:p>
          <a:p>
            <a:endParaRPr lang="ru-RU" dirty="0">
              <a:solidFill>
                <a:prstClr val="white"/>
              </a:solidFill>
            </a:endParaRPr>
          </a:p>
        </p:txBody>
      </p:sp>
      <p:sp>
        <p:nvSpPr>
          <p:cNvPr id="10" name="Прямоугольник 9"/>
          <p:cNvSpPr/>
          <p:nvPr/>
        </p:nvSpPr>
        <p:spPr>
          <a:xfrm>
            <a:off x="2526491" y="5704800"/>
            <a:ext cx="7367451" cy="914400"/>
          </a:xfrm>
          <a:prstGeom prst="rect">
            <a:avLst/>
          </a:prstGeom>
          <a:noFill/>
          <a:ln w="9525">
            <a:solidFill>
              <a:srgbClr val="002060"/>
            </a:solidFill>
            <a:beve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ru-RU">
              <a:solidFill>
                <a:prstClr val="white"/>
              </a:solidFill>
            </a:endParaRPr>
          </a:p>
        </p:txBody>
      </p:sp>
      <p:sp>
        <p:nvSpPr>
          <p:cNvPr id="11" name="Прямоугольник 10"/>
          <p:cNvSpPr/>
          <p:nvPr/>
        </p:nvSpPr>
        <p:spPr>
          <a:xfrm>
            <a:off x="2526490" y="5704800"/>
            <a:ext cx="7367451" cy="914400"/>
          </a:xfrm>
          <a:prstGeom prst="rect">
            <a:avLst/>
          </a:prstGeom>
          <a:gradFill flip="none" rotWithShape="1">
            <a:gsLst>
              <a:gs pos="0">
                <a:schemeClr val="bg2">
                  <a:lumMod val="20000"/>
                  <a:lumOff val="80000"/>
                </a:schemeClr>
              </a:gs>
              <a:gs pos="84153">
                <a:srgbClr val="FF0000"/>
              </a:gs>
              <a:gs pos="30000">
                <a:srgbClr val="2E5095"/>
              </a:gs>
              <a:gs pos="60000">
                <a:srgbClr val="C00000"/>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ru-RU">
              <a:solidFill>
                <a:prstClr val="white"/>
              </a:solidFill>
            </a:endParaRPr>
          </a:p>
        </p:txBody>
      </p:sp>
      <p:pic>
        <p:nvPicPr>
          <p:cNvPr id="12" name="svoya_igra-30-sec">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5645226" y="5857200"/>
            <a:ext cx="609600" cy="609600"/>
          </a:xfrm>
          <a:prstGeom prst="rect">
            <a:avLst/>
          </a:prstGeom>
          <a:gradFill flip="none" rotWithShape="1">
            <a:gsLst>
              <a:gs pos="0">
                <a:schemeClr val="bg2">
                  <a:tint val="80000"/>
                  <a:satMod val="300000"/>
                </a:schemeClr>
              </a:gs>
              <a:gs pos="84153">
                <a:srgbClr val="FF0000"/>
              </a:gs>
              <a:gs pos="30000">
                <a:srgbClr val="2E5095"/>
              </a:gs>
              <a:gs pos="60000">
                <a:srgbClr val="C00000"/>
              </a:gs>
            </a:gsLst>
            <a:lin ang="0" scaled="1"/>
            <a:tileRect/>
          </a:gradFill>
        </p:spPr>
      </p:pic>
    </p:spTree>
    <p:extLst>
      <p:ext uri="{BB962C8B-B14F-4D97-AF65-F5344CB8AC3E}">
        <p14:creationId xmlns:p14="http://schemas.microsoft.com/office/powerpoint/2010/main" val="528321936"/>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xmlns:p14="http://schemas.microsoft.com/office/powerpoint/2010/mai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30000"/>
                                        <p:tgtEl>
                                          <p:spTgt spid="11"/>
                                        </p:tgtEl>
                                      </p:cBhvr>
                                    </p:animEffect>
                                  </p:childTnLst>
                                </p:cTn>
                              </p:par>
                              <p:par>
                                <p:cTn id="8" presetID="1" presetClass="mediacall" presetSubtype="0" fill="hold" nodeType="withEffect">
                                  <p:stCondLst>
                                    <p:cond delay="0"/>
                                  </p:stCondLst>
                                  <p:childTnLst>
                                    <p:cmd type="call" cmd="playFrom(0.0)">
                                      <p:cBhvr>
                                        <p:cTn id="9" dur="32522" fill="hold"/>
                                        <p:tgtEl>
                                          <p:spTgt spid="12"/>
                                        </p:tgtEl>
                                      </p:cBhvr>
                                    </p:cmd>
                                  </p:childTnLst>
                                  <p:subTnLst>
                                    <p:set>
                                      <p:cBhvr override="childStyle">
                                        <p:cTn dur="1" fill="hold" display="0" masterRel="sameClick" afterEffect="1">
                                          <p:stCondLst>
                                            <p:cond evt="end" delay="0">
                                              <p:tn val="8"/>
                                            </p:cond>
                                          </p:stCondLst>
                                        </p:cTn>
                                        <p:tgtEl>
                                          <p:spTgt spid="12"/>
                                        </p:tgtEl>
                                        <p:attrNameLst>
                                          <p:attrName>style.visibility</p:attrName>
                                        </p:attrNameLst>
                                      </p:cBhvr>
                                      <p:to>
                                        <p:strVal val="hidden"/>
                                      </p:to>
                                    </p:set>
                                  </p:subTnLst>
                                </p:cTn>
                              </p:par>
                            </p:childTnLst>
                          </p:cTn>
                        </p:par>
                      </p:childTnLst>
                    </p:cTn>
                  </p:par>
                </p:childTnLst>
              </p:cTn>
              <p:prevCondLst>
                <p:cond evt="onPrev" delay="0">
                  <p:tgtEl>
                    <p:sldTgt/>
                  </p:tgtEl>
                </p:cond>
              </p:prevCondLst>
              <p:nextCondLst>
                <p:cond evt="onNext" delay="0">
                  <p:tgtEl>
                    <p:sldTgt/>
                  </p:tgtEl>
                </p:cond>
              </p:nextCondLst>
            </p:seq>
            <p:audio>
              <p:cMediaNode vol="100000" showWhenStopped="0">
                <p:cTn id="10" fill="hold" display="0">
                  <p:stCondLst>
                    <p:cond delay="indefinite"/>
                  </p:stCondLst>
                  <p:endCondLst>
                    <p:cond evt="onStopAudio" delay="0">
                      <p:tgtEl>
                        <p:sldTgt/>
                      </p:tgtEl>
                    </p:cond>
                  </p:endCondLst>
                </p:cTn>
                <p:tgtEl>
                  <p:spTgt spid="12"/>
                </p:tgtEl>
              </p:cMediaNode>
            </p:audio>
          </p:childTnLst>
        </p:cTn>
      </p:par>
    </p:tnLst>
    <p:bldLst>
      <p:bldP spid="11" grpId="0" animBg="1"/>
    </p:bld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5400" b="1" dirty="0"/>
              <a:t>ANIMALS </a:t>
            </a:r>
            <a:r>
              <a:rPr lang="en-US" sz="5400" b="1" dirty="0" smtClean="0"/>
              <a:t>– </a:t>
            </a:r>
            <a:r>
              <a:rPr lang="en-US" sz="5400" b="1" dirty="0"/>
              <a:t>100</a:t>
            </a:r>
          </a:p>
        </p:txBody>
      </p:sp>
      <p:sp>
        <p:nvSpPr>
          <p:cNvPr id="5" name="TextBox 4"/>
          <p:cNvSpPr txBox="1"/>
          <p:nvPr/>
        </p:nvSpPr>
        <p:spPr>
          <a:xfrm>
            <a:off x="1772194" y="2384821"/>
            <a:ext cx="8229600" cy="923330"/>
          </a:xfrm>
          <a:prstGeom prst="rect">
            <a:avLst/>
          </a:prstGeom>
          <a:noFill/>
        </p:spPr>
        <p:txBody>
          <a:bodyPr wrap="square" rtlCol="0">
            <a:spAutoFit/>
          </a:bodyPr>
          <a:lstStyle/>
          <a:p>
            <a:pPr algn="ctr"/>
            <a:r>
              <a:rPr lang="en-US" sz="5400" dirty="0" smtClean="0">
                <a:solidFill>
                  <a:prstClr val="white"/>
                </a:solidFill>
                <a:latin typeface="Arial" panose="020B0604020202020204" pitchFamily="34" charset="0"/>
                <a:cs typeface="Arial" panose="020B0604020202020204" pitchFamily="34" charset="0"/>
              </a:rPr>
              <a:t>monkey</a:t>
            </a:r>
            <a:endParaRPr lang="en-US" sz="5400" dirty="0">
              <a:solidFill>
                <a:prstClr val="white"/>
              </a:solidFill>
              <a:latin typeface="Arial" panose="020B0604020202020204" pitchFamily="34" charset="0"/>
              <a:cs typeface="Arial" panose="020B0604020202020204" pitchFamily="34" charset="0"/>
            </a:endParaRPr>
          </a:p>
        </p:txBody>
      </p:sp>
      <p:sp>
        <p:nvSpPr>
          <p:cNvPr id="3" name="Frame 2">
            <a:extLst>
              <a:ext uri="{FF2B5EF4-FFF2-40B4-BE49-F238E27FC236}">
                <a16:creationId xmlns="" xmlns:a16="http://schemas.microsoft.com/office/drawing/2014/main" id="{72FC985E-38FE-C7FE-46B6-243B0047A59D}"/>
              </a:ext>
            </a:extLst>
          </p:cNvPr>
          <p:cNvSpPr/>
          <p:nvPr/>
        </p:nvSpPr>
        <p:spPr>
          <a:xfrm>
            <a:off x="0" y="0"/>
            <a:ext cx="12192000" cy="6858000"/>
          </a:xfrm>
          <a:prstGeom prst="frame">
            <a:avLst>
              <a:gd name="adj1" fmla="val 1779"/>
            </a:avLst>
          </a:prstGeom>
          <a:solidFill>
            <a:schemeClr val="tx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pic>
        <p:nvPicPr>
          <p:cNvPr id="9" name="Picture 6" descr="Home button">
            <a:hlinkClick r:id="rId2" action="ppaction://hlinksldjump"/>
            <a:extLst>
              <a:ext uri="{FF2B5EF4-FFF2-40B4-BE49-F238E27FC236}">
                <a16:creationId xmlns="" xmlns:a16="http://schemas.microsoft.com/office/drawing/2014/main" id="{3C35FF8A-A94C-D7AE-C8B0-0D5178DC9A8C}"/>
              </a:ext>
            </a:extLst>
          </p:cNvPr>
          <p:cNvPicPr>
            <a:picLocks noChangeAspect="1"/>
          </p:cNvPicPr>
          <p:nvPr/>
        </p:nvPicPr>
        <p:blipFill>
          <a:blip r:embed="rId3">
            <a:extLst>
              <a:ext uri="{96DAC541-7B7A-43D3-8B79-37D633B846F1}">
                <asvg:svgBlip xmlns:asvg="http://schemas.microsoft.com/office/drawing/2016/SVG/main" xmlns="" r:embed="rId4"/>
              </a:ext>
            </a:extLst>
          </a:blip>
          <a:srcRect/>
          <a:stretch/>
        </p:blipFill>
        <p:spPr>
          <a:xfrm>
            <a:off x="11237112" y="5896427"/>
            <a:ext cx="748632" cy="748632"/>
          </a:xfrm>
          <a:prstGeom prst="rect">
            <a:avLst/>
          </a:prstGeom>
        </p:spPr>
      </p:pic>
    </p:spTree>
    <p:extLst>
      <p:ext uri="{BB962C8B-B14F-4D97-AF65-F5344CB8AC3E}">
        <p14:creationId xmlns:p14="http://schemas.microsoft.com/office/powerpoint/2010/main" val="2667467260"/>
      </p:ext>
    </p:extLst>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5400" b="1" dirty="0"/>
              <a:t>ANIMALS - 200</a:t>
            </a:r>
          </a:p>
        </p:txBody>
      </p:sp>
      <p:sp>
        <p:nvSpPr>
          <p:cNvPr id="5" name="Frame 4"/>
          <p:cNvSpPr/>
          <p:nvPr/>
        </p:nvSpPr>
        <p:spPr>
          <a:xfrm>
            <a:off x="0" y="0"/>
            <a:ext cx="12192000" cy="6858000"/>
          </a:xfrm>
          <a:prstGeom prst="frame">
            <a:avLst>
              <a:gd name="adj1" fmla="val 1779"/>
            </a:avLst>
          </a:prstGeom>
          <a:solidFill>
            <a:schemeClr val="tx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6" name="TextBox 5"/>
          <p:cNvSpPr txBox="1"/>
          <p:nvPr/>
        </p:nvSpPr>
        <p:spPr>
          <a:xfrm>
            <a:off x="1796454" y="1895673"/>
            <a:ext cx="8229600" cy="707886"/>
          </a:xfrm>
          <a:prstGeom prst="rect">
            <a:avLst/>
          </a:prstGeom>
          <a:noFill/>
        </p:spPr>
        <p:txBody>
          <a:bodyPr wrap="square" rtlCol="0">
            <a:spAutoFit/>
          </a:bodyPr>
          <a:lstStyle/>
          <a:p>
            <a:pPr algn="ctr"/>
            <a:r>
              <a:rPr lang="en-US" sz="4000" dirty="0" smtClean="0">
                <a:solidFill>
                  <a:prstClr val="white"/>
                </a:solidFill>
              </a:rPr>
              <a:t>Which animal is dangerous?</a:t>
            </a:r>
            <a:endParaRPr lang="en-US" sz="4000" dirty="0">
              <a:solidFill>
                <a:prstClr val="white"/>
              </a:solidFill>
            </a:endParaRPr>
          </a:p>
        </p:txBody>
      </p:sp>
      <p:graphicFrame>
        <p:nvGraphicFramePr>
          <p:cNvPr id="4" name="Таблица 3"/>
          <p:cNvGraphicFramePr>
            <a:graphicFrameLocks noGrp="1"/>
          </p:cNvGraphicFramePr>
          <p:nvPr>
            <p:extLst/>
          </p:nvPr>
        </p:nvGraphicFramePr>
        <p:xfrm>
          <a:off x="3776617" y="2545346"/>
          <a:ext cx="4064000" cy="2103120"/>
        </p:xfrm>
        <a:graphic>
          <a:graphicData uri="http://schemas.openxmlformats.org/drawingml/2006/table">
            <a:tbl>
              <a:tblPr firstRow="1" bandRow="1">
                <a:tableStyleId>{BC89EF96-8CEA-46FF-86C4-4CE0E7609802}</a:tableStyleId>
              </a:tblPr>
              <a:tblGrid>
                <a:gridCol w="4064000">
                  <a:extLst>
                    <a:ext uri="{9D8B030D-6E8A-4147-A177-3AD203B41FA5}">
                      <a16:colId xmlns="" xmlns:a16="http://schemas.microsoft.com/office/drawing/2014/main" val="20000"/>
                    </a:ext>
                  </a:extLst>
                </a:gridCol>
              </a:tblGrid>
              <a:tr h="561754">
                <a:tc>
                  <a:txBody>
                    <a:bodyPr/>
                    <a:lstStyle/>
                    <a:p>
                      <a:r>
                        <a:rPr lang="en-US" sz="4000" b="0" dirty="0" smtClean="0">
                          <a:latin typeface="Arial" panose="020B0604020202020204" pitchFamily="34" charset="0"/>
                          <a:cs typeface="Arial" panose="020B0604020202020204" pitchFamily="34" charset="0"/>
                        </a:rPr>
                        <a:t>a.</a:t>
                      </a:r>
                      <a:r>
                        <a:rPr lang="en-US" sz="4000" b="0" baseline="0" dirty="0" smtClean="0">
                          <a:latin typeface="Arial" panose="020B0604020202020204" pitchFamily="34" charset="0"/>
                          <a:cs typeface="Arial" panose="020B0604020202020204" pitchFamily="34" charset="0"/>
                        </a:rPr>
                        <a:t> butterfly</a:t>
                      </a:r>
                      <a:endParaRPr lang="ru-RU" sz="4000" b="0" dirty="0">
                        <a:latin typeface="Arial" panose="020B0604020202020204" pitchFamily="34" charset="0"/>
                        <a:cs typeface="Arial" panose="020B0604020202020204" pitchFamily="34" charset="0"/>
                      </a:endParaRPr>
                    </a:p>
                  </a:txBody>
                  <a:tcPr>
                    <a:solidFill>
                      <a:schemeClr val="accent1">
                        <a:lumMod val="60000"/>
                        <a:lumOff val="40000"/>
                      </a:schemeClr>
                    </a:solidFill>
                  </a:tcPr>
                </a:tc>
                <a:extLst>
                  <a:ext uri="{0D108BD9-81ED-4DB2-BD59-A6C34878D82A}">
                    <a16:rowId xmlns="" xmlns:a16="http://schemas.microsoft.com/office/drawing/2014/main" val="10000"/>
                  </a:ext>
                </a:extLst>
              </a:tr>
              <a:tr h="370840">
                <a:tc>
                  <a:txBody>
                    <a:bodyPr/>
                    <a:lstStyle/>
                    <a:p>
                      <a:r>
                        <a:rPr lang="en-US" sz="4000" b="0" dirty="0" smtClean="0">
                          <a:latin typeface="Arial" panose="020B0604020202020204" pitchFamily="34" charset="0"/>
                          <a:cs typeface="Arial" panose="020B0604020202020204" pitchFamily="34" charset="0"/>
                        </a:rPr>
                        <a:t>b.</a:t>
                      </a:r>
                      <a:r>
                        <a:rPr lang="en-US" sz="4000" b="0" baseline="0" dirty="0" smtClean="0">
                          <a:latin typeface="Arial" panose="020B0604020202020204" pitchFamily="34" charset="0"/>
                          <a:cs typeface="Arial" panose="020B0604020202020204" pitchFamily="34" charset="0"/>
                        </a:rPr>
                        <a:t> lizard</a:t>
                      </a:r>
                      <a:endParaRPr lang="ru-RU" sz="4000" b="0" dirty="0">
                        <a:latin typeface="Arial" panose="020B0604020202020204" pitchFamily="34" charset="0"/>
                        <a:cs typeface="Arial" panose="020B0604020202020204" pitchFamily="34" charset="0"/>
                      </a:endParaRPr>
                    </a:p>
                  </a:txBody>
                  <a:tcPr>
                    <a:solidFill>
                      <a:schemeClr val="accent1">
                        <a:lumMod val="60000"/>
                        <a:lumOff val="40000"/>
                      </a:schemeClr>
                    </a:solidFill>
                  </a:tcPr>
                </a:tc>
                <a:extLst>
                  <a:ext uri="{0D108BD9-81ED-4DB2-BD59-A6C34878D82A}">
                    <a16:rowId xmlns="" xmlns:a16="http://schemas.microsoft.com/office/drawing/2014/main" val="10001"/>
                  </a:ext>
                </a:extLst>
              </a:tr>
              <a:tr h="37084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4000" b="0" dirty="0" smtClean="0">
                          <a:latin typeface="Arial" panose="020B0604020202020204" pitchFamily="34" charset="0"/>
                          <a:cs typeface="Arial" panose="020B0604020202020204" pitchFamily="34" charset="0"/>
                        </a:rPr>
                        <a:t>c.</a:t>
                      </a:r>
                      <a:r>
                        <a:rPr lang="en-US" sz="4000" b="0" baseline="0" dirty="0" smtClean="0">
                          <a:latin typeface="Arial" panose="020B0604020202020204" pitchFamily="34" charset="0"/>
                          <a:cs typeface="Arial" panose="020B0604020202020204" pitchFamily="34" charset="0"/>
                        </a:rPr>
                        <a:t> snake</a:t>
                      </a:r>
                      <a:endParaRPr lang="ru-RU" sz="4000" b="0" dirty="0" smtClean="0">
                        <a:latin typeface="Arial" panose="020B0604020202020204" pitchFamily="34" charset="0"/>
                        <a:cs typeface="Arial" panose="020B0604020202020204" pitchFamily="34" charset="0"/>
                      </a:endParaRPr>
                    </a:p>
                  </a:txBody>
                  <a:tcPr>
                    <a:solidFill>
                      <a:schemeClr val="accent1">
                        <a:lumMod val="60000"/>
                        <a:lumOff val="40000"/>
                      </a:schemeClr>
                    </a:solidFill>
                  </a:tcPr>
                </a:tc>
                <a:extLst>
                  <a:ext uri="{0D108BD9-81ED-4DB2-BD59-A6C34878D82A}">
                    <a16:rowId xmlns="" xmlns:a16="http://schemas.microsoft.com/office/drawing/2014/main" val="10002"/>
                  </a:ext>
                </a:extLst>
              </a:tr>
            </a:tbl>
          </a:graphicData>
        </a:graphic>
      </p:graphicFrame>
      <p:sp>
        <p:nvSpPr>
          <p:cNvPr id="7" name="TextBox 6"/>
          <p:cNvSpPr txBox="1"/>
          <p:nvPr/>
        </p:nvSpPr>
        <p:spPr>
          <a:xfrm>
            <a:off x="1981200" y="1430666"/>
            <a:ext cx="8229600" cy="523220"/>
          </a:xfrm>
          <a:prstGeom prst="rect">
            <a:avLst/>
          </a:prstGeom>
          <a:noFill/>
        </p:spPr>
        <p:txBody>
          <a:bodyPr wrap="square" rtlCol="0">
            <a:spAutoFit/>
          </a:bodyPr>
          <a:lstStyle/>
          <a:p>
            <a:pPr algn="ctr"/>
            <a:r>
              <a:rPr lang="en-US" sz="2800" dirty="0" smtClean="0">
                <a:solidFill>
                  <a:prstClr val="white"/>
                </a:solidFill>
              </a:rPr>
              <a:t>Choose the answer.</a:t>
            </a:r>
            <a:endParaRPr lang="en-US" sz="2800" dirty="0">
              <a:solidFill>
                <a:prstClr val="white"/>
              </a:solidFill>
            </a:endParaRPr>
          </a:p>
        </p:txBody>
      </p:sp>
      <p:sp>
        <p:nvSpPr>
          <p:cNvPr id="8" name="Прямоугольник 7"/>
          <p:cNvSpPr/>
          <p:nvPr/>
        </p:nvSpPr>
        <p:spPr>
          <a:xfrm>
            <a:off x="2321217" y="5247600"/>
            <a:ext cx="7367451" cy="914400"/>
          </a:xfrm>
          <a:prstGeom prst="rect">
            <a:avLst/>
          </a:prstGeom>
          <a:noFill/>
          <a:ln w="9525">
            <a:solidFill>
              <a:srgbClr val="002060"/>
            </a:solidFill>
            <a:beve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ru-RU">
              <a:solidFill>
                <a:prstClr val="white"/>
              </a:solidFill>
            </a:endParaRPr>
          </a:p>
        </p:txBody>
      </p:sp>
      <p:sp>
        <p:nvSpPr>
          <p:cNvPr id="9" name="Прямоугольник 8"/>
          <p:cNvSpPr/>
          <p:nvPr/>
        </p:nvSpPr>
        <p:spPr>
          <a:xfrm>
            <a:off x="2321216" y="5247600"/>
            <a:ext cx="7367451" cy="914400"/>
          </a:xfrm>
          <a:prstGeom prst="rect">
            <a:avLst/>
          </a:prstGeom>
          <a:gradFill flip="none" rotWithShape="1">
            <a:gsLst>
              <a:gs pos="0">
                <a:schemeClr val="bg2">
                  <a:lumMod val="20000"/>
                  <a:lumOff val="80000"/>
                </a:schemeClr>
              </a:gs>
              <a:gs pos="84153">
                <a:srgbClr val="FF0000"/>
              </a:gs>
              <a:gs pos="30000">
                <a:srgbClr val="2E5095"/>
              </a:gs>
              <a:gs pos="60000">
                <a:srgbClr val="C00000"/>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ru-RU">
              <a:solidFill>
                <a:prstClr val="white"/>
              </a:solidFill>
            </a:endParaRPr>
          </a:p>
        </p:txBody>
      </p:sp>
      <p:pic>
        <p:nvPicPr>
          <p:cNvPr id="10" name="svoya_igra-30-sec">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5439952" y="5400000"/>
            <a:ext cx="609600" cy="609600"/>
          </a:xfrm>
          <a:prstGeom prst="rect">
            <a:avLst/>
          </a:prstGeom>
          <a:gradFill flip="none" rotWithShape="1">
            <a:gsLst>
              <a:gs pos="0">
                <a:schemeClr val="bg2">
                  <a:tint val="80000"/>
                  <a:satMod val="300000"/>
                </a:schemeClr>
              </a:gs>
              <a:gs pos="84153">
                <a:srgbClr val="FF0000"/>
              </a:gs>
              <a:gs pos="30000">
                <a:srgbClr val="2E5095"/>
              </a:gs>
              <a:gs pos="60000">
                <a:srgbClr val="C00000"/>
              </a:gs>
            </a:gsLst>
            <a:lin ang="0" scaled="1"/>
            <a:tileRect/>
          </a:gradFill>
        </p:spPr>
      </p:pic>
    </p:spTree>
    <p:extLst>
      <p:ext uri="{BB962C8B-B14F-4D97-AF65-F5344CB8AC3E}">
        <p14:creationId xmlns:p14="http://schemas.microsoft.com/office/powerpoint/2010/main" val="1192832359"/>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xmlns:p14="http://schemas.microsoft.com/office/powerpoint/2010/mai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30000"/>
                                        <p:tgtEl>
                                          <p:spTgt spid="9"/>
                                        </p:tgtEl>
                                      </p:cBhvr>
                                    </p:animEffect>
                                  </p:childTnLst>
                                </p:cTn>
                              </p:par>
                              <p:par>
                                <p:cTn id="8" presetID="1" presetClass="mediacall" presetSubtype="0" fill="hold" nodeType="withEffect">
                                  <p:stCondLst>
                                    <p:cond delay="0"/>
                                  </p:stCondLst>
                                  <p:childTnLst>
                                    <p:cmd type="call" cmd="playFrom(0.0)">
                                      <p:cBhvr>
                                        <p:cTn id="9" dur="32522" fill="hold"/>
                                        <p:tgtEl>
                                          <p:spTgt spid="10"/>
                                        </p:tgtEl>
                                      </p:cBhvr>
                                    </p:cmd>
                                  </p:childTnLst>
                                  <p:subTnLst>
                                    <p:set>
                                      <p:cBhvr override="childStyle">
                                        <p:cTn dur="1" fill="hold" display="0" masterRel="sameClick" afterEffect="1">
                                          <p:stCondLst>
                                            <p:cond evt="end" delay="0">
                                              <p:tn val="8"/>
                                            </p:cond>
                                          </p:stCondLst>
                                        </p:cTn>
                                        <p:tgtEl>
                                          <p:spTgt spid="10"/>
                                        </p:tgtEl>
                                        <p:attrNameLst>
                                          <p:attrName>style.visibility</p:attrName>
                                        </p:attrNameLst>
                                      </p:cBhvr>
                                      <p:to>
                                        <p:strVal val="hidden"/>
                                      </p:to>
                                    </p:set>
                                  </p:subTnLst>
                                </p:cTn>
                              </p:par>
                            </p:childTnLst>
                          </p:cTn>
                        </p:par>
                      </p:childTnLst>
                    </p:cTn>
                  </p:par>
                </p:childTnLst>
              </p:cTn>
              <p:prevCondLst>
                <p:cond evt="onPrev" delay="0">
                  <p:tgtEl>
                    <p:sldTgt/>
                  </p:tgtEl>
                </p:cond>
              </p:prevCondLst>
              <p:nextCondLst>
                <p:cond evt="onNext" delay="0">
                  <p:tgtEl>
                    <p:sldTgt/>
                  </p:tgtEl>
                </p:cond>
              </p:nextCondLst>
            </p:seq>
            <p:audio>
              <p:cMediaNode vol="100000" showWhenStopped="0">
                <p:cTn id="10" fill="hold" display="0">
                  <p:stCondLst>
                    <p:cond delay="indefinite"/>
                  </p:stCondLst>
                  <p:endCondLst>
                    <p:cond evt="onStopAudio" delay="0">
                      <p:tgtEl>
                        <p:sldTgt/>
                      </p:tgtEl>
                    </p:cond>
                  </p:endCondLst>
                </p:cTn>
                <p:tgtEl>
                  <p:spTgt spid="10"/>
                </p:tgtEl>
              </p:cMediaNode>
            </p:audio>
          </p:childTnLst>
        </p:cTn>
      </p:par>
    </p:tnLst>
    <p:bldLst>
      <p:bldP spid="9" grpId="0" animBg="1"/>
    </p:bld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5400" b="1" dirty="0"/>
              <a:t>ANIMALS– 200</a:t>
            </a:r>
          </a:p>
        </p:txBody>
      </p:sp>
      <p:sp>
        <p:nvSpPr>
          <p:cNvPr id="5" name="TextBox 4"/>
          <p:cNvSpPr txBox="1"/>
          <p:nvPr/>
        </p:nvSpPr>
        <p:spPr>
          <a:xfrm>
            <a:off x="1981200" y="2001997"/>
            <a:ext cx="8229600" cy="1323439"/>
          </a:xfrm>
          <a:prstGeom prst="rect">
            <a:avLst/>
          </a:prstGeom>
          <a:noFill/>
        </p:spPr>
        <p:txBody>
          <a:bodyPr wrap="square" rtlCol="0">
            <a:spAutoFit/>
          </a:bodyPr>
          <a:lstStyle/>
          <a:p>
            <a:pPr algn="ctr"/>
            <a:r>
              <a:rPr lang="en-US" sz="8000" dirty="0" smtClean="0">
                <a:solidFill>
                  <a:prstClr val="white"/>
                </a:solidFill>
              </a:rPr>
              <a:t>C</a:t>
            </a:r>
            <a:endParaRPr lang="en-US" sz="8000" dirty="0">
              <a:solidFill>
                <a:prstClr val="white"/>
              </a:solidFill>
            </a:endParaRPr>
          </a:p>
        </p:txBody>
      </p:sp>
      <p:sp>
        <p:nvSpPr>
          <p:cNvPr id="3" name="Frame 2">
            <a:extLst>
              <a:ext uri="{FF2B5EF4-FFF2-40B4-BE49-F238E27FC236}">
                <a16:creationId xmlns="" xmlns:a16="http://schemas.microsoft.com/office/drawing/2014/main" id="{CF91599C-D0E9-AC63-830E-3FD04095B585}"/>
              </a:ext>
            </a:extLst>
          </p:cNvPr>
          <p:cNvSpPr/>
          <p:nvPr/>
        </p:nvSpPr>
        <p:spPr>
          <a:xfrm>
            <a:off x="0" y="0"/>
            <a:ext cx="12192000" cy="6858000"/>
          </a:xfrm>
          <a:prstGeom prst="frame">
            <a:avLst>
              <a:gd name="adj1" fmla="val 1779"/>
            </a:avLst>
          </a:prstGeom>
          <a:solidFill>
            <a:schemeClr val="tx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pic>
        <p:nvPicPr>
          <p:cNvPr id="9" name="Picture 6" descr="Home button">
            <a:hlinkClick r:id="rId2" action="ppaction://hlinksldjump"/>
            <a:extLst>
              <a:ext uri="{FF2B5EF4-FFF2-40B4-BE49-F238E27FC236}">
                <a16:creationId xmlns="" xmlns:a16="http://schemas.microsoft.com/office/drawing/2014/main" id="{5BBFEAA4-6EF5-556D-C02D-40938A16F8B4}"/>
              </a:ext>
            </a:extLst>
          </p:cNvPr>
          <p:cNvPicPr>
            <a:picLocks noChangeAspect="1"/>
          </p:cNvPicPr>
          <p:nvPr/>
        </p:nvPicPr>
        <p:blipFill>
          <a:blip r:embed="rId3">
            <a:extLst>
              <a:ext uri="{96DAC541-7B7A-43D3-8B79-37D633B846F1}">
                <asvg:svgBlip xmlns:asvg="http://schemas.microsoft.com/office/drawing/2016/SVG/main" xmlns="" r:embed="rId4"/>
              </a:ext>
            </a:extLst>
          </a:blip>
          <a:srcRect/>
          <a:stretch/>
        </p:blipFill>
        <p:spPr>
          <a:xfrm>
            <a:off x="11237112" y="5896427"/>
            <a:ext cx="748632" cy="748632"/>
          </a:xfrm>
          <a:prstGeom prst="rect">
            <a:avLst/>
          </a:prstGeom>
        </p:spPr>
      </p:pic>
    </p:spTree>
    <p:extLst>
      <p:ext uri="{BB962C8B-B14F-4D97-AF65-F5344CB8AC3E}">
        <p14:creationId xmlns:p14="http://schemas.microsoft.com/office/powerpoint/2010/main" val="223577557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5400" b="1" dirty="0" smtClean="0"/>
              <a:t>FAMILY- </a:t>
            </a:r>
            <a:r>
              <a:rPr lang="en-US" sz="5400" b="1" dirty="0"/>
              <a:t>100</a:t>
            </a:r>
          </a:p>
        </p:txBody>
      </p:sp>
      <p:sp>
        <p:nvSpPr>
          <p:cNvPr id="6" name="TextBox 5"/>
          <p:cNvSpPr txBox="1"/>
          <p:nvPr/>
        </p:nvSpPr>
        <p:spPr>
          <a:xfrm>
            <a:off x="1550127" y="1740387"/>
            <a:ext cx="9231084" cy="2585323"/>
          </a:xfrm>
          <a:prstGeom prst="rect">
            <a:avLst/>
          </a:prstGeom>
          <a:noFill/>
        </p:spPr>
        <p:txBody>
          <a:bodyPr wrap="square" rtlCol="0">
            <a:spAutoFit/>
          </a:bodyPr>
          <a:lstStyle/>
          <a:p>
            <a:pPr algn="ctr"/>
            <a:r>
              <a:rPr lang="en-US" sz="6600" dirty="0" smtClean="0">
                <a:latin typeface="Arial" panose="020B0604020202020204" pitchFamily="34" charset="0"/>
                <a:cs typeface="Arial" panose="020B0604020202020204" pitchFamily="34" charset="0"/>
              </a:rPr>
              <a:t>Unscramble this word:</a:t>
            </a:r>
          </a:p>
          <a:p>
            <a:pPr algn="ctr"/>
            <a:r>
              <a:rPr lang="en-US" sz="9600" b="1" dirty="0" err="1" smtClean="0">
                <a:latin typeface="Arial" panose="020B0604020202020204" pitchFamily="34" charset="0"/>
                <a:cs typeface="Arial" panose="020B0604020202020204" pitchFamily="34" charset="0"/>
              </a:rPr>
              <a:t>rhornmgadte</a:t>
            </a:r>
            <a:endParaRPr lang="en-US" sz="9600" b="1" dirty="0">
              <a:latin typeface="Arial" panose="020B0604020202020204" pitchFamily="34" charset="0"/>
              <a:cs typeface="Arial" panose="020B0604020202020204" pitchFamily="34" charset="0"/>
            </a:endParaRPr>
          </a:p>
        </p:txBody>
      </p:sp>
      <p:sp>
        <p:nvSpPr>
          <p:cNvPr id="3" name="Frame 2">
            <a:extLst>
              <a:ext uri="{FF2B5EF4-FFF2-40B4-BE49-F238E27FC236}">
                <a16:creationId xmlns="" xmlns:a16="http://schemas.microsoft.com/office/drawing/2014/main" id="{A2F17577-6CC9-23A3-E936-4B101ADA554D}"/>
              </a:ext>
            </a:extLst>
          </p:cNvPr>
          <p:cNvSpPr/>
          <p:nvPr/>
        </p:nvSpPr>
        <p:spPr>
          <a:xfrm>
            <a:off x="0" y="0"/>
            <a:ext cx="12192000" cy="6858000"/>
          </a:xfrm>
          <a:prstGeom prst="frame">
            <a:avLst>
              <a:gd name="adj1" fmla="val 1779"/>
            </a:avLst>
          </a:prstGeom>
          <a:solidFill>
            <a:schemeClr val="tx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5" name="Прямоугольник 4"/>
          <p:cNvSpPr/>
          <p:nvPr/>
        </p:nvSpPr>
        <p:spPr>
          <a:xfrm>
            <a:off x="2321217" y="5247600"/>
            <a:ext cx="7367451" cy="914400"/>
          </a:xfrm>
          <a:prstGeom prst="rect">
            <a:avLst/>
          </a:prstGeom>
          <a:noFill/>
          <a:ln w="9525">
            <a:solidFill>
              <a:srgbClr val="002060"/>
            </a:solidFill>
            <a:beve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ru-RU"/>
          </a:p>
        </p:txBody>
      </p:sp>
      <p:sp>
        <p:nvSpPr>
          <p:cNvPr id="7" name="Прямоугольник 6"/>
          <p:cNvSpPr/>
          <p:nvPr/>
        </p:nvSpPr>
        <p:spPr>
          <a:xfrm>
            <a:off x="2321216" y="5247600"/>
            <a:ext cx="7367451" cy="914400"/>
          </a:xfrm>
          <a:prstGeom prst="rect">
            <a:avLst/>
          </a:prstGeom>
          <a:gradFill flip="none" rotWithShape="1">
            <a:gsLst>
              <a:gs pos="0">
                <a:schemeClr val="bg2">
                  <a:lumMod val="20000"/>
                  <a:lumOff val="80000"/>
                </a:schemeClr>
              </a:gs>
              <a:gs pos="84153">
                <a:srgbClr val="FF0000"/>
              </a:gs>
              <a:gs pos="30000">
                <a:srgbClr val="2E5095"/>
              </a:gs>
              <a:gs pos="60000">
                <a:srgbClr val="C00000"/>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ru-RU"/>
          </a:p>
        </p:txBody>
      </p:sp>
      <p:pic>
        <p:nvPicPr>
          <p:cNvPr id="8" name="svoya_igra-30-sec">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5439952" y="5400000"/>
            <a:ext cx="609600" cy="609600"/>
          </a:xfrm>
          <a:prstGeom prst="rect">
            <a:avLst/>
          </a:prstGeom>
          <a:gradFill flip="none" rotWithShape="1">
            <a:gsLst>
              <a:gs pos="0">
                <a:schemeClr val="bg2">
                  <a:tint val="80000"/>
                  <a:satMod val="300000"/>
                </a:schemeClr>
              </a:gs>
              <a:gs pos="84153">
                <a:srgbClr val="FF0000"/>
              </a:gs>
              <a:gs pos="30000">
                <a:srgbClr val="2E5095"/>
              </a:gs>
              <a:gs pos="60000">
                <a:srgbClr val="C00000"/>
              </a:gs>
            </a:gsLst>
            <a:lin ang="0" scaled="1"/>
            <a:tileRect/>
          </a:gradFill>
        </p:spPr>
      </p:pic>
    </p:spTree>
    <p:extLst>
      <p:ext uri="{BB962C8B-B14F-4D97-AF65-F5344CB8AC3E}">
        <p14:creationId xmlns:p14="http://schemas.microsoft.com/office/powerpoint/2010/main" val="720242306"/>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xmlns:p14="http://schemas.microsoft.com/office/powerpoint/2010/mai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30000"/>
                                        <p:tgtEl>
                                          <p:spTgt spid="7"/>
                                        </p:tgtEl>
                                      </p:cBhvr>
                                    </p:animEffect>
                                  </p:childTnLst>
                                </p:cTn>
                              </p:par>
                              <p:par>
                                <p:cTn id="8" presetID="1" presetClass="mediacall" presetSubtype="0" fill="hold" nodeType="withEffect">
                                  <p:stCondLst>
                                    <p:cond delay="0"/>
                                  </p:stCondLst>
                                  <p:childTnLst>
                                    <p:cmd type="call" cmd="playFrom(0.0)">
                                      <p:cBhvr>
                                        <p:cTn id="9" dur="32522" fill="hold"/>
                                        <p:tgtEl>
                                          <p:spTgt spid="8"/>
                                        </p:tgtEl>
                                      </p:cBhvr>
                                    </p:cmd>
                                  </p:childTnLst>
                                  <p:subTnLst>
                                    <p:set>
                                      <p:cBhvr override="childStyle">
                                        <p:cTn dur="1" fill="hold" display="0" masterRel="sameClick" afterEffect="1">
                                          <p:stCondLst>
                                            <p:cond evt="end" delay="0">
                                              <p:tn val="8"/>
                                            </p:cond>
                                          </p:stCondLst>
                                        </p:cTn>
                                        <p:tgtEl>
                                          <p:spTgt spid="8"/>
                                        </p:tgtEl>
                                        <p:attrNameLst>
                                          <p:attrName>style.visibility</p:attrName>
                                        </p:attrNameLst>
                                      </p:cBhvr>
                                      <p:to>
                                        <p:strVal val="hidden"/>
                                      </p:to>
                                    </p:set>
                                  </p:subTnLst>
                                </p:cTn>
                              </p:par>
                            </p:childTnLst>
                          </p:cTn>
                        </p:par>
                      </p:childTnLst>
                    </p:cTn>
                  </p:par>
                </p:childTnLst>
              </p:cTn>
              <p:prevCondLst>
                <p:cond evt="onPrev" delay="0">
                  <p:tgtEl>
                    <p:sldTgt/>
                  </p:tgtEl>
                </p:cond>
              </p:prevCondLst>
              <p:nextCondLst>
                <p:cond evt="onNext" delay="0">
                  <p:tgtEl>
                    <p:sldTgt/>
                  </p:tgtEl>
                </p:cond>
              </p:nextCondLst>
            </p:seq>
            <p:audio>
              <p:cMediaNode vol="100000" showWhenStopped="0">
                <p:cTn id="10" fill="hold" display="0">
                  <p:stCondLst>
                    <p:cond delay="indefinite"/>
                  </p:stCondLst>
                  <p:endCondLst>
                    <p:cond evt="onStopAudio" delay="0">
                      <p:tgtEl>
                        <p:sldTgt/>
                      </p:tgtEl>
                    </p:cond>
                  </p:endCondLst>
                </p:cTn>
                <p:tgtEl>
                  <p:spTgt spid="8"/>
                </p:tgtEl>
              </p:cMediaNode>
            </p:audio>
          </p:childTnLst>
        </p:cTn>
      </p:par>
    </p:tnLst>
    <p:bldLst>
      <p:bldP spid="7" grpId="0" animBg="1"/>
    </p:bld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5400" b="1" dirty="0"/>
              <a:t>ANIMALS - 300</a:t>
            </a:r>
          </a:p>
        </p:txBody>
      </p:sp>
      <p:sp>
        <p:nvSpPr>
          <p:cNvPr id="5" name="Frame 4"/>
          <p:cNvSpPr/>
          <p:nvPr/>
        </p:nvSpPr>
        <p:spPr>
          <a:xfrm>
            <a:off x="0" y="0"/>
            <a:ext cx="12192000" cy="6858000"/>
          </a:xfrm>
          <a:prstGeom prst="frame">
            <a:avLst>
              <a:gd name="adj1" fmla="val 1779"/>
            </a:avLst>
          </a:prstGeom>
          <a:solidFill>
            <a:schemeClr val="tx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6" name="TextBox 5"/>
          <p:cNvSpPr txBox="1"/>
          <p:nvPr/>
        </p:nvSpPr>
        <p:spPr>
          <a:xfrm>
            <a:off x="1807028" y="1940684"/>
            <a:ext cx="8229600" cy="954107"/>
          </a:xfrm>
          <a:prstGeom prst="rect">
            <a:avLst/>
          </a:prstGeom>
          <a:noFill/>
        </p:spPr>
        <p:txBody>
          <a:bodyPr wrap="square" rtlCol="0">
            <a:spAutoFit/>
          </a:bodyPr>
          <a:lstStyle/>
          <a:p>
            <a:pPr algn="ctr"/>
            <a:r>
              <a:rPr lang="en-US" sz="2800" b="1" dirty="0" smtClean="0">
                <a:solidFill>
                  <a:prstClr val="white"/>
                </a:solidFill>
                <a:latin typeface="Arial" panose="020B0604020202020204" pitchFamily="34" charset="0"/>
                <a:cs typeface="Arial" panose="020B0604020202020204" pitchFamily="34" charset="0"/>
              </a:rPr>
              <a:t>Listen to the animals sounds. Number the words.</a:t>
            </a:r>
            <a:endParaRPr lang="en-US" sz="2800" b="1" dirty="0">
              <a:solidFill>
                <a:prstClr val="white"/>
              </a:solidFill>
              <a:latin typeface="Arial" panose="020B0604020202020204" pitchFamily="34" charset="0"/>
              <a:cs typeface="Arial" panose="020B0604020202020204" pitchFamily="34" charset="0"/>
            </a:endParaRPr>
          </a:p>
        </p:txBody>
      </p:sp>
      <p:sp>
        <p:nvSpPr>
          <p:cNvPr id="7" name="TextBox 6"/>
          <p:cNvSpPr txBox="1"/>
          <p:nvPr/>
        </p:nvSpPr>
        <p:spPr>
          <a:xfrm>
            <a:off x="1733005" y="3168323"/>
            <a:ext cx="8229600" cy="1938992"/>
          </a:xfrm>
          <a:prstGeom prst="rect">
            <a:avLst/>
          </a:prstGeom>
          <a:noFill/>
        </p:spPr>
        <p:txBody>
          <a:bodyPr wrap="square" rtlCol="0">
            <a:spAutoFit/>
          </a:bodyPr>
          <a:lstStyle/>
          <a:p>
            <a:pPr algn="ctr"/>
            <a:r>
              <a:rPr lang="en-US" sz="6000" b="1" dirty="0" smtClean="0">
                <a:solidFill>
                  <a:prstClr val="white"/>
                </a:solidFill>
                <a:latin typeface="Arial" panose="020B0604020202020204" pitchFamily="34" charset="0"/>
                <a:cs typeface="Arial" panose="020B0604020202020204" pitchFamily="34" charset="0"/>
              </a:rPr>
              <a:t>elephant, lion, frog, bird, snake, monkey</a:t>
            </a:r>
            <a:endParaRPr lang="en-US" sz="6000" b="1" dirty="0">
              <a:solidFill>
                <a:prstClr val="white"/>
              </a:solidFill>
              <a:latin typeface="Arial" panose="020B0604020202020204" pitchFamily="34" charset="0"/>
              <a:cs typeface="Arial" panose="020B0604020202020204" pitchFamily="34" charset="0"/>
            </a:endParaRPr>
          </a:p>
        </p:txBody>
      </p:sp>
      <p:pic>
        <p:nvPicPr>
          <p:cNvPr id="4" name="animals-300_KscpEvWT">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9731828" y="541338"/>
            <a:ext cx="609600" cy="609600"/>
          </a:xfrm>
          <a:prstGeom prst="rect">
            <a:avLst/>
          </a:prstGeom>
        </p:spPr>
      </p:pic>
      <p:sp>
        <p:nvSpPr>
          <p:cNvPr id="8" name="Прямоугольник 7"/>
          <p:cNvSpPr/>
          <p:nvPr/>
        </p:nvSpPr>
        <p:spPr>
          <a:xfrm>
            <a:off x="2321217" y="5247600"/>
            <a:ext cx="7367451" cy="914400"/>
          </a:xfrm>
          <a:prstGeom prst="rect">
            <a:avLst/>
          </a:prstGeom>
          <a:noFill/>
          <a:ln w="9525">
            <a:solidFill>
              <a:srgbClr val="002060"/>
            </a:solidFill>
            <a:beve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ru-RU">
              <a:solidFill>
                <a:prstClr val="white"/>
              </a:solidFill>
            </a:endParaRPr>
          </a:p>
        </p:txBody>
      </p:sp>
      <p:sp>
        <p:nvSpPr>
          <p:cNvPr id="9" name="Прямоугольник 8"/>
          <p:cNvSpPr/>
          <p:nvPr/>
        </p:nvSpPr>
        <p:spPr>
          <a:xfrm>
            <a:off x="2321216" y="5247600"/>
            <a:ext cx="7367451" cy="914400"/>
          </a:xfrm>
          <a:prstGeom prst="rect">
            <a:avLst/>
          </a:prstGeom>
          <a:gradFill flip="none" rotWithShape="1">
            <a:gsLst>
              <a:gs pos="0">
                <a:schemeClr val="bg2">
                  <a:lumMod val="20000"/>
                  <a:lumOff val="80000"/>
                </a:schemeClr>
              </a:gs>
              <a:gs pos="84153">
                <a:srgbClr val="FF0000"/>
              </a:gs>
              <a:gs pos="30000">
                <a:srgbClr val="2E5095"/>
              </a:gs>
              <a:gs pos="60000">
                <a:srgbClr val="C00000"/>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ru-RU">
              <a:solidFill>
                <a:prstClr val="white"/>
              </a:solidFill>
            </a:endParaRPr>
          </a:p>
        </p:txBody>
      </p:sp>
      <p:pic>
        <p:nvPicPr>
          <p:cNvPr id="10" name="svoya_igra-30-sec">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6"/>
          <a:stretch>
            <a:fillRect/>
          </a:stretch>
        </p:blipFill>
        <p:spPr>
          <a:xfrm>
            <a:off x="5439952" y="5400000"/>
            <a:ext cx="609600" cy="609600"/>
          </a:xfrm>
          <a:prstGeom prst="rect">
            <a:avLst/>
          </a:prstGeom>
          <a:gradFill flip="none" rotWithShape="1">
            <a:gsLst>
              <a:gs pos="0">
                <a:schemeClr val="bg2">
                  <a:tint val="80000"/>
                  <a:satMod val="300000"/>
                </a:schemeClr>
              </a:gs>
              <a:gs pos="84153">
                <a:srgbClr val="FF0000"/>
              </a:gs>
              <a:gs pos="30000">
                <a:srgbClr val="2E5095"/>
              </a:gs>
              <a:gs pos="60000">
                <a:srgbClr val="C00000"/>
              </a:gs>
            </a:gsLst>
            <a:lin ang="0" scaled="1"/>
            <a:tileRect/>
          </a:gradFill>
        </p:spPr>
      </p:pic>
    </p:spTree>
    <p:extLst>
      <p:ext uri="{BB962C8B-B14F-4D97-AF65-F5344CB8AC3E}">
        <p14:creationId xmlns:p14="http://schemas.microsoft.com/office/powerpoint/2010/main" val="754344205"/>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xmlns:p14="http://schemas.microsoft.com/office/powerpoint/2010/mai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30000"/>
                                        <p:tgtEl>
                                          <p:spTgt spid="9"/>
                                        </p:tgtEl>
                                      </p:cBhvr>
                                    </p:animEffect>
                                  </p:childTnLst>
                                </p:cTn>
                              </p:par>
                              <p:par>
                                <p:cTn id="8" presetID="1" presetClass="mediacall" presetSubtype="0" fill="hold" nodeType="withEffect">
                                  <p:stCondLst>
                                    <p:cond delay="0"/>
                                  </p:stCondLst>
                                  <p:childTnLst>
                                    <p:cmd type="call" cmd="playFrom(0.0)">
                                      <p:cBhvr>
                                        <p:cTn id="9" dur="32522" fill="hold"/>
                                        <p:tgtEl>
                                          <p:spTgt spid="10"/>
                                        </p:tgtEl>
                                      </p:cBhvr>
                                    </p:cmd>
                                  </p:childTnLst>
                                  <p:subTnLst>
                                    <p:set>
                                      <p:cBhvr override="childStyle">
                                        <p:cTn dur="1" fill="hold" display="0" masterRel="sameClick" afterEffect="1">
                                          <p:stCondLst>
                                            <p:cond evt="end" delay="0">
                                              <p:tn val="8"/>
                                            </p:cond>
                                          </p:stCondLst>
                                        </p:cTn>
                                        <p:tgtEl>
                                          <p:spTgt spid="10"/>
                                        </p:tgtEl>
                                        <p:attrNameLst>
                                          <p:attrName>style.visibility</p:attrName>
                                        </p:attrNameLst>
                                      </p:cBhvr>
                                      <p:to>
                                        <p:strVal val="hidden"/>
                                      </p:to>
                                    </p:set>
                                  </p:subTnLst>
                                </p:cTn>
                              </p:par>
                            </p:childTnLst>
                          </p:cTn>
                        </p:par>
                      </p:childTnLst>
                    </p:cTn>
                  </p:par>
                </p:childTnLst>
              </p:cTn>
              <p:prevCondLst>
                <p:cond evt="onPrev" delay="0">
                  <p:tgtEl>
                    <p:sldTgt/>
                  </p:tgtEl>
                </p:cond>
              </p:prevCondLst>
              <p:nextCondLst>
                <p:cond evt="onNext" delay="0">
                  <p:tgtEl>
                    <p:sldTgt/>
                  </p:tgtEl>
                </p:cond>
              </p:nextCondLst>
            </p:seq>
            <p:seq concurrent="1" nextAc="seek">
              <p:cTn id="10" restart="whenNotActive" fill="hold" evtFilter="cancelBubble" nodeType="interactiveSeq">
                <p:stCondLst>
                  <p:cond evt="onClick" delay="0">
                    <p:tgtEl>
                      <p:spTgt spid="4"/>
                    </p:tgtEl>
                  </p:cond>
                </p:stCondLst>
                <p:endSync evt="end" delay="0">
                  <p:rtn val="all"/>
                </p:endSync>
                <p:childTnLst>
                  <p:par>
                    <p:cTn id="11" fill="hold">
                      <p:stCondLst>
                        <p:cond delay="0"/>
                      </p:stCondLst>
                      <p:childTnLst>
                        <p:par>
                          <p:cTn id="12" fill="hold">
                            <p:stCondLst>
                              <p:cond delay="0"/>
                            </p:stCondLst>
                            <p:childTnLst>
                              <p:par>
                                <p:cTn id="13" presetID="1" presetClass="mediacall" presetSubtype="0" fill="hold" nodeType="clickEffect">
                                  <p:stCondLst>
                                    <p:cond delay="0"/>
                                  </p:stCondLst>
                                  <p:childTnLst>
                                    <p:cmd type="call" cmd="playFrom(0.0)">
                                      <p:cBhvr>
                                        <p:cTn id="14" dur="53655" fill="hold"/>
                                        <p:tgtEl>
                                          <p:spTgt spid="4"/>
                                        </p:tgtEl>
                                      </p:cBhvr>
                                    </p:cmd>
                                  </p:childTnLst>
                                </p:cTn>
                              </p:par>
                            </p:childTnLst>
                          </p:cTn>
                        </p:par>
                      </p:childTnLst>
                    </p:cTn>
                  </p:par>
                </p:childTnLst>
              </p:cTn>
              <p:nextCondLst>
                <p:cond evt="onClick" delay="0">
                  <p:tgtEl>
                    <p:spTgt spid="4"/>
                  </p:tgtEl>
                </p:cond>
              </p:nextCondLst>
            </p:seq>
            <p:audio>
              <p:cMediaNode vol="80000">
                <p:cTn id="15" fill="hold" display="0">
                  <p:stCondLst>
                    <p:cond delay="indefinite"/>
                  </p:stCondLst>
                  <p:endCondLst>
                    <p:cond evt="onStopAudio" delay="0">
                      <p:tgtEl>
                        <p:sldTgt/>
                      </p:tgtEl>
                    </p:cond>
                  </p:endCondLst>
                </p:cTn>
                <p:tgtEl>
                  <p:spTgt spid="4"/>
                </p:tgtEl>
              </p:cMediaNode>
            </p:audio>
            <p:audio>
              <p:cMediaNode vol="100000" showWhenStopped="0">
                <p:cTn id="16" fill="hold" display="0">
                  <p:stCondLst>
                    <p:cond delay="indefinite"/>
                  </p:stCondLst>
                  <p:endCondLst>
                    <p:cond evt="onStopAudio" delay="0">
                      <p:tgtEl>
                        <p:sldTgt/>
                      </p:tgtEl>
                    </p:cond>
                  </p:endCondLst>
                </p:cTn>
                <p:tgtEl>
                  <p:spTgt spid="10"/>
                </p:tgtEl>
              </p:cMediaNode>
            </p:audio>
          </p:childTnLst>
        </p:cTn>
      </p:par>
    </p:tnLst>
    <p:bldLst>
      <p:bldP spid="9" grpId="0" animBg="1"/>
    </p:bld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5400" b="1" dirty="0" smtClean="0"/>
              <a:t>ANIMALS – </a:t>
            </a:r>
            <a:r>
              <a:rPr lang="en-US" sz="5400" b="1" dirty="0"/>
              <a:t>300</a:t>
            </a:r>
          </a:p>
        </p:txBody>
      </p:sp>
      <p:sp>
        <p:nvSpPr>
          <p:cNvPr id="5" name="TextBox 4"/>
          <p:cNvSpPr txBox="1"/>
          <p:nvPr/>
        </p:nvSpPr>
        <p:spPr>
          <a:xfrm>
            <a:off x="1981201" y="1278834"/>
            <a:ext cx="6884126" cy="5447645"/>
          </a:xfrm>
          <a:prstGeom prst="rect">
            <a:avLst/>
          </a:prstGeom>
          <a:noFill/>
        </p:spPr>
        <p:txBody>
          <a:bodyPr wrap="square" rtlCol="0">
            <a:spAutoFit/>
          </a:bodyPr>
          <a:lstStyle/>
          <a:p>
            <a:pPr marL="1143000" indent="-1143000">
              <a:buFont typeface="+mj-lt"/>
              <a:buAutoNum type="arabicPeriod"/>
            </a:pPr>
            <a:r>
              <a:rPr lang="en-US" sz="4800" dirty="0" smtClean="0">
                <a:solidFill>
                  <a:prstClr val="white"/>
                </a:solidFill>
              </a:rPr>
              <a:t>lion</a:t>
            </a:r>
          </a:p>
          <a:p>
            <a:pPr marL="1143000" indent="-1143000">
              <a:buFont typeface="+mj-lt"/>
              <a:buAutoNum type="arabicPeriod"/>
            </a:pPr>
            <a:r>
              <a:rPr lang="en-US" sz="4800" dirty="0" smtClean="0">
                <a:solidFill>
                  <a:prstClr val="white"/>
                </a:solidFill>
              </a:rPr>
              <a:t>elephant</a:t>
            </a:r>
          </a:p>
          <a:p>
            <a:pPr marL="1143000" indent="-1143000">
              <a:buFont typeface="+mj-lt"/>
              <a:buAutoNum type="arabicPeriod"/>
            </a:pPr>
            <a:r>
              <a:rPr lang="en-US" sz="4800" dirty="0" smtClean="0">
                <a:solidFill>
                  <a:prstClr val="white"/>
                </a:solidFill>
              </a:rPr>
              <a:t>monkey</a:t>
            </a:r>
          </a:p>
          <a:p>
            <a:pPr marL="1143000" indent="-1143000">
              <a:buFont typeface="+mj-lt"/>
              <a:buAutoNum type="arabicPeriod"/>
            </a:pPr>
            <a:r>
              <a:rPr lang="en-US" sz="4800" dirty="0" smtClean="0">
                <a:solidFill>
                  <a:prstClr val="white"/>
                </a:solidFill>
              </a:rPr>
              <a:t>frog</a:t>
            </a:r>
          </a:p>
          <a:p>
            <a:pPr marL="1143000" indent="-1143000">
              <a:buFont typeface="+mj-lt"/>
              <a:buAutoNum type="arabicPeriod"/>
            </a:pPr>
            <a:r>
              <a:rPr lang="en-US" sz="4800" dirty="0" smtClean="0">
                <a:solidFill>
                  <a:prstClr val="white"/>
                </a:solidFill>
              </a:rPr>
              <a:t>bird</a:t>
            </a:r>
          </a:p>
          <a:p>
            <a:pPr marL="1143000" indent="-1143000">
              <a:buFont typeface="+mj-lt"/>
              <a:buAutoNum type="arabicPeriod"/>
            </a:pPr>
            <a:r>
              <a:rPr lang="en-US" sz="4800" dirty="0" smtClean="0">
                <a:solidFill>
                  <a:prstClr val="white"/>
                </a:solidFill>
              </a:rPr>
              <a:t>snake</a:t>
            </a:r>
          </a:p>
          <a:p>
            <a:pPr marL="1143000" indent="-1143000" algn="ctr">
              <a:buFont typeface="+mj-lt"/>
              <a:buAutoNum type="arabicPeriod"/>
            </a:pPr>
            <a:endParaRPr lang="en-US" sz="6000" dirty="0">
              <a:solidFill>
                <a:prstClr val="white"/>
              </a:solidFill>
            </a:endParaRPr>
          </a:p>
        </p:txBody>
      </p:sp>
      <p:sp>
        <p:nvSpPr>
          <p:cNvPr id="3" name="Frame 2">
            <a:extLst>
              <a:ext uri="{FF2B5EF4-FFF2-40B4-BE49-F238E27FC236}">
                <a16:creationId xmlns="" xmlns:a16="http://schemas.microsoft.com/office/drawing/2014/main" id="{A4A06540-DD84-8C5E-2E4B-406ED0FC4812}"/>
              </a:ext>
            </a:extLst>
          </p:cNvPr>
          <p:cNvSpPr/>
          <p:nvPr/>
        </p:nvSpPr>
        <p:spPr>
          <a:xfrm>
            <a:off x="0" y="0"/>
            <a:ext cx="12192000" cy="6858000"/>
          </a:xfrm>
          <a:prstGeom prst="frame">
            <a:avLst>
              <a:gd name="adj1" fmla="val 1779"/>
            </a:avLst>
          </a:prstGeom>
          <a:solidFill>
            <a:schemeClr val="tx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pic>
        <p:nvPicPr>
          <p:cNvPr id="9" name="Picture 6" descr="Home button">
            <a:hlinkClick r:id="rId2" action="ppaction://hlinksldjump"/>
            <a:extLst>
              <a:ext uri="{FF2B5EF4-FFF2-40B4-BE49-F238E27FC236}">
                <a16:creationId xmlns="" xmlns:a16="http://schemas.microsoft.com/office/drawing/2014/main" id="{C5DD4B06-D4CA-38EC-F2A7-B170A785550C}"/>
              </a:ext>
            </a:extLst>
          </p:cNvPr>
          <p:cNvPicPr>
            <a:picLocks noChangeAspect="1"/>
          </p:cNvPicPr>
          <p:nvPr/>
        </p:nvPicPr>
        <p:blipFill>
          <a:blip r:embed="rId3">
            <a:extLst>
              <a:ext uri="{96DAC541-7B7A-43D3-8B79-37D633B846F1}">
                <asvg:svgBlip xmlns:asvg="http://schemas.microsoft.com/office/drawing/2016/SVG/main" xmlns="" r:embed="rId4"/>
              </a:ext>
            </a:extLst>
          </a:blip>
          <a:srcRect/>
          <a:stretch/>
        </p:blipFill>
        <p:spPr>
          <a:xfrm>
            <a:off x="11237112" y="5896427"/>
            <a:ext cx="748632" cy="748632"/>
          </a:xfrm>
          <a:prstGeom prst="rect">
            <a:avLst/>
          </a:prstGeom>
        </p:spPr>
      </p:pic>
    </p:spTree>
    <p:extLst>
      <p:ext uri="{BB962C8B-B14F-4D97-AF65-F5344CB8AC3E}">
        <p14:creationId xmlns:p14="http://schemas.microsoft.com/office/powerpoint/2010/main" val="2464853331"/>
      </p:ext>
    </p:extLst>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5400" b="1" dirty="0"/>
              <a:t>ANIMALS - 400</a:t>
            </a:r>
          </a:p>
        </p:txBody>
      </p:sp>
      <p:sp>
        <p:nvSpPr>
          <p:cNvPr id="5" name="Frame 4"/>
          <p:cNvSpPr/>
          <p:nvPr/>
        </p:nvSpPr>
        <p:spPr>
          <a:xfrm>
            <a:off x="0" y="0"/>
            <a:ext cx="12192000" cy="6858000"/>
          </a:xfrm>
          <a:prstGeom prst="frame">
            <a:avLst>
              <a:gd name="adj1" fmla="val 1779"/>
            </a:avLst>
          </a:prstGeom>
          <a:solidFill>
            <a:schemeClr val="tx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pic>
        <p:nvPicPr>
          <p:cNvPr id="4" name="Daily Double Sound.wav">
            <a:hlinkClick r:id="" action="ppaction://media"/>
            <a:extLst>
              <a:ext uri="{FF2B5EF4-FFF2-40B4-BE49-F238E27FC236}">
                <a16:creationId xmlns="" xmlns:a16="http://schemas.microsoft.com/office/drawing/2014/main" id="{0854E702-CC1F-B2ED-D6A6-955DD77D2106}"/>
              </a:ext>
            </a:extLst>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856344" y="6057447"/>
            <a:ext cx="812800" cy="812800"/>
          </a:xfrm>
          <a:prstGeom prst="rect">
            <a:avLst/>
          </a:prstGeom>
        </p:spPr>
      </p:pic>
      <p:sp>
        <p:nvSpPr>
          <p:cNvPr id="6" name="TextBox 5"/>
          <p:cNvSpPr txBox="1"/>
          <p:nvPr/>
        </p:nvSpPr>
        <p:spPr>
          <a:xfrm>
            <a:off x="2281561" y="1882066"/>
            <a:ext cx="7917552" cy="2585323"/>
          </a:xfrm>
          <a:prstGeom prst="rect">
            <a:avLst/>
          </a:prstGeom>
          <a:noFill/>
        </p:spPr>
        <p:txBody>
          <a:bodyPr wrap="none" rtlCol="0">
            <a:spAutoFit/>
          </a:bodyPr>
          <a:lstStyle/>
          <a:p>
            <a:r>
              <a:rPr lang="en-US" sz="5400" dirty="0" smtClean="0">
                <a:solidFill>
                  <a:prstClr val="white"/>
                </a:solidFill>
                <a:latin typeface="Arial" panose="020B0604020202020204" pitchFamily="34" charset="0"/>
                <a:cs typeface="Arial" panose="020B0604020202020204" pitchFamily="34" charset="0"/>
              </a:rPr>
              <a:t>Name the animals which:</a:t>
            </a:r>
          </a:p>
          <a:p>
            <a:pPr algn="ctr"/>
            <a:r>
              <a:rPr lang="en-US" sz="5400" b="1" dirty="0" smtClean="0">
                <a:solidFill>
                  <a:prstClr val="white"/>
                </a:solidFill>
                <a:latin typeface="Arial" panose="020B0604020202020204" pitchFamily="34" charset="0"/>
                <a:cs typeface="Arial" panose="020B0604020202020204" pitchFamily="34" charset="0"/>
              </a:rPr>
              <a:t>eats a lot</a:t>
            </a:r>
          </a:p>
          <a:p>
            <a:pPr algn="ctr"/>
            <a:r>
              <a:rPr lang="en-US" sz="5400" b="1" dirty="0" smtClean="0">
                <a:solidFill>
                  <a:prstClr val="white"/>
                </a:solidFill>
                <a:latin typeface="Arial" panose="020B0604020202020204" pitchFamily="34" charset="0"/>
                <a:cs typeface="Arial" panose="020B0604020202020204" pitchFamily="34" charset="0"/>
              </a:rPr>
              <a:t>has a trunk</a:t>
            </a:r>
            <a:endParaRPr lang="ru-RU" sz="5400" b="1" dirty="0">
              <a:solidFill>
                <a:prstClr val="white"/>
              </a:solidFill>
              <a:latin typeface="Arial" panose="020B0604020202020204" pitchFamily="34" charset="0"/>
              <a:cs typeface="Arial" panose="020B0604020202020204" pitchFamily="34" charset="0"/>
            </a:endParaRPr>
          </a:p>
        </p:txBody>
      </p:sp>
      <p:sp>
        <p:nvSpPr>
          <p:cNvPr id="7" name="Прямоугольник 6"/>
          <p:cNvSpPr/>
          <p:nvPr/>
        </p:nvSpPr>
        <p:spPr>
          <a:xfrm>
            <a:off x="2321217" y="5247600"/>
            <a:ext cx="7367451" cy="914400"/>
          </a:xfrm>
          <a:prstGeom prst="rect">
            <a:avLst/>
          </a:prstGeom>
          <a:noFill/>
          <a:ln w="9525">
            <a:solidFill>
              <a:srgbClr val="002060"/>
            </a:solidFill>
            <a:beve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ru-RU">
              <a:solidFill>
                <a:prstClr val="white"/>
              </a:solidFill>
            </a:endParaRPr>
          </a:p>
        </p:txBody>
      </p:sp>
      <p:sp>
        <p:nvSpPr>
          <p:cNvPr id="8" name="Прямоугольник 7"/>
          <p:cNvSpPr/>
          <p:nvPr/>
        </p:nvSpPr>
        <p:spPr>
          <a:xfrm>
            <a:off x="2321216" y="5247600"/>
            <a:ext cx="7367451" cy="914400"/>
          </a:xfrm>
          <a:prstGeom prst="rect">
            <a:avLst/>
          </a:prstGeom>
          <a:gradFill flip="none" rotWithShape="1">
            <a:gsLst>
              <a:gs pos="0">
                <a:schemeClr val="bg2">
                  <a:lumMod val="20000"/>
                  <a:lumOff val="80000"/>
                </a:schemeClr>
              </a:gs>
              <a:gs pos="84153">
                <a:srgbClr val="FF0000"/>
              </a:gs>
              <a:gs pos="30000">
                <a:srgbClr val="2E5095"/>
              </a:gs>
              <a:gs pos="60000">
                <a:srgbClr val="C00000"/>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ru-RU">
              <a:solidFill>
                <a:prstClr val="white"/>
              </a:solidFill>
            </a:endParaRPr>
          </a:p>
        </p:txBody>
      </p:sp>
      <p:pic>
        <p:nvPicPr>
          <p:cNvPr id="9" name="svoya_igra-30-sec">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8"/>
          <a:stretch>
            <a:fillRect/>
          </a:stretch>
        </p:blipFill>
        <p:spPr>
          <a:xfrm>
            <a:off x="5439952" y="5400000"/>
            <a:ext cx="609600" cy="609600"/>
          </a:xfrm>
          <a:prstGeom prst="rect">
            <a:avLst/>
          </a:prstGeom>
          <a:gradFill flip="none" rotWithShape="1">
            <a:gsLst>
              <a:gs pos="0">
                <a:schemeClr val="bg2">
                  <a:tint val="80000"/>
                  <a:satMod val="300000"/>
                </a:schemeClr>
              </a:gs>
              <a:gs pos="84153">
                <a:srgbClr val="FF0000"/>
              </a:gs>
              <a:gs pos="30000">
                <a:srgbClr val="2E5095"/>
              </a:gs>
              <a:gs pos="60000">
                <a:srgbClr val="C00000"/>
              </a:gs>
            </a:gsLst>
            <a:lin ang="0" scaled="1"/>
            <a:tileRect/>
          </a:gradFill>
        </p:spPr>
      </p:pic>
    </p:spTree>
    <p:extLst>
      <p:ext uri="{BB962C8B-B14F-4D97-AF65-F5344CB8AC3E}">
        <p14:creationId xmlns:p14="http://schemas.microsoft.com/office/powerpoint/2010/main" val="701623013"/>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xmlns:p14="http://schemas.microsoft.com/office/powerpoint/2010/mai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6826" fill="hold"/>
                                        <p:tgtEl>
                                          <p:spTgt spid="4"/>
                                        </p:tgtEl>
                                      </p:cBhvr>
                                    </p:cmd>
                                  </p:childTnLst>
                                </p:cTn>
                              </p:par>
                            </p:childTnLst>
                          </p:cTn>
                        </p:par>
                      </p:childTnLst>
                    </p:cTn>
                  </p:par>
                  <p:par>
                    <p:cTn id="7" fill="hold">
                      <p:stCondLst>
                        <p:cond delay="indefinite"/>
                      </p:stCondLst>
                      <p:childTnLst>
                        <p:par>
                          <p:cTn id="8" fill="hold">
                            <p:stCondLst>
                              <p:cond delay="0"/>
                            </p:stCondLst>
                            <p:childTnLst>
                              <p:par>
                                <p:cTn id="9" presetID="22" presetClass="entr" presetSubtype="8"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ipe(left)">
                                      <p:cBhvr>
                                        <p:cTn id="11" dur="30000"/>
                                        <p:tgtEl>
                                          <p:spTgt spid="8"/>
                                        </p:tgtEl>
                                      </p:cBhvr>
                                    </p:animEffect>
                                  </p:childTnLst>
                                </p:cTn>
                              </p:par>
                              <p:par>
                                <p:cTn id="12" presetID="1" presetClass="mediacall" presetSubtype="0" fill="hold" nodeType="withEffect">
                                  <p:stCondLst>
                                    <p:cond delay="0"/>
                                  </p:stCondLst>
                                  <p:childTnLst>
                                    <p:cmd type="call" cmd="playFrom(0.0)">
                                      <p:cBhvr>
                                        <p:cTn id="13" dur="32522" fill="hold"/>
                                        <p:tgtEl>
                                          <p:spTgt spid="9"/>
                                        </p:tgtEl>
                                      </p:cBhvr>
                                    </p:cmd>
                                  </p:childTnLst>
                                  <p:subTnLst>
                                    <p:set>
                                      <p:cBhvr override="childStyle">
                                        <p:cTn dur="1" fill="hold" display="0" masterRel="sameClick" afterEffect="1">
                                          <p:stCondLst>
                                            <p:cond evt="end" delay="0">
                                              <p:tn val="12"/>
                                            </p:cond>
                                          </p:stCondLst>
                                        </p:cTn>
                                        <p:tgtEl>
                                          <p:spTgt spid="9"/>
                                        </p:tgtEl>
                                        <p:attrNameLst>
                                          <p:attrName>style.visibility</p:attrName>
                                        </p:attrNameLst>
                                      </p:cBhvr>
                                      <p:to>
                                        <p:strVal val="hidden"/>
                                      </p:to>
                                    </p:set>
                                  </p:subTnLst>
                                </p:cTn>
                              </p:par>
                            </p:childTnLst>
                          </p:cTn>
                        </p:par>
                      </p:childTnLst>
                    </p:cTn>
                  </p:par>
                </p:childTnLst>
              </p:cTn>
              <p:prevCondLst>
                <p:cond evt="onPrev" delay="0">
                  <p:tgtEl>
                    <p:sldTgt/>
                  </p:tgtEl>
                </p:cond>
              </p:prevCondLst>
              <p:nextCondLst>
                <p:cond evt="onNext" delay="0">
                  <p:tgtEl>
                    <p:sldTgt/>
                  </p:tgtEl>
                </p:cond>
              </p:nextCondLst>
            </p:seq>
            <p:audio>
              <p:cMediaNode vol="80000">
                <p:cTn id="14" repeatCount="0" fill="hold" display="0">
                  <p:stCondLst>
                    <p:cond delay="indefinite"/>
                  </p:stCondLst>
                  <p:endCondLst>
                    <p:cond evt="onStopAudio" delay="0">
                      <p:tgtEl>
                        <p:sldTgt/>
                      </p:tgtEl>
                    </p:cond>
                  </p:endCondLst>
                </p:cTn>
                <p:tgtEl>
                  <p:spTgt spid="4"/>
                </p:tgtEl>
              </p:cMediaNode>
            </p:audio>
            <p:audio>
              <p:cMediaNode vol="100000" showWhenStopped="0">
                <p:cTn id="15" fill="hold" display="0">
                  <p:stCondLst>
                    <p:cond delay="indefinite"/>
                  </p:stCondLst>
                  <p:endCondLst>
                    <p:cond evt="onStopAudio" delay="0">
                      <p:tgtEl>
                        <p:sldTgt/>
                      </p:tgtEl>
                    </p:cond>
                  </p:endCondLst>
                </p:cTn>
                <p:tgtEl>
                  <p:spTgt spid="9"/>
                </p:tgtEl>
              </p:cMediaNode>
            </p:audio>
          </p:childTnLst>
        </p:cTn>
      </p:par>
    </p:tnLst>
    <p:bldLst>
      <p:bldP spid="8" grpId="0" animBg="1"/>
    </p:bld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5400" b="1" dirty="0"/>
              <a:t>ANIMALS– 400</a:t>
            </a:r>
          </a:p>
        </p:txBody>
      </p:sp>
      <p:sp>
        <p:nvSpPr>
          <p:cNvPr id="3" name="Frame 2">
            <a:extLst>
              <a:ext uri="{FF2B5EF4-FFF2-40B4-BE49-F238E27FC236}">
                <a16:creationId xmlns="" xmlns:a16="http://schemas.microsoft.com/office/drawing/2014/main" id="{B8C0B623-8055-413E-BAFB-57B0E23F4035}"/>
              </a:ext>
            </a:extLst>
          </p:cNvPr>
          <p:cNvSpPr/>
          <p:nvPr/>
        </p:nvSpPr>
        <p:spPr>
          <a:xfrm>
            <a:off x="0" y="0"/>
            <a:ext cx="12192000" cy="6858000"/>
          </a:xfrm>
          <a:prstGeom prst="frame">
            <a:avLst>
              <a:gd name="adj1" fmla="val 1779"/>
            </a:avLst>
          </a:prstGeom>
          <a:solidFill>
            <a:schemeClr val="tx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pic>
        <p:nvPicPr>
          <p:cNvPr id="9" name="Picture 6" descr="Home button">
            <a:hlinkClick r:id="rId2" action="ppaction://hlinksldjump"/>
            <a:extLst>
              <a:ext uri="{FF2B5EF4-FFF2-40B4-BE49-F238E27FC236}">
                <a16:creationId xmlns="" xmlns:a16="http://schemas.microsoft.com/office/drawing/2014/main" id="{9D6B5784-4D9E-D4D1-5A78-F674C8FE0415}"/>
              </a:ext>
            </a:extLst>
          </p:cNvPr>
          <p:cNvPicPr>
            <a:picLocks noChangeAspect="1"/>
          </p:cNvPicPr>
          <p:nvPr/>
        </p:nvPicPr>
        <p:blipFill>
          <a:blip r:embed="rId3">
            <a:extLst>
              <a:ext uri="{96DAC541-7B7A-43D3-8B79-37D633B846F1}">
                <asvg:svgBlip xmlns:asvg="http://schemas.microsoft.com/office/drawing/2016/SVG/main" xmlns="" r:embed="rId4"/>
              </a:ext>
            </a:extLst>
          </a:blip>
          <a:srcRect/>
          <a:stretch/>
        </p:blipFill>
        <p:spPr>
          <a:xfrm>
            <a:off x="11237112" y="5896427"/>
            <a:ext cx="748632" cy="748632"/>
          </a:xfrm>
          <a:prstGeom prst="rect">
            <a:avLst/>
          </a:prstGeom>
        </p:spPr>
      </p:pic>
      <p:sp>
        <p:nvSpPr>
          <p:cNvPr id="7" name="TextBox 6"/>
          <p:cNvSpPr txBox="1"/>
          <p:nvPr/>
        </p:nvSpPr>
        <p:spPr>
          <a:xfrm>
            <a:off x="852256" y="2264196"/>
            <a:ext cx="10730144" cy="923330"/>
          </a:xfrm>
          <a:prstGeom prst="rect">
            <a:avLst/>
          </a:prstGeom>
          <a:noFill/>
        </p:spPr>
        <p:txBody>
          <a:bodyPr wrap="square" rtlCol="0">
            <a:spAutoFit/>
          </a:bodyPr>
          <a:lstStyle/>
          <a:p>
            <a:pPr algn="ctr"/>
            <a:r>
              <a:rPr lang="en-US" sz="5400" dirty="0">
                <a:solidFill>
                  <a:prstClr val="white"/>
                </a:solidFill>
                <a:latin typeface="Arial" panose="020B0604020202020204" pitchFamily="34" charset="0"/>
                <a:cs typeface="Arial" panose="020B0604020202020204" pitchFamily="34" charset="0"/>
              </a:rPr>
              <a:t>e</a:t>
            </a:r>
            <a:r>
              <a:rPr lang="en-US" sz="5400" dirty="0" smtClean="0">
                <a:solidFill>
                  <a:prstClr val="white"/>
                </a:solidFill>
                <a:latin typeface="Arial" panose="020B0604020202020204" pitchFamily="34" charset="0"/>
                <a:cs typeface="Arial" panose="020B0604020202020204" pitchFamily="34" charset="0"/>
              </a:rPr>
              <a:t>lephant</a:t>
            </a:r>
            <a:endParaRPr lang="en-US" sz="5400" dirty="0">
              <a:solidFill>
                <a:prstClr val="white"/>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262682878"/>
      </p:ext>
    </p:extLst>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5400" b="1" dirty="0"/>
              <a:t>ANIMALS - 500</a:t>
            </a:r>
          </a:p>
        </p:txBody>
      </p:sp>
      <p:sp>
        <p:nvSpPr>
          <p:cNvPr id="5" name="Frame 4"/>
          <p:cNvSpPr/>
          <p:nvPr/>
        </p:nvSpPr>
        <p:spPr>
          <a:xfrm>
            <a:off x="0" y="0"/>
            <a:ext cx="12192000" cy="6858000"/>
          </a:xfrm>
          <a:prstGeom prst="frame">
            <a:avLst>
              <a:gd name="adj1" fmla="val 1779"/>
            </a:avLst>
          </a:prstGeom>
          <a:solidFill>
            <a:schemeClr val="tx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7" name="TextBox 6"/>
          <p:cNvSpPr txBox="1"/>
          <p:nvPr/>
        </p:nvSpPr>
        <p:spPr>
          <a:xfrm>
            <a:off x="984069" y="1740387"/>
            <a:ext cx="9814559" cy="1200329"/>
          </a:xfrm>
          <a:prstGeom prst="rect">
            <a:avLst/>
          </a:prstGeom>
          <a:noFill/>
        </p:spPr>
        <p:txBody>
          <a:bodyPr wrap="square" rtlCol="0">
            <a:spAutoFit/>
          </a:bodyPr>
          <a:lstStyle/>
          <a:p>
            <a:pPr algn="ctr"/>
            <a:r>
              <a:rPr lang="en-US" sz="3600" dirty="0" smtClean="0">
                <a:solidFill>
                  <a:prstClr val="white"/>
                </a:solidFill>
                <a:latin typeface="Arial" panose="020B0604020202020204" pitchFamily="34" charset="0"/>
                <a:cs typeface="Arial" panose="020B0604020202020204" pitchFamily="34" charset="0"/>
              </a:rPr>
              <a:t>Listen and answer the question. </a:t>
            </a:r>
          </a:p>
          <a:p>
            <a:pPr algn="ctr"/>
            <a:r>
              <a:rPr lang="en-US" sz="3600" b="1" dirty="0" smtClean="0">
                <a:solidFill>
                  <a:prstClr val="white"/>
                </a:solidFill>
                <a:latin typeface="Arial" panose="020B0604020202020204" pitchFamily="34" charset="0"/>
                <a:cs typeface="Arial" panose="020B0604020202020204" pitchFamily="34" charset="0"/>
              </a:rPr>
              <a:t>Which is the number one pet in the UK?</a:t>
            </a:r>
            <a:endParaRPr lang="en-US" sz="3600" b="1" dirty="0">
              <a:solidFill>
                <a:prstClr val="white"/>
              </a:solidFill>
              <a:latin typeface="Arial" panose="020B0604020202020204" pitchFamily="34" charset="0"/>
              <a:cs typeface="Arial" panose="020B0604020202020204" pitchFamily="34" charset="0"/>
            </a:endParaRPr>
          </a:p>
        </p:txBody>
      </p:sp>
      <p:pic>
        <p:nvPicPr>
          <p:cNvPr id="4" name="animals 500">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9919063" y="525327"/>
            <a:ext cx="609600" cy="609600"/>
          </a:xfrm>
          <a:prstGeom prst="rect">
            <a:avLst/>
          </a:prstGeom>
        </p:spPr>
      </p:pic>
      <p:sp>
        <p:nvSpPr>
          <p:cNvPr id="9" name="Прямоугольник 8"/>
          <p:cNvSpPr/>
          <p:nvPr/>
        </p:nvSpPr>
        <p:spPr>
          <a:xfrm>
            <a:off x="2908663" y="5726713"/>
            <a:ext cx="7367451" cy="914400"/>
          </a:xfrm>
          <a:prstGeom prst="rect">
            <a:avLst/>
          </a:prstGeom>
          <a:noFill/>
          <a:ln w="9525">
            <a:solidFill>
              <a:srgbClr val="002060"/>
            </a:solidFill>
            <a:beve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ru-RU">
              <a:solidFill>
                <a:prstClr val="white"/>
              </a:solidFill>
            </a:endParaRPr>
          </a:p>
        </p:txBody>
      </p:sp>
      <p:sp>
        <p:nvSpPr>
          <p:cNvPr id="10" name="Прямоугольник 9"/>
          <p:cNvSpPr/>
          <p:nvPr/>
        </p:nvSpPr>
        <p:spPr>
          <a:xfrm>
            <a:off x="2908662" y="5726713"/>
            <a:ext cx="7367451" cy="914400"/>
          </a:xfrm>
          <a:prstGeom prst="rect">
            <a:avLst/>
          </a:prstGeom>
          <a:gradFill flip="none" rotWithShape="1">
            <a:gsLst>
              <a:gs pos="0">
                <a:schemeClr val="bg2">
                  <a:lumMod val="20000"/>
                  <a:lumOff val="80000"/>
                </a:schemeClr>
              </a:gs>
              <a:gs pos="84153">
                <a:srgbClr val="FF0000"/>
              </a:gs>
              <a:gs pos="30000">
                <a:srgbClr val="2E5095"/>
              </a:gs>
              <a:gs pos="60000">
                <a:srgbClr val="C00000"/>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ru-RU">
              <a:solidFill>
                <a:prstClr val="white"/>
              </a:solidFill>
            </a:endParaRPr>
          </a:p>
        </p:txBody>
      </p:sp>
      <p:pic>
        <p:nvPicPr>
          <p:cNvPr id="11" name="svoya_igra-30-sec">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6"/>
          <a:stretch>
            <a:fillRect/>
          </a:stretch>
        </p:blipFill>
        <p:spPr>
          <a:xfrm>
            <a:off x="6027398" y="5879113"/>
            <a:ext cx="609600" cy="609600"/>
          </a:xfrm>
          <a:prstGeom prst="rect">
            <a:avLst/>
          </a:prstGeom>
          <a:gradFill flip="none" rotWithShape="1">
            <a:gsLst>
              <a:gs pos="0">
                <a:schemeClr val="bg2">
                  <a:tint val="80000"/>
                  <a:satMod val="300000"/>
                </a:schemeClr>
              </a:gs>
              <a:gs pos="84153">
                <a:srgbClr val="FF0000"/>
              </a:gs>
              <a:gs pos="30000">
                <a:srgbClr val="2E5095"/>
              </a:gs>
              <a:gs pos="60000">
                <a:srgbClr val="C00000"/>
              </a:gs>
            </a:gsLst>
            <a:lin ang="0" scaled="1"/>
            <a:tileRect/>
          </a:gradFill>
        </p:spPr>
      </p:pic>
    </p:spTree>
    <p:extLst>
      <p:ext uri="{BB962C8B-B14F-4D97-AF65-F5344CB8AC3E}">
        <p14:creationId xmlns:p14="http://schemas.microsoft.com/office/powerpoint/2010/main" val="3485000953"/>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xmlns:p14="http://schemas.microsoft.com/office/powerpoint/2010/mai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30000"/>
                                        <p:tgtEl>
                                          <p:spTgt spid="10"/>
                                        </p:tgtEl>
                                      </p:cBhvr>
                                    </p:animEffect>
                                  </p:childTnLst>
                                </p:cTn>
                              </p:par>
                              <p:par>
                                <p:cTn id="8" presetID="1" presetClass="mediacall" presetSubtype="0" fill="hold" nodeType="withEffect">
                                  <p:stCondLst>
                                    <p:cond delay="0"/>
                                  </p:stCondLst>
                                  <p:childTnLst>
                                    <p:cmd type="call" cmd="playFrom(0.0)">
                                      <p:cBhvr>
                                        <p:cTn id="9" dur="32522" fill="hold"/>
                                        <p:tgtEl>
                                          <p:spTgt spid="11"/>
                                        </p:tgtEl>
                                      </p:cBhvr>
                                    </p:cmd>
                                  </p:childTnLst>
                                  <p:subTnLst>
                                    <p:set>
                                      <p:cBhvr override="childStyle">
                                        <p:cTn dur="1" fill="hold" display="0" masterRel="sameClick" afterEffect="1">
                                          <p:stCondLst>
                                            <p:cond evt="end" delay="0">
                                              <p:tn val="8"/>
                                            </p:cond>
                                          </p:stCondLst>
                                        </p:cTn>
                                        <p:tgtEl>
                                          <p:spTgt spid="11"/>
                                        </p:tgtEl>
                                        <p:attrNameLst>
                                          <p:attrName>style.visibility</p:attrName>
                                        </p:attrNameLst>
                                      </p:cBhvr>
                                      <p:to>
                                        <p:strVal val="hidden"/>
                                      </p:to>
                                    </p:set>
                                  </p:subTnLst>
                                </p:cTn>
                              </p:par>
                            </p:childTnLst>
                          </p:cTn>
                        </p:par>
                      </p:childTnLst>
                    </p:cTn>
                  </p:par>
                </p:childTnLst>
              </p:cTn>
              <p:prevCondLst>
                <p:cond evt="onPrev" delay="0">
                  <p:tgtEl>
                    <p:sldTgt/>
                  </p:tgtEl>
                </p:cond>
              </p:prevCondLst>
              <p:nextCondLst>
                <p:cond evt="onNext" delay="0">
                  <p:tgtEl>
                    <p:sldTgt/>
                  </p:tgtEl>
                </p:cond>
              </p:nextCondLst>
            </p:seq>
            <p:seq concurrent="1" nextAc="seek">
              <p:cTn id="10" restart="whenNotActive" fill="hold" evtFilter="cancelBubble" nodeType="interactiveSeq">
                <p:stCondLst>
                  <p:cond evt="onClick" delay="0">
                    <p:tgtEl>
                      <p:spTgt spid="4"/>
                    </p:tgtEl>
                  </p:cond>
                </p:stCondLst>
                <p:endSync evt="end" delay="0">
                  <p:rtn val="all"/>
                </p:endSync>
                <p:childTnLst>
                  <p:par>
                    <p:cTn id="11" fill="hold">
                      <p:stCondLst>
                        <p:cond delay="0"/>
                      </p:stCondLst>
                      <p:childTnLst>
                        <p:par>
                          <p:cTn id="12" fill="hold">
                            <p:stCondLst>
                              <p:cond delay="0"/>
                            </p:stCondLst>
                            <p:childTnLst>
                              <p:par>
                                <p:cTn id="13" presetID="1" presetClass="mediacall" presetSubtype="0" fill="hold" nodeType="clickEffect">
                                  <p:stCondLst>
                                    <p:cond delay="0"/>
                                  </p:stCondLst>
                                  <p:childTnLst>
                                    <p:cmd type="call" cmd="playFrom(0.0)">
                                      <p:cBhvr>
                                        <p:cTn id="14" dur="15098" fill="hold"/>
                                        <p:tgtEl>
                                          <p:spTgt spid="4"/>
                                        </p:tgtEl>
                                      </p:cBhvr>
                                    </p:cmd>
                                  </p:childTnLst>
                                </p:cTn>
                              </p:par>
                            </p:childTnLst>
                          </p:cTn>
                        </p:par>
                      </p:childTnLst>
                    </p:cTn>
                  </p:par>
                </p:childTnLst>
              </p:cTn>
              <p:nextCondLst>
                <p:cond evt="onClick" delay="0">
                  <p:tgtEl>
                    <p:spTgt spid="4"/>
                  </p:tgtEl>
                </p:cond>
              </p:nextCondLst>
            </p:seq>
            <p:audio>
              <p:cMediaNode vol="80000">
                <p:cTn id="15" fill="hold" display="0">
                  <p:stCondLst>
                    <p:cond delay="indefinite"/>
                  </p:stCondLst>
                  <p:endCondLst>
                    <p:cond evt="onStopAudio" delay="0">
                      <p:tgtEl>
                        <p:sldTgt/>
                      </p:tgtEl>
                    </p:cond>
                  </p:endCondLst>
                </p:cTn>
                <p:tgtEl>
                  <p:spTgt spid="4"/>
                </p:tgtEl>
              </p:cMediaNode>
            </p:audio>
            <p:audio>
              <p:cMediaNode vol="100000" showWhenStopped="0">
                <p:cTn id="16" fill="hold" display="0">
                  <p:stCondLst>
                    <p:cond delay="indefinite"/>
                  </p:stCondLst>
                  <p:endCondLst>
                    <p:cond evt="onStopAudio" delay="0">
                      <p:tgtEl>
                        <p:sldTgt/>
                      </p:tgtEl>
                    </p:cond>
                  </p:endCondLst>
                </p:cTn>
                <p:tgtEl>
                  <p:spTgt spid="11"/>
                </p:tgtEl>
              </p:cMediaNode>
            </p:audio>
          </p:childTnLst>
        </p:cTn>
      </p:par>
    </p:tnLst>
    <p:bldLst>
      <p:bldP spid="10" grpId="0" animBg="1"/>
    </p:bld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5400" b="1" dirty="0"/>
              <a:t>ANIMALS– 500</a:t>
            </a:r>
          </a:p>
        </p:txBody>
      </p:sp>
      <p:sp>
        <p:nvSpPr>
          <p:cNvPr id="3" name="Frame 2">
            <a:extLst>
              <a:ext uri="{FF2B5EF4-FFF2-40B4-BE49-F238E27FC236}">
                <a16:creationId xmlns="" xmlns:a16="http://schemas.microsoft.com/office/drawing/2014/main" id="{8FF4FBE9-74EB-E71F-6D58-3AB0D93B6E8C}"/>
              </a:ext>
            </a:extLst>
          </p:cNvPr>
          <p:cNvSpPr/>
          <p:nvPr/>
        </p:nvSpPr>
        <p:spPr>
          <a:xfrm>
            <a:off x="0" y="0"/>
            <a:ext cx="12192000" cy="6858000"/>
          </a:xfrm>
          <a:prstGeom prst="frame">
            <a:avLst>
              <a:gd name="adj1" fmla="val 1779"/>
            </a:avLst>
          </a:prstGeom>
          <a:solidFill>
            <a:schemeClr val="tx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pic>
        <p:nvPicPr>
          <p:cNvPr id="9" name="Picture 6" descr="Home button">
            <a:hlinkClick r:id="rId2" action="ppaction://hlinksldjump"/>
            <a:extLst>
              <a:ext uri="{FF2B5EF4-FFF2-40B4-BE49-F238E27FC236}">
                <a16:creationId xmlns="" xmlns:a16="http://schemas.microsoft.com/office/drawing/2014/main" id="{BE4EFCFB-4914-84D6-BBD8-E08C0325C9E2}"/>
              </a:ext>
            </a:extLst>
          </p:cNvPr>
          <p:cNvPicPr>
            <a:picLocks noChangeAspect="1"/>
          </p:cNvPicPr>
          <p:nvPr/>
        </p:nvPicPr>
        <p:blipFill>
          <a:blip r:embed="rId3">
            <a:extLst>
              <a:ext uri="{96DAC541-7B7A-43D3-8B79-37D633B846F1}">
                <asvg:svgBlip xmlns:asvg="http://schemas.microsoft.com/office/drawing/2016/SVG/main" xmlns="" r:embed="rId4"/>
              </a:ext>
            </a:extLst>
          </a:blip>
          <a:srcRect/>
          <a:stretch/>
        </p:blipFill>
        <p:spPr>
          <a:xfrm>
            <a:off x="11237112" y="5896427"/>
            <a:ext cx="748632" cy="748632"/>
          </a:xfrm>
          <a:prstGeom prst="rect">
            <a:avLst/>
          </a:prstGeom>
        </p:spPr>
      </p:pic>
      <p:sp>
        <p:nvSpPr>
          <p:cNvPr id="7" name="TextBox 6"/>
          <p:cNvSpPr txBox="1"/>
          <p:nvPr/>
        </p:nvSpPr>
        <p:spPr>
          <a:xfrm>
            <a:off x="5085146" y="2549036"/>
            <a:ext cx="2021707" cy="1107996"/>
          </a:xfrm>
          <a:prstGeom prst="rect">
            <a:avLst/>
          </a:prstGeom>
          <a:noFill/>
        </p:spPr>
        <p:txBody>
          <a:bodyPr wrap="none" rtlCol="0">
            <a:spAutoFit/>
          </a:bodyPr>
          <a:lstStyle/>
          <a:p>
            <a:r>
              <a:rPr lang="en-US" sz="6600" dirty="0" smtClean="0">
                <a:solidFill>
                  <a:prstClr val="white"/>
                </a:solidFill>
                <a:latin typeface="Arial" panose="020B0604020202020204" pitchFamily="34" charset="0"/>
                <a:cs typeface="Arial" panose="020B0604020202020204" pitchFamily="34" charset="0"/>
              </a:rPr>
              <a:t>dogs</a:t>
            </a:r>
            <a:endParaRPr lang="ru-RU" sz="6600" dirty="0">
              <a:solidFill>
                <a:prstClr val="white"/>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462016417"/>
      </p:ext>
    </p:extLst>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5400" b="1" dirty="0" smtClean="0"/>
              <a:t>FIND THE MISTAKE- 100</a:t>
            </a:r>
            <a:endParaRPr lang="en-US" sz="5400" b="1" dirty="0"/>
          </a:p>
        </p:txBody>
      </p:sp>
      <p:sp>
        <p:nvSpPr>
          <p:cNvPr id="5" name="Frame 4"/>
          <p:cNvSpPr/>
          <p:nvPr/>
        </p:nvSpPr>
        <p:spPr>
          <a:xfrm>
            <a:off x="0" y="0"/>
            <a:ext cx="12192000" cy="6858000"/>
          </a:xfrm>
          <a:prstGeom prst="frame">
            <a:avLst>
              <a:gd name="adj1" fmla="val 1779"/>
            </a:avLst>
          </a:prstGeom>
          <a:solidFill>
            <a:schemeClr val="tx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6" name="TextBox 5"/>
          <p:cNvSpPr txBox="1"/>
          <p:nvPr/>
        </p:nvSpPr>
        <p:spPr>
          <a:xfrm>
            <a:off x="1737359" y="2439663"/>
            <a:ext cx="9487989" cy="1107996"/>
          </a:xfrm>
          <a:prstGeom prst="rect">
            <a:avLst/>
          </a:prstGeom>
          <a:noFill/>
        </p:spPr>
        <p:txBody>
          <a:bodyPr wrap="square" rtlCol="0">
            <a:spAutoFit/>
          </a:bodyPr>
          <a:lstStyle/>
          <a:p>
            <a:pPr algn="ctr"/>
            <a:r>
              <a:rPr lang="en-US" sz="6600" dirty="0" smtClean="0">
                <a:solidFill>
                  <a:prstClr val="white"/>
                </a:solidFill>
                <a:latin typeface="Arial" panose="020B0604020202020204" pitchFamily="34" charset="0"/>
                <a:cs typeface="Arial" panose="020B0604020202020204" pitchFamily="34" charset="0"/>
              </a:rPr>
              <a:t>It’s a ant</a:t>
            </a:r>
            <a:r>
              <a:rPr lang="en-US" sz="2800" dirty="0" smtClean="0">
                <a:solidFill>
                  <a:prstClr val="white"/>
                </a:solidFill>
              </a:rPr>
              <a:t>.</a:t>
            </a:r>
            <a:endParaRPr lang="en-US" sz="2800" dirty="0">
              <a:solidFill>
                <a:prstClr val="white"/>
              </a:solidFill>
            </a:endParaRPr>
          </a:p>
        </p:txBody>
      </p:sp>
      <p:sp>
        <p:nvSpPr>
          <p:cNvPr id="7" name="Прямоугольник 6"/>
          <p:cNvSpPr/>
          <p:nvPr/>
        </p:nvSpPr>
        <p:spPr>
          <a:xfrm>
            <a:off x="2321217" y="5247600"/>
            <a:ext cx="7367451" cy="914400"/>
          </a:xfrm>
          <a:prstGeom prst="rect">
            <a:avLst/>
          </a:prstGeom>
          <a:noFill/>
          <a:ln w="9525">
            <a:solidFill>
              <a:srgbClr val="002060"/>
            </a:solidFill>
            <a:beve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ru-RU">
              <a:solidFill>
                <a:prstClr val="white"/>
              </a:solidFill>
            </a:endParaRPr>
          </a:p>
        </p:txBody>
      </p:sp>
      <p:sp>
        <p:nvSpPr>
          <p:cNvPr id="8" name="Прямоугольник 7"/>
          <p:cNvSpPr/>
          <p:nvPr/>
        </p:nvSpPr>
        <p:spPr>
          <a:xfrm>
            <a:off x="2321216" y="5247600"/>
            <a:ext cx="7367451" cy="914400"/>
          </a:xfrm>
          <a:prstGeom prst="rect">
            <a:avLst/>
          </a:prstGeom>
          <a:gradFill flip="none" rotWithShape="1">
            <a:gsLst>
              <a:gs pos="0">
                <a:schemeClr val="bg2">
                  <a:lumMod val="20000"/>
                  <a:lumOff val="80000"/>
                </a:schemeClr>
              </a:gs>
              <a:gs pos="84153">
                <a:srgbClr val="FF0000"/>
              </a:gs>
              <a:gs pos="30000">
                <a:srgbClr val="2E5095"/>
              </a:gs>
              <a:gs pos="60000">
                <a:srgbClr val="C00000"/>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ru-RU">
              <a:solidFill>
                <a:prstClr val="white"/>
              </a:solidFill>
            </a:endParaRPr>
          </a:p>
        </p:txBody>
      </p:sp>
      <p:pic>
        <p:nvPicPr>
          <p:cNvPr id="9" name="svoya_igra-30-sec">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5439952" y="5400000"/>
            <a:ext cx="609600" cy="609600"/>
          </a:xfrm>
          <a:prstGeom prst="rect">
            <a:avLst/>
          </a:prstGeom>
          <a:gradFill flip="none" rotWithShape="1">
            <a:gsLst>
              <a:gs pos="0">
                <a:schemeClr val="bg2">
                  <a:tint val="80000"/>
                  <a:satMod val="300000"/>
                </a:schemeClr>
              </a:gs>
              <a:gs pos="84153">
                <a:srgbClr val="FF0000"/>
              </a:gs>
              <a:gs pos="30000">
                <a:srgbClr val="2E5095"/>
              </a:gs>
              <a:gs pos="60000">
                <a:srgbClr val="C00000"/>
              </a:gs>
            </a:gsLst>
            <a:lin ang="0" scaled="1"/>
            <a:tileRect/>
          </a:gradFill>
        </p:spPr>
      </p:pic>
    </p:spTree>
    <p:extLst>
      <p:ext uri="{BB962C8B-B14F-4D97-AF65-F5344CB8AC3E}">
        <p14:creationId xmlns:p14="http://schemas.microsoft.com/office/powerpoint/2010/main" val="798709732"/>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xmlns:p14="http://schemas.microsoft.com/office/powerpoint/2010/mai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30000"/>
                                        <p:tgtEl>
                                          <p:spTgt spid="8"/>
                                        </p:tgtEl>
                                      </p:cBhvr>
                                    </p:animEffect>
                                  </p:childTnLst>
                                </p:cTn>
                              </p:par>
                              <p:par>
                                <p:cTn id="8" presetID="1" presetClass="mediacall" presetSubtype="0" fill="hold" nodeType="withEffect">
                                  <p:stCondLst>
                                    <p:cond delay="0"/>
                                  </p:stCondLst>
                                  <p:childTnLst>
                                    <p:cmd type="call" cmd="playFrom(0.0)">
                                      <p:cBhvr>
                                        <p:cTn id="9" dur="32522" fill="hold"/>
                                        <p:tgtEl>
                                          <p:spTgt spid="9"/>
                                        </p:tgtEl>
                                      </p:cBhvr>
                                    </p:cmd>
                                  </p:childTnLst>
                                  <p:subTnLst>
                                    <p:set>
                                      <p:cBhvr override="childStyle">
                                        <p:cTn dur="1" fill="hold" display="0" masterRel="sameClick" afterEffect="1">
                                          <p:stCondLst>
                                            <p:cond evt="end" delay="0">
                                              <p:tn val="8"/>
                                            </p:cond>
                                          </p:stCondLst>
                                        </p:cTn>
                                        <p:tgtEl>
                                          <p:spTgt spid="9"/>
                                        </p:tgtEl>
                                        <p:attrNameLst>
                                          <p:attrName>style.visibility</p:attrName>
                                        </p:attrNameLst>
                                      </p:cBhvr>
                                      <p:to>
                                        <p:strVal val="hidden"/>
                                      </p:to>
                                    </p:set>
                                  </p:subTnLst>
                                </p:cTn>
                              </p:par>
                            </p:childTnLst>
                          </p:cTn>
                        </p:par>
                      </p:childTnLst>
                    </p:cTn>
                  </p:par>
                </p:childTnLst>
              </p:cTn>
              <p:prevCondLst>
                <p:cond evt="onPrev" delay="0">
                  <p:tgtEl>
                    <p:sldTgt/>
                  </p:tgtEl>
                </p:cond>
              </p:prevCondLst>
              <p:nextCondLst>
                <p:cond evt="onNext" delay="0">
                  <p:tgtEl>
                    <p:sldTgt/>
                  </p:tgtEl>
                </p:cond>
              </p:nextCondLst>
            </p:seq>
            <p:audio>
              <p:cMediaNode vol="100000" showWhenStopped="0">
                <p:cTn id="10" fill="hold" display="0">
                  <p:stCondLst>
                    <p:cond delay="indefinite"/>
                  </p:stCondLst>
                  <p:endCondLst>
                    <p:cond evt="onStopAudio" delay="0">
                      <p:tgtEl>
                        <p:sldTgt/>
                      </p:tgtEl>
                    </p:cond>
                  </p:endCondLst>
                </p:cTn>
                <p:tgtEl>
                  <p:spTgt spid="9"/>
                </p:tgtEl>
              </p:cMediaNode>
            </p:audio>
          </p:childTnLst>
        </p:cTn>
      </p:par>
    </p:tnLst>
    <p:bldLst>
      <p:bldP spid="8" grpId="0" animBg="1"/>
    </p:bld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5400" b="1" dirty="0"/>
              <a:t>FIND THE </a:t>
            </a:r>
            <a:r>
              <a:rPr lang="en-US" sz="5400" b="1" dirty="0" smtClean="0"/>
              <a:t>MISTAKE – </a:t>
            </a:r>
            <a:r>
              <a:rPr lang="en-US" sz="5400" b="1" dirty="0"/>
              <a:t>100</a:t>
            </a:r>
          </a:p>
        </p:txBody>
      </p:sp>
      <p:sp>
        <p:nvSpPr>
          <p:cNvPr id="4" name="Frame 3"/>
          <p:cNvSpPr/>
          <p:nvPr/>
        </p:nvSpPr>
        <p:spPr>
          <a:xfrm>
            <a:off x="0" y="0"/>
            <a:ext cx="12192000" cy="6858000"/>
          </a:xfrm>
          <a:prstGeom prst="frame">
            <a:avLst>
              <a:gd name="adj1" fmla="val 1779"/>
            </a:avLst>
          </a:prstGeom>
          <a:solidFill>
            <a:schemeClr val="tx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pic>
        <p:nvPicPr>
          <p:cNvPr id="9" name="Picture 6" descr="Home button">
            <a:hlinkClick r:id="rId2" action="ppaction://hlinksldjump"/>
            <a:extLst>
              <a:ext uri="{FF2B5EF4-FFF2-40B4-BE49-F238E27FC236}">
                <a16:creationId xmlns="" xmlns:a16="http://schemas.microsoft.com/office/drawing/2014/main" id="{AF2CFE4D-494D-8D13-A523-0905442F0202}"/>
              </a:ext>
            </a:extLst>
          </p:cNvPr>
          <p:cNvPicPr>
            <a:picLocks noChangeAspect="1"/>
          </p:cNvPicPr>
          <p:nvPr/>
        </p:nvPicPr>
        <p:blipFill>
          <a:blip r:embed="rId3">
            <a:extLst>
              <a:ext uri="{96DAC541-7B7A-43D3-8B79-37D633B846F1}">
                <asvg:svgBlip xmlns:asvg="http://schemas.microsoft.com/office/drawing/2016/SVG/main" xmlns="" r:embed="rId4"/>
              </a:ext>
            </a:extLst>
          </a:blip>
          <a:srcRect/>
          <a:stretch/>
        </p:blipFill>
        <p:spPr>
          <a:xfrm>
            <a:off x="11237112" y="5896427"/>
            <a:ext cx="748632" cy="748632"/>
          </a:xfrm>
          <a:prstGeom prst="rect">
            <a:avLst/>
          </a:prstGeom>
        </p:spPr>
      </p:pic>
      <p:sp>
        <p:nvSpPr>
          <p:cNvPr id="6" name="TextBox 5"/>
          <p:cNvSpPr txBox="1"/>
          <p:nvPr/>
        </p:nvSpPr>
        <p:spPr>
          <a:xfrm>
            <a:off x="1737359" y="2439663"/>
            <a:ext cx="9487989" cy="1107996"/>
          </a:xfrm>
          <a:prstGeom prst="rect">
            <a:avLst/>
          </a:prstGeom>
          <a:noFill/>
        </p:spPr>
        <p:txBody>
          <a:bodyPr wrap="square" rtlCol="0">
            <a:spAutoFit/>
          </a:bodyPr>
          <a:lstStyle/>
          <a:p>
            <a:pPr algn="ctr"/>
            <a:r>
              <a:rPr lang="en-US" sz="6600" dirty="0" smtClean="0">
                <a:solidFill>
                  <a:prstClr val="white"/>
                </a:solidFill>
                <a:latin typeface="Arial" panose="020B0604020202020204" pitchFamily="34" charset="0"/>
                <a:cs typeface="Arial" panose="020B0604020202020204" pitchFamily="34" charset="0"/>
              </a:rPr>
              <a:t>It’s </a:t>
            </a:r>
            <a:r>
              <a:rPr lang="en-US" sz="6600" dirty="0" smtClean="0">
                <a:solidFill>
                  <a:srgbClr val="FF0000"/>
                </a:solidFill>
                <a:latin typeface="Arial" panose="020B0604020202020204" pitchFamily="34" charset="0"/>
                <a:cs typeface="Arial" panose="020B0604020202020204" pitchFamily="34" charset="0"/>
              </a:rPr>
              <a:t>an</a:t>
            </a:r>
            <a:r>
              <a:rPr lang="en-US" sz="6600" dirty="0" smtClean="0">
                <a:solidFill>
                  <a:prstClr val="white"/>
                </a:solidFill>
                <a:latin typeface="Arial" panose="020B0604020202020204" pitchFamily="34" charset="0"/>
                <a:cs typeface="Arial" panose="020B0604020202020204" pitchFamily="34" charset="0"/>
              </a:rPr>
              <a:t> ant</a:t>
            </a:r>
            <a:r>
              <a:rPr lang="en-US" sz="2800" dirty="0" smtClean="0">
                <a:solidFill>
                  <a:prstClr val="white"/>
                </a:solidFill>
              </a:rPr>
              <a:t>.</a:t>
            </a:r>
            <a:endParaRPr lang="en-US" sz="2800" dirty="0">
              <a:solidFill>
                <a:prstClr val="white"/>
              </a:solidFill>
            </a:endParaRPr>
          </a:p>
        </p:txBody>
      </p:sp>
    </p:spTree>
    <p:extLst>
      <p:ext uri="{BB962C8B-B14F-4D97-AF65-F5344CB8AC3E}">
        <p14:creationId xmlns:p14="http://schemas.microsoft.com/office/powerpoint/2010/main" val="4169897804"/>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5400" b="1" dirty="0"/>
              <a:t>FIND THE MISTAKE - 200</a:t>
            </a:r>
          </a:p>
        </p:txBody>
      </p:sp>
      <p:sp>
        <p:nvSpPr>
          <p:cNvPr id="5" name="Frame 4"/>
          <p:cNvSpPr/>
          <p:nvPr/>
        </p:nvSpPr>
        <p:spPr>
          <a:xfrm>
            <a:off x="0" y="0"/>
            <a:ext cx="12192000" cy="6858000"/>
          </a:xfrm>
          <a:prstGeom prst="frame">
            <a:avLst>
              <a:gd name="adj1" fmla="val 1779"/>
            </a:avLst>
          </a:prstGeom>
          <a:solidFill>
            <a:schemeClr val="tx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7" name="TextBox 6"/>
          <p:cNvSpPr txBox="1"/>
          <p:nvPr/>
        </p:nvSpPr>
        <p:spPr>
          <a:xfrm>
            <a:off x="1737359" y="2439663"/>
            <a:ext cx="9487989" cy="1107996"/>
          </a:xfrm>
          <a:prstGeom prst="rect">
            <a:avLst/>
          </a:prstGeom>
          <a:noFill/>
        </p:spPr>
        <p:txBody>
          <a:bodyPr wrap="square" rtlCol="0">
            <a:spAutoFit/>
          </a:bodyPr>
          <a:lstStyle/>
          <a:p>
            <a:r>
              <a:rPr lang="en-US" sz="6600" dirty="0" smtClean="0">
                <a:solidFill>
                  <a:prstClr val="white"/>
                </a:solidFill>
                <a:latin typeface="Arial" panose="020B0604020202020204" pitchFamily="34" charset="0"/>
                <a:cs typeface="Arial" panose="020B0604020202020204" pitchFamily="34" charset="0"/>
              </a:rPr>
              <a:t>These jeans isn’t old</a:t>
            </a:r>
            <a:r>
              <a:rPr lang="en-US" sz="2800" dirty="0" smtClean="0">
                <a:solidFill>
                  <a:prstClr val="white"/>
                </a:solidFill>
              </a:rPr>
              <a:t>.</a:t>
            </a:r>
            <a:endParaRPr lang="en-US" sz="2800" dirty="0">
              <a:solidFill>
                <a:prstClr val="white"/>
              </a:solidFill>
            </a:endParaRPr>
          </a:p>
        </p:txBody>
      </p:sp>
      <p:sp>
        <p:nvSpPr>
          <p:cNvPr id="6" name="Прямоугольник 5"/>
          <p:cNvSpPr/>
          <p:nvPr/>
        </p:nvSpPr>
        <p:spPr>
          <a:xfrm>
            <a:off x="2321217" y="5247600"/>
            <a:ext cx="7367451" cy="914400"/>
          </a:xfrm>
          <a:prstGeom prst="rect">
            <a:avLst/>
          </a:prstGeom>
          <a:noFill/>
          <a:ln w="9525">
            <a:solidFill>
              <a:srgbClr val="002060"/>
            </a:solidFill>
            <a:beve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ru-RU">
              <a:solidFill>
                <a:prstClr val="white"/>
              </a:solidFill>
            </a:endParaRPr>
          </a:p>
        </p:txBody>
      </p:sp>
      <p:sp>
        <p:nvSpPr>
          <p:cNvPr id="8" name="Прямоугольник 7"/>
          <p:cNvSpPr/>
          <p:nvPr/>
        </p:nvSpPr>
        <p:spPr>
          <a:xfrm>
            <a:off x="2321216" y="5247600"/>
            <a:ext cx="7367451" cy="914400"/>
          </a:xfrm>
          <a:prstGeom prst="rect">
            <a:avLst/>
          </a:prstGeom>
          <a:gradFill flip="none" rotWithShape="1">
            <a:gsLst>
              <a:gs pos="0">
                <a:schemeClr val="bg2">
                  <a:lumMod val="20000"/>
                  <a:lumOff val="80000"/>
                </a:schemeClr>
              </a:gs>
              <a:gs pos="84153">
                <a:srgbClr val="FF0000"/>
              </a:gs>
              <a:gs pos="30000">
                <a:srgbClr val="2E5095"/>
              </a:gs>
              <a:gs pos="60000">
                <a:srgbClr val="C00000"/>
              </a:gs>
            </a:gsLst>
            <a:lin ang="0" scaled="1"/>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ru-RU">
              <a:solidFill>
                <a:prstClr val="white"/>
              </a:solidFill>
            </a:endParaRPr>
          </a:p>
        </p:txBody>
      </p:sp>
      <p:pic>
        <p:nvPicPr>
          <p:cNvPr id="9" name="svoya_igra-30-sec">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5439952" y="5400000"/>
            <a:ext cx="609600" cy="609600"/>
          </a:xfrm>
          <a:prstGeom prst="rect">
            <a:avLst/>
          </a:prstGeom>
          <a:gradFill flip="none" rotWithShape="1">
            <a:gsLst>
              <a:gs pos="0">
                <a:schemeClr val="bg2">
                  <a:tint val="80000"/>
                  <a:satMod val="300000"/>
                </a:schemeClr>
              </a:gs>
              <a:gs pos="84153">
                <a:srgbClr val="FF0000"/>
              </a:gs>
              <a:gs pos="30000">
                <a:srgbClr val="2E5095"/>
              </a:gs>
              <a:gs pos="60000">
                <a:srgbClr val="C00000"/>
              </a:gs>
            </a:gsLst>
            <a:lin ang="0" scaled="1"/>
            <a:tileRect/>
          </a:gradFill>
        </p:spPr>
      </p:pic>
    </p:spTree>
    <p:extLst>
      <p:ext uri="{BB962C8B-B14F-4D97-AF65-F5344CB8AC3E}">
        <p14:creationId xmlns:p14="http://schemas.microsoft.com/office/powerpoint/2010/main" val="3976328626"/>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xmlns:p14="http://schemas.microsoft.com/office/powerpoint/2010/mai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30000"/>
                                        <p:tgtEl>
                                          <p:spTgt spid="8"/>
                                        </p:tgtEl>
                                      </p:cBhvr>
                                    </p:animEffect>
                                  </p:childTnLst>
                                </p:cTn>
                              </p:par>
                              <p:par>
                                <p:cTn id="8" presetID="1" presetClass="mediacall" presetSubtype="0" fill="hold" nodeType="withEffect">
                                  <p:stCondLst>
                                    <p:cond delay="0"/>
                                  </p:stCondLst>
                                  <p:childTnLst>
                                    <p:cmd type="call" cmd="playFrom(0.0)">
                                      <p:cBhvr>
                                        <p:cTn id="9" dur="32522" fill="hold"/>
                                        <p:tgtEl>
                                          <p:spTgt spid="9"/>
                                        </p:tgtEl>
                                      </p:cBhvr>
                                    </p:cmd>
                                  </p:childTnLst>
                                  <p:subTnLst>
                                    <p:set>
                                      <p:cBhvr override="childStyle">
                                        <p:cTn dur="1" fill="hold" display="0" masterRel="sameClick" afterEffect="1">
                                          <p:stCondLst>
                                            <p:cond evt="end" delay="0">
                                              <p:tn val="8"/>
                                            </p:cond>
                                          </p:stCondLst>
                                        </p:cTn>
                                        <p:tgtEl>
                                          <p:spTgt spid="9"/>
                                        </p:tgtEl>
                                        <p:attrNameLst>
                                          <p:attrName>style.visibility</p:attrName>
                                        </p:attrNameLst>
                                      </p:cBhvr>
                                      <p:to>
                                        <p:strVal val="hidden"/>
                                      </p:to>
                                    </p:set>
                                  </p:subTnLst>
                                </p:cTn>
                              </p:par>
                            </p:childTnLst>
                          </p:cTn>
                        </p:par>
                      </p:childTnLst>
                    </p:cTn>
                  </p:par>
                </p:childTnLst>
              </p:cTn>
              <p:prevCondLst>
                <p:cond evt="onPrev" delay="0">
                  <p:tgtEl>
                    <p:sldTgt/>
                  </p:tgtEl>
                </p:cond>
              </p:prevCondLst>
              <p:nextCondLst>
                <p:cond evt="onNext" delay="0">
                  <p:tgtEl>
                    <p:sldTgt/>
                  </p:tgtEl>
                </p:cond>
              </p:nextCondLst>
            </p:seq>
            <p:audio>
              <p:cMediaNode vol="100000" showWhenStopped="0">
                <p:cTn id="10" fill="hold" display="0">
                  <p:stCondLst>
                    <p:cond delay="indefinite"/>
                  </p:stCondLst>
                  <p:endCondLst>
                    <p:cond evt="onStopAudio" delay="0">
                      <p:tgtEl>
                        <p:sldTgt/>
                      </p:tgtEl>
                    </p:cond>
                  </p:endCondLst>
                </p:cTn>
                <p:tgtEl>
                  <p:spTgt spid="9"/>
                </p:tgtEl>
              </p:cMediaNode>
            </p:audio>
          </p:childTnLst>
        </p:cTn>
      </p:par>
    </p:tnLst>
    <p:bldLst>
      <p:bldP spid="8" grpId="0" animBg="1"/>
    </p:bld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5400" b="1" dirty="0"/>
              <a:t>FIND THE </a:t>
            </a:r>
            <a:r>
              <a:rPr lang="en-US" sz="5400" b="1" dirty="0" smtClean="0"/>
              <a:t>MISTAKE – </a:t>
            </a:r>
            <a:r>
              <a:rPr lang="en-US" sz="5400" b="1" dirty="0"/>
              <a:t>200</a:t>
            </a:r>
          </a:p>
        </p:txBody>
      </p:sp>
      <p:sp>
        <p:nvSpPr>
          <p:cNvPr id="3" name="Frame 2">
            <a:extLst>
              <a:ext uri="{FF2B5EF4-FFF2-40B4-BE49-F238E27FC236}">
                <a16:creationId xmlns="" xmlns:a16="http://schemas.microsoft.com/office/drawing/2014/main" id="{62C12ED9-AA3E-2BF1-9153-BB1B3EA8B796}"/>
              </a:ext>
            </a:extLst>
          </p:cNvPr>
          <p:cNvSpPr/>
          <p:nvPr/>
        </p:nvSpPr>
        <p:spPr>
          <a:xfrm>
            <a:off x="0" y="0"/>
            <a:ext cx="12192000" cy="6858000"/>
          </a:xfrm>
          <a:prstGeom prst="frame">
            <a:avLst>
              <a:gd name="adj1" fmla="val 1779"/>
            </a:avLst>
          </a:prstGeom>
          <a:solidFill>
            <a:schemeClr val="tx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pic>
        <p:nvPicPr>
          <p:cNvPr id="9" name="Picture 6" descr="Home button">
            <a:hlinkClick r:id="rId2" action="ppaction://hlinksldjump"/>
            <a:extLst>
              <a:ext uri="{FF2B5EF4-FFF2-40B4-BE49-F238E27FC236}">
                <a16:creationId xmlns="" xmlns:a16="http://schemas.microsoft.com/office/drawing/2014/main" id="{C6A5C21F-8840-064A-AB29-F4A32A2BD1A9}"/>
              </a:ext>
            </a:extLst>
          </p:cNvPr>
          <p:cNvPicPr>
            <a:picLocks noChangeAspect="1"/>
          </p:cNvPicPr>
          <p:nvPr/>
        </p:nvPicPr>
        <p:blipFill>
          <a:blip r:embed="rId3">
            <a:extLst>
              <a:ext uri="{96DAC541-7B7A-43D3-8B79-37D633B846F1}">
                <asvg:svgBlip xmlns:asvg="http://schemas.microsoft.com/office/drawing/2016/SVG/main" xmlns="" r:embed="rId4"/>
              </a:ext>
            </a:extLst>
          </a:blip>
          <a:srcRect/>
          <a:stretch/>
        </p:blipFill>
        <p:spPr>
          <a:xfrm>
            <a:off x="11237112" y="5896427"/>
            <a:ext cx="748632" cy="748632"/>
          </a:xfrm>
          <a:prstGeom prst="rect">
            <a:avLst/>
          </a:prstGeom>
        </p:spPr>
      </p:pic>
      <p:sp>
        <p:nvSpPr>
          <p:cNvPr id="7" name="TextBox 6"/>
          <p:cNvSpPr txBox="1"/>
          <p:nvPr/>
        </p:nvSpPr>
        <p:spPr>
          <a:xfrm>
            <a:off x="1737359" y="2439663"/>
            <a:ext cx="9487989" cy="1107996"/>
          </a:xfrm>
          <a:prstGeom prst="rect">
            <a:avLst/>
          </a:prstGeom>
          <a:noFill/>
        </p:spPr>
        <p:txBody>
          <a:bodyPr wrap="square" rtlCol="0">
            <a:spAutoFit/>
          </a:bodyPr>
          <a:lstStyle/>
          <a:p>
            <a:r>
              <a:rPr lang="en-US" sz="6600" dirty="0" smtClean="0">
                <a:solidFill>
                  <a:prstClr val="white"/>
                </a:solidFill>
                <a:latin typeface="Arial" panose="020B0604020202020204" pitchFamily="34" charset="0"/>
                <a:cs typeface="Arial" panose="020B0604020202020204" pitchFamily="34" charset="0"/>
              </a:rPr>
              <a:t>These </a:t>
            </a:r>
            <a:r>
              <a:rPr lang="en-US" sz="6600" dirty="0">
                <a:solidFill>
                  <a:prstClr val="white"/>
                </a:solidFill>
                <a:latin typeface="Arial" panose="020B0604020202020204" pitchFamily="34" charset="0"/>
                <a:cs typeface="Arial" panose="020B0604020202020204" pitchFamily="34" charset="0"/>
              </a:rPr>
              <a:t>jeans </a:t>
            </a:r>
            <a:r>
              <a:rPr lang="en-US" sz="6600" dirty="0" smtClean="0">
                <a:solidFill>
                  <a:srgbClr val="FF0000"/>
                </a:solidFill>
                <a:latin typeface="Arial" panose="020B0604020202020204" pitchFamily="34" charset="0"/>
                <a:cs typeface="Arial" panose="020B0604020202020204" pitchFamily="34" charset="0"/>
              </a:rPr>
              <a:t>aren’t</a:t>
            </a:r>
            <a:r>
              <a:rPr lang="en-US" sz="6600" dirty="0" smtClean="0">
                <a:solidFill>
                  <a:prstClr val="white"/>
                </a:solidFill>
                <a:latin typeface="Arial" panose="020B0604020202020204" pitchFamily="34" charset="0"/>
                <a:cs typeface="Arial" panose="020B0604020202020204" pitchFamily="34" charset="0"/>
              </a:rPr>
              <a:t> old</a:t>
            </a:r>
            <a:r>
              <a:rPr lang="en-US" sz="2800" dirty="0" smtClean="0">
                <a:solidFill>
                  <a:prstClr val="white"/>
                </a:solidFill>
              </a:rPr>
              <a:t>.</a:t>
            </a:r>
            <a:endParaRPr lang="en-US" sz="2800" dirty="0">
              <a:solidFill>
                <a:prstClr val="white"/>
              </a:solidFill>
            </a:endParaRPr>
          </a:p>
        </p:txBody>
      </p:sp>
    </p:spTree>
    <p:extLst>
      <p:ext uri="{BB962C8B-B14F-4D97-AF65-F5344CB8AC3E}">
        <p14:creationId xmlns:p14="http://schemas.microsoft.com/office/powerpoint/2010/main" val="336977375"/>
      </p:ext>
    </p:extLst>
  </p:cSld>
  <p:clrMapOvr>
    <a:masterClrMapping/>
  </p:clrMapOvr>
</p:sld>
</file>

<file path=ppt/theme/theme1.xml><?xml version="1.0" encoding="utf-8"?>
<a:theme xmlns:a="http://schemas.openxmlformats.org/drawingml/2006/main" name="Office Theme">
  <a:themeElements>
    <a:clrScheme name="Custom 2">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FFF500"/>
      </a:hlink>
      <a:folHlink>
        <a:srgbClr val="AF9DB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1_Office Theme">
  <a:themeElements>
    <a:clrScheme name="Custom 2">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FFF500"/>
      </a:hlink>
      <a:folHlink>
        <a:srgbClr val="AF9DB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2_Office Theme">
  <a:themeElements>
    <a:clrScheme name="Custom 2">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FFF500"/>
      </a:hlink>
      <a:folHlink>
        <a:srgbClr val="AF9DB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977</TotalTime>
  <Words>1294</Words>
  <Application>Microsoft Office PowerPoint</Application>
  <PresentationFormat>Широкоэкранный</PresentationFormat>
  <Paragraphs>357</Paragraphs>
  <Slides>116</Slides>
  <Notes>4</Notes>
  <HiddenSlides>0</HiddenSlides>
  <MMClips>59</MMClips>
  <ScaleCrop>false</ScaleCrop>
  <HeadingPairs>
    <vt:vector size="6" baseType="variant">
      <vt:variant>
        <vt:lpstr>Использованные шрифты</vt:lpstr>
      </vt:variant>
      <vt:variant>
        <vt:i4>3</vt:i4>
      </vt:variant>
      <vt:variant>
        <vt:lpstr>Тема</vt:lpstr>
      </vt:variant>
      <vt:variant>
        <vt:i4>3</vt:i4>
      </vt:variant>
      <vt:variant>
        <vt:lpstr>Заголовки слайдов</vt:lpstr>
      </vt:variant>
      <vt:variant>
        <vt:i4>116</vt:i4>
      </vt:variant>
    </vt:vector>
  </HeadingPairs>
  <TitlesOfParts>
    <vt:vector size="122" baseType="lpstr">
      <vt:lpstr>Arial</vt:lpstr>
      <vt:lpstr>Calibri</vt:lpstr>
      <vt:lpstr>Verdana</vt:lpstr>
      <vt:lpstr>Office Theme</vt:lpstr>
      <vt:lpstr>1_Office Theme</vt:lpstr>
      <vt:lpstr>2_Office Theme</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FAMILY- 100</vt:lpstr>
      <vt:lpstr>FAMILY– 100</vt:lpstr>
      <vt:lpstr>FAMILY- 200</vt:lpstr>
      <vt:lpstr>Family– 200</vt:lpstr>
      <vt:lpstr>FAMILY - 300</vt:lpstr>
      <vt:lpstr>FAMILY – 300</vt:lpstr>
      <vt:lpstr>FAMILY- 400</vt:lpstr>
      <vt:lpstr>FAMILY– 400</vt:lpstr>
      <vt:lpstr>FAMILY - 500</vt:lpstr>
      <vt:lpstr>FAMILY – 500</vt:lpstr>
      <vt:lpstr>FRIENDS - 100</vt:lpstr>
      <vt:lpstr>FRIENDS – 100</vt:lpstr>
      <vt:lpstr>FRIENDS - 200</vt:lpstr>
      <vt:lpstr>FRIENDS– 200</vt:lpstr>
      <vt:lpstr>FRIENDS- 300</vt:lpstr>
      <vt:lpstr>FRIENDS – 300</vt:lpstr>
      <vt:lpstr>FRIENDS - 400</vt:lpstr>
      <vt:lpstr>FRIENDS– 400</vt:lpstr>
      <vt:lpstr>FRIENDS- 500</vt:lpstr>
      <vt:lpstr>FRIENDS– 500</vt:lpstr>
      <vt:lpstr>SCHOOL- 100</vt:lpstr>
      <vt:lpstr>SCHOOL– 100</vt:lpstr>
      <vt:lpstr>SCHOOL- 200</vt:lpstr>
      <vt:lpstr>SCHOOL– 200</vt:lpstr>
      <vt:lpstr>SCHOOL- 300</vt:lpstr>
      <vt:lpstr>SCHOOL– 300</vt:lpstr>
      <vt:lpstr>Third Category - 400</vt:lpstr>
      <vt:lpstr>SCHOOL– 400</vt:lpstr>
      <vt:lpstr>SCHOOL- 500</vt:lpstr>
      <vt:lpstr>SCHOOL– 500</vt:lpstr>
      <vt:lpstr>A MISSING WORD - 100</vt:lpstr>
      <vt:lpstr>A MISSING WORD– 100</vt:lpstr>
      <vt:lpstr>A MISSING WORD - 200</vt:lpstr>
      <vt:lpstr>A MISSING WORD– 200</vt:lpstr>
      <vt:lpstr>A MISSING WORD - 300</vt:lpstr>
      <vt:lpstr>A MISSING WORD– 300</vt:lpstr>
      <vt:lpstr>A MISSING WORD - 400</vt:lpstr>
      <vt:lpstr>A MISSING WORD – 400</vt:lpstr>
      <vt:lpstr>A MISSING WORD - 500</vt:lpstr>
      <vt:lpstr>A MISSING WORD – 500</vt:lpstr>
      <vt:lpstr>CULTURE CORNER- 100</vt:lpstr>
      <vt:lpstr>CULTURE CORNER-– 100</vt:lpstr>
      <vt:lpstr>CULTURE CORNER- - 200</vt:lpstr>
      <vt:lpstr>CULTURE CORNER– 200</vt:lpstr>
      <vt:lpstr>CULTURE CORNER - 300</vt:lpstr>
      <vt:lpstr>CULTURE CORNER-– 300</vt:lpstr>
      <vt:lpstr>CULTURE CORNER- 400</vt:lpstr>
      <vt:lpstr>CULTURE CORNER– 400</vt:lpstr>
      <vt:lpstr>CULTURE CORNER- 500</vt:lpstr>
      <vt:lpstr>Fifth Category – 500</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FOOD- 100</vt:lpstr>
      <vt:lpstr>FOOD– 100</vt:lpstr>
      <vt:lpstr>FOOD- 200</vt:lpstr>
      <vt:lpstr>FOOD– 200</vt:lpstr>
      <vt:lpstr>FOOD - 300</vt:lpstr>
      <vt:lpstr>FOOD– 300</vt:lpstr>
      <vt:lpstr>FOOD- 400</vt:lpstr>
      <vt:lpstr>FOOD– 400</vt:lpstr>
      <vt:lpstr>FOOD - 500</vt:lpstr>
      <vt:lpstr>FOOD– 500</vt:lpstr>
      <vt:lpstr>MY HOME - 100</vt:lpstr>
      <vt:lpstr>MY HOME– 100</vt:lpstr>
      <vt:lpstr>MY HOME - 200</vt:lpstr>
      <vt:lpstr>MY HOME– 200</vt:lpstr>
      <vt:lpstr>MY HOME - 300</vt:lpstr>
      <vt:lpstr>MY HOME– 300</vt:lpstr>
      <vt:lpstr>MY CITY - 400</vt:lpstr>
      <vt:lpstr>MY HOME– 400</vt:lpstr>
      <vt:lpstr>MY HOME - 500</vt:lpstr>
      <vt:lpstr>MY HOME– 500</vt:lpstr>
      <vt:lpstr>ANIMALS - 100</vt:lpstr>
      <vt:lpstr>ANIMALS – 100</vt:lpstr>
      <vt:lpstr>ANIMALS - 200</vt:lpstr>
      <vt:lpstr>ANIMALS– 200</vt:lpstr>
      <vt:lpstr>ANIMALS - 300</vt:lpstr>
      <vt:lpstr>ANIMALS – 300</vt:lpstr>
      <vt:lpstr>ANIMALS - 400</vt:lpstr>
      <vt:lpstr>ANIMALS– 400</vt:lpstr>
      <vt:lpstr>ANIMALS - 500</vt:lpstr>
      <vt:lpstr>ANIMALS– 500</vt:lpstr>
      <vt:lpstr>FIND THE MISTAKE- 100</vt:lpstr>
      <vt:lpstr>FIND THE MISTAKE – 100</vt:lpstr>
      <vt:lpstr>FIND THE MISTAKE - 200</vt:lpstr>
      <vt:lpstr>FIND THE MISTAKE – 200</vt:lpstr>
      <vt:lpstr>FIND THE MISTAKE - 300</vt:lpstr>
      <vt:lpstr>FIND THE MISTAKE – 300</vt:lpstr>
      <vt:lpstr>FIND THE MISTAKE - 400</vt:lpstr>
      <vt:lpstr>FIND THE MISTAKE– 400</vt:lpstr>
      <vt:lpstr>FIND THE MISTAKE - 500</vt:lpstr>
      <vt:lpstr>FIND THE MISTAKE– 500</vt:lpstr>
      <vt:lpstr>CULTURE CORNER- 100</vt:lpstr>
      <vt:lpstr>CULTURE CORNER-– 100</vt:lpstr>
      <vt:lpstr>CULTURE CORNER- - 200</vt:lpstr>
      <vt:lpstr>CULTURE CORNER– 200</vt:lpstr>
      <vt:lpstr>CULTURE CORNER - 300</vt:lpstr>
      <vt:lpstr>CULTURE CORNER– 300</vt:lpstr>
      <vt:lpstr>CULTURE CORNER- 400</vt:lpstr>
      <vt:lpstr>CULTURE CORNER– 400</vt:lpstr>
      <vt:lpstr>CULTURE CORNER- 500</vt:lpstr>
      <vt:lpstr>CULTURE CORNER – 500</vt:lpstr>
      <vt:lpstr>FINAL JEOPARDY</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Jared and Stephanie Speight</dc:creator>
  <cp:lastModifiedBy>Учетная запись Майкрософт</cp:lastModifiedBy>
  <cp:revision>72</cp:revision>
  <dcterms:created xsi:type="dcterms:W3CDTF">2012-12-01T10:13:02Z</dcterms:created>
  <dcterms:modified xsi:type="dcterms:W3CDTF">2024-04-05T11:09:56Z</dcterms:modified>
</cp:coreProperties>
</file>