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75" r:id="rId3"/>
    <p:sldId id="268" r:id="rId4"/>
    <p:sldId id="274" r:id="rId5"/>
    <p:sldId id="269" r:id="rId6"/>
    <p:sldId id="270" r:id="rId7"/>
    <p:sldId id="271" r:id="rId8"/>
    <p:sldId id="272" r:id="rId9"/>
    <p:sldId id="260" r:id="rId10"/>
    <p:sldId id="262" r:id="rId11"/>
    <p:sldId id="273" r:id="rId12"/>
    <p:sldId id="28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33" autoAdjust="0"/>
    <p:restoredTop sz="94660"/>
  </p:normalViewPr>
  <p:slideViewPr>
    <p:cSldViewPr>
      <p:cViewPr varScale="1">
        <p:scale>
          <a:sx n="70" d="100"/>
          <a:sy n="70" d="100"/>
        </p:scale>
        <p:origin x="12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5F792BF-7019-4630-926D-B4B7E2336C84}" type="datetimeFigureOut">
              <a:rPr lang="ru-RU" smtClean="0"/>
              <a:pPr/>
              <a:t>22.11.2024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4C1B2A-06F8-4B78-A16D-2F4445261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ult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11" y="0"/>
            <a:ext cx="9124989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563887" cy="2444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G:\User\Desktop\учитель года - 2019\lumiere-broth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3299697" cy="2420888"/>
          </a:xfrm>
          <a:prstGeom prst="rect">
            <a:avLst/>
          </a:prstGeom>
          <a:noFill/>
        </p:spPr>
      </p:pic>
      <p:pic>
        <p:nvPicPr>
          <p:cNvPr id="12" name="Picture 2" descr="G:\User\Desktop\учитель года - 2019\m_original_411dbcf0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92896"/>
            <a:ext cx="3563888" cy="2408332"/>
          </a:xfrm>
          <a:prstGeom prst="rect">
            <a:avLst/>
          </a:prstGeom>
          <a:noFill/>
        </p:spPr>
      </p:pic>
      <p:pic>
        <p:nvPicPr>
          <p:cNvPr id="13" name="Picture 2" descr="G:\User\Desktop\учитель года - 2019\1215506393f573201_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492896"/>
            <a:ext cx="3262891" cy="2016224"/>
          </a:xfrm>
          <a:prstGeom prst="rect">
            <a:avLst/>
          </a:prstGeom>
          <a:noFill/>
        </p:spPr>
      </p:pic>
      <p:pic>
        <p:nvPicPr>
          <p:cNvPr id="14" name="Picture 2" descr="G:\User\Desktop\учитель года - 2019\11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013176"/>
            <a:ext cx="2267744" cy="1636915"/>
          </a:xfrm>
          <a:prstGeom prst="rect">
            <a:avLst/>
          </a:prstGeom>
          <a:noFill/>
        </p:spPr>
      </p:pic>
      <p:pic>
        <p:nvPicPr>
          <p:cNvPr id="15" name="Picture 2" descr="G:\User\Desktop\учитель года - 2019\film4 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4941168"/>
            <a:ext cx="2453646" cy="1584176"/>
          </a:xfrm>
          <a:prstGeom prst="rect">
            <a:avLst/>
          </a:prstGeom>
          <a:noFill/>
        </p:spPr>
      </p:pic>
      <p:pic>
        <p:nvPicPr>
          <p:cNvPr id="16" name="Picture 2" descr="G:\User\Desktop\учитель года - 2019\post-2718317-141404535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02748" y="5085184"/>
            <a:ext cx="2241252" cy="1447269"/>
          </a:xfrm>
          <a:prstGeom prst="rect">
            <a:avLst/>
          </a:prstGeom>
          <a:noFill/>
        </p:spPr>
      </p:pic>
      <p:sp>
        <p:nvSpPr>
          <p:cNvPr id="17" name="Стрелка вправо 16"/>
          <p:cNvSpPr/>
          <p:nvPr/>
        </p:nvSpPr>
        <p:spPr>
          <a:xfrm>
            <a:off x="3563888" y="69269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2339752" y="566124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3563888" y="31409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7939787" y="314768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8036768" y="9171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5868144" y="558924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ult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05" y="1"/>
            <a:ext cx="912498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928670"/>
            <a:ext cx="6643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en-US" sz="8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skri:n</a:t>
            </a:r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]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786314" y="4857760"/>
            <a:ext cx="3500462" cy="164307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428596" y="2285992"/>
            <a:ext cx="72152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screen</a:t>
            </a:r>
            <a:endParaRPr lang="ru-RU" sz="8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ult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05" y="1"/>
            <a:ext cx="912498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928670"/>
            <a:ext cx="6643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[‘sail</a:t>
            </a:r>
            <a:r>
              <a:rPr lang="tt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ә</a:t>
            </a:r>
            <a:r>
              <a:rPr lang="en-US" sz="8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nt</a:t>
            </a:r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]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786314" y="4857760"/>
            <a:ext cx="3500462" cy="164307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428596" y="2285992"/>
            <a:ext cx="72152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silent</a:t>
            </a:r>
            <a:endParaRPr lang="ru-RU" sz="8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408712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1.Cinema was born at the end of the 20</a:t>
            </a:r>
            <a:r>
              <a:rPr lang="en-US" sz="2600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century. </a:t>
            </a:r>
          </a:p>
          <a:p>
            <a:r>
              <a:rPr lang="en-US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The first films showed moving people and transport. </a:t>
            </a:r>
          </a:p>
          <a:p>
            <a:r>
              <a:rPr lang="en-US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endParaRPr lang="ru-RU" sz="2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 Charlie Chaplin’s first film is “The Story of a crime”. </a:t>
            </a:r>
          </a:p>
          <a:p>
            <a:r>
              <a:rPr lang="en-US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</a:t>
            </a:r>
            <a:endParaRPr lang="ru-RU" sz="2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 The film “Jazz Singer” opened a new era in films.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endParaRPr lang="ru-RU" sz="2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5. The first </a:t>
            </a:r>
            <a:r>
              <a:rPr lang="en-US" sz="2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colour</a:t>
            </a:r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films appeared in 1928. </a:t>
            </a:r>
          </a:p>
          <a:p>
            <a:r>
              <a:rPr lang="en-US" sz="26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</a:t>
            </a:r>
            <a:endParaRPr lang="ru-RU" sz="2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6. 3D films appeared in the 2010s in American cinema. </a:t>
            </a:r>
          </a:p>
          <a:p>
            <a:r>
              <a:rPr lang="en-US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ru-RU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2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7. Nowadays film directors use special effects, computer animation in making films. </a:t>
            </a:r>
          </a:p>
          <a:p>
            <a:r>
              <a:rPr lang="en-US" sz="2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</a:t>
            </a:r>
            <a:endParaRPr lang="ru-RU" sz="2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cinem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00174"/>
            <a:ext cx="9064781" cy="5357826"/>
          </a:xfrm>
          <a:prstGeom prst="rect">
            <a:avLst/>
          </a:prstGeom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51988132_235272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509" y="0"/>
            <a:ext cx="9162510" cy="6858000"/>
          </a:xfrm>
        </p:spPr>
      </p:pic>
      <p:sp>
        <p:nvSpPr>
          <p:cNvPr id="4" name="TextBox 3"/>
          <p:cNvSpPr txBox="1"/>
          <p:nvPr/>
        </p:nvSpPr>
        <p:spPr>
          <a:xfrm>
            <a:off x="1214414" y="1714488"/>
            <a:ext cx="67866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History of Cinema</a:t>
            </a:r>
            <a:endParaRPr lang="ru-RU" sz="88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ult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05" y="1"/>
            <a:ext cx="912498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928670"/>
            <a:ext cx="66437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3571876"/>
            <a:ext cx="86439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428596" y="2285992"/>
            <a:ext cx="72152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8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332656"/>
            <a:ext cx="79208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Welcome to the cinema!</a:t>
            </a:r>
            <a:endParaRPr lang="ru-RU" sz="8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ult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05" y="1"/>
            <a:ext cx="912498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928671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 </a:t>
            </a:r>
            <a:r>
              <a:rPr lang="tt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ә</a:t>
            </a:r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en-US" sz="8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t∫i:vm</a:t>
            </a:r>
            <a:r>
              <a:rPr lang="tt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ә</a:t>
            </a:r>
            <a:r>
              <a:rPr lang="en-US" sz="8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nt</a:t>
            </a:r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643438" y="5000636"/>
            <a:ext cx="3500462" cy="15716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071538" y="2357430"/>
            <a:ext cx="74295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achievement</a:t>
            </a:r>
            <a:endParaRPr lang="ru-RU" sz="8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ult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498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928671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 ‘</a:t>
            </a:r>
            <a:r>
              <a:rPr lang="en-US" sz="8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eniwe</a:t>
            </a:r>
            <a:r>
              <a:rPr lang="tt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ә</a:t>
            </a:r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643438" y="5000636"/>
            <a:ext cx="3500462" cy="15716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071538" y="2357430"/>
            <a:ext cx="74295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anywhere</a:t>
            </a:r>
            <a:endParaRPr lang="ru-RU" sz="8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ult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498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928671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 </a:t>
            </a:r>
            <a:r>
              <a:rPr lang="en-US" sz="8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kraim</a:t>
            </a:r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643438" y="5000636"/>
            <a:ext cx="3500462" cy="15716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071538" y="2357430"/>
            <a:ext cx="74295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crime</a:t>
            </a:r>
            <a:endParaRPr lang="ru-RU" sz="8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ult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2498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928671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 </a:t>
            </a:r>
            <a:r>
              <a:rPr lang="en-US" sz="8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di’rekt</a:t>
            </a:r>
            <a:r>
              <a:rPr lang="tt-RU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ә</a:t>
            </a:r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643438" y="5000636"/>
            <a:ext cx="3500462" cy="1571636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071538" y="2357430"/>
            <a:ext cx="74295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director</a:t>
            </a:r>
            <a:endParaRPr lang="ru-RU" sz="8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kult_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11" y="0"/>
            <a:ext cx="912498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928670"/>
            <a:ext cx="63579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[‘r</a:t>
            </a:r>
            <a:r>
              <a:rPr lang="tt-RU" sz="8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ә</a:t>
            </a:r>
            <a:r>
              <a:rPr lang="en-US" sz="8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pidli</a:t>
            </a:r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]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572000" y="4643446"/>
            <a:ext cx="3500462" cy="171451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?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785786" y="2500306"/>
            <a:ext cx="51435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rapidly</a:t>
            </a:r>
            <a:endParaRPr lang="ru-RU" sz="8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283</TotalTime>
  <Words>152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</dc:creator>
  <cp:lastModifiedBy>RePack by Diakov</cp:lastModifiedBy>
  <cp:revision>34</cp:revision>
  <dcterms:created xsi:type="dcterms:W3CDTF">2016-01-08T21:54:03Z</dcterms:created>
  <dcterms:modified xsi:type="dcterms:W3CDTF">2024-11-22T12:41:26Z</dcterms:modified>
</cp:coreProperties>
</file>