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8" r:id="rId2"/>
    <p:sldId id="259" r:id="rId3"/>
    <p:sldId id="257" r:id="rId4"/>
    <p:sldId id="261" r:id="rId5"/>
    <p:sldId id="263" r:id="rId6"/>
    <p:sldId id="286" r:id="rId7"/>
    <p:sldId id="265" r:id="rId8"/>
    <p:sldId id="262" r:id="rId9"/>
    <p:sldId id="267" r:id="rId10"/>
    <p:sldId id="268" r:id="rId11"/>
    <p:sldId id="271" r:id="rId12"/>
    <p:sldId id="269" r:id="rId13"/>
    <p:sldId id="266" r:id="rId14"/>
    <p:sldId id="273" r:id="rId15"/>
    <p:sldId id="274" r:id="rId16"/>
    <p:sldId id="272" r:id="rId17"/>
    <p:sldId id="276" r:id="rId18"/>
    <p:sldId id="277" r:id="rId19"/>
    <p:sldId id="275" r:id="rId20"/>
    <p:sldId id="279" r:id="rId21"/>
    <p:sldId id="280" r:id="rId22"/>
    <p:sldId id="281" r:id="rId23"/>
    <p:sldId id="287" r:id="rId24"/>
    <p:sldId id="278" r:id="rId25"/>
    <p:sldId id="260" r:id="rId26"/>
  </p:sldIdLst>
  <p:sldSz cx="9144000" cy="6858000" type="screen4x3"/>
  <p:notesSz cx="6858000" cy="9144000"/>
  <p:embeddedFontLst>
    <p:embeddedFont>
      <p:font typeface="ShellyAllegroC" panose="020B0604020202020204" charset="0"/>
      <p:regular r:id="rId28"/>
    </p:embeddedFont>
    <p:embeddedFont>
      <p:font typeface="Acquest Script" panose="020B0604020202020204" charset="0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2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049ED-B751-4022-BF36-2B5676DA7A0C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7A81C-DEC5-4645-8513-0577EF051A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27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18D6F-DB1C-4E14-A8D7-D6E541B94BE0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0075-63E1-498F-935E-780C6C84EF48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ECFA-9126-4E57-9869-74FBFA648613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4724-9D85-467A-9EAF-DADD6283CB86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C6977-B8F5-4A59-8FE2-A12B460A90F8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65555-DD76-458B-81D6-9D0335CFC188}" type="datetime1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2E1A6-CDF8-431E-AE8B-C8D6ABDE30D3}" type="datetime1">
              <a:rPr lang="ru-RU" smtClean="0"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3C420-4D8A-4F74-A759-C128C6FD2AE4}" type="datetime1">
              <a:rPr lang="ru-RU" smtClean="0"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E563B-15AF-44E0-853A-63AA14E13BE7}" type="datetime1">
              <a:rPr lang="ru-RU" smtClean="0"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73401-D265-4B6C-9933-2669E3D853E4}" type="datetime1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2722-319B-4E94-AA02-C336D78592FD}" type="datetime1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7E111-5156-4F0C-A15A-BC3A83389160}" type="datetime1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411760" y="6309320"/>
            <a:ext cx="4320480" cy="4121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Автор шаблона игры: Фокина Лидия Петровна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3433"/>
            </a:avLst>
          </a:prstGeom>
          <a:blipFill>
            <a:blip r:embed="rId13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-54864" y="6651127"/>
            <a:ext cx="9060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kern="1200" dirty="0" smtClean="0">
                <a:solidFill>
                  <a:schemeClr val="bg1"/>
                </a:solidFill>
                <a:effectLst/>
                <a:latin typeface="Acquest Script" pitchFamily="2" charset="0"/>
                <a:ea typeface="+mn-ea"/>
                <a:cs typeface="+mn-cs"/>
              </a:rPr>
              <a:t>© </a:t>
            </a:r>
            <a:r>
              <a:rPr lang="en-US" sz="1200" kern="1200" dirty="0" err="1" smtClean="0">
                <a:solidFill>
                  <a:schemeClr val="bg1"/>
                </a:solidFill>
                <a:effectLst/>
                <a:latin typeface="Acquest Script" pitchFamily="2" charset="0"/>
                <a:ea typeface="+mn-ea"/>
                <a:cs typeface="+mn-cs"/>
              </a:rPr>
              <a:t>FokinaLida</a:t>
            </a:r>
            <a:endParaRPr lang="ru-RU" sz="1200" kern="1200" dirty="0">
              <a:solidFill>
                <a:schemeClr val="bg1"/>
              </a:solidFill>
              <a:effectLst/>
              <a:latin typeface="Acquest Script" pitchFamily="2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://www.playcast.ru/uploads/2016/02/16/17347460.png" TargetMode="External"/><Relationship Id="rId7" Type="http://schemas.openxmlformats.org/officeDocument/2006/relationships/slide" Target="slide2.xml"/><Relationship Id="rId2" Type="http://schemas.openxmlformats.org/officeDocument/2006/relationships/hyperlink" Target="http://randomwallpapers.net/fantasy-trees-1920x1080-wallpaper16019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gorlykraion.ru/v-stanitse-egorlykskoj" TargetMode="External"/><Relationship Id="rId5" Type="http://schemas.openxmlformats.org/officeDocument/2006/relationships/hyperlink" Target="http://it-n.ru/attachment.aspx?id=163981" TargetMode="External"/><Relationship Id="rId4" Type="http://schemas.openxmlformats.org/officeDocument/2006/relationships/hyperlink" Target="http://psyht.ucoz.ru/IMAGE/ff1.pn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52536" y="1268760"/>
            <a:ext cx="8136904" cy="1872209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latin typeface="ShellyAllegroC" pitchFamily="2" charset="0"/>
              </a:rPr>
              <a:t>Знай свой край</a:t>
            </a:r>
            <a:endParaRPr lang="ru-RU" sz="80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latin typeface="ShellyAllegroC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861047"/>
            <a:ext cx="3704456" cy="2860427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учитель истории и обществознания МБОУ ЕСОШ</a:t>
            </a:r>
            <a:r>
              <a:rPr lang="ru-RU" sz="1800" b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№7  им.О.Казанского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l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Сухарева Н.Ф.</a:t>
            </a:r>
          </a:p>
          <a:p>
            <a:pPr algn="l"/>
            <a:r>
              <a:rPr lang="ru-RU" sz="1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Адрес:ст</a:t>
            </a:r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Егорлыкская,</a:t>
            </a:r>
          </a:p>
          <a:p>
            <a:pPr algn="l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Ростовской области.</a:t>
            </a:r>
          </a:p>
          <a:p>
            <a:pPr algn="l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ул.Тургенева,129. </a:t>
            </a:r>
          </a:p>
          <a:p>
            <a:pPr algn="l"/>
            <a:r>
              <a:rPr 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Тел.89289652245</a:t>
            </a:r>
          </a:p>
          <a:p>
            <a:pPr algn="l"/>
            <a:endParaRPr 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15816" y="5805264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2022г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274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2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535244" y="790573"/>
            <a:ext cx="7931223" cy="338437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Объясните по какому поводу Нечаев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Степан Петрович сочинил и в сопровождении домбры исполнял песню. Вот её один куплет: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Кагальницкие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казаки подарили инженеру пачку табаку, и он поставил       станцию сбоку.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Мечетенские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казаки не подарили инженеру  ни персты, и он поставил станцию от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Мечетки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три версты.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Егорлыкские казаки  подарили инженеру бурку и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руковицы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он поставил станцию у самой станицы.» </a:t>
            </a: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3225" y="3855262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226" y="4508928"/>
            <a:ext cx="84261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 оказалось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егорлычане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обратились к члену III Государственной Думы, бывшему атаману станицы Егорлыкской, уряднику, Ивану Федосеевичу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Кадацкому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собран казачий круг, на котором приняли решение: изменить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маршрут.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Кадацков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И.Ф. отправился с прошением в Петербург, откуда привёз положительное решение правительства. И казаки порешили: в честь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Кадацкого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И.Ф. назвать ж-д станцию  «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Атаман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».Строительство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дороги  завершилось спустя пять лет в 1916г.</a:t>
            </a:r>
          </a:p>
          <a:p>
            <a:pPr lvl="0"/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https://donvrem.livejournal.com/284650.html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Автор шаблона игры: Фоки</a:t>
            </a:r>
            <a:r>
              <a:rPr lang="en-US" dirty="0"/>
              <a:t>http://egsosh1.ru/about/history/</a:t>
            </a:r>
            <a:r>
              <a:rPr lang="ru-RU" dirty="0" smtClean="0"/>
              <a:t>на Лидия Петровна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66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2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340769"/>
            <a:ext cx="7200800" cy="172819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Где  находится монумент Атаману, Области Войска Донского, Платову Матвею Ивановичу?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79912" y="3498190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1908" y="4453198"/>
            <a:ext cx="49805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 Парке культуры и отдыха станицы Егорлыкской.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80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2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17506" y="910381"/>
            <a:ext cx="7200800" cy="2005390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Кто командовал 134 танковым полком 24-25 января 1943г?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63888" y="2972632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8477" y="3880941"/>
            <a:ext cx="49805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Тихончук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С.А. ,Кочетков Д.А., Калашников С.Е.  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55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ятно 1 6"/>
          <p:cNvSpPr/>
          <p:nvPr/>
        </p:nvSpPr>
        <p:spPr>
          <a:xfrm>
            <a:off x="6228184" y="3933056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Пятно 1 7">
            <a:hlinkClick r:id="rId4" action="ppaction://hlinksldjump"/>
          </p:cNvPr>
          <p:cNvSpPr/>
          <p:nvPr/>
        </p:nvSpPr>
        <p:spPr>
          <a:xfrm>
            <a:off x="5436096" y="270892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5" name="Выгнутая влево стрелка 4"/>
          <p:cNvSpPr/>
          <p:nvPr/>
        </p:nvSpPr>
        <p:spPr>
          <a:xfrm rot="1730976" flipH="1" flipV="1">
            <a:off x="6479194" y="4407106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rot="19673092" flipV="1">
            <a:off x="5400091" y="3286755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ятно 1 16"/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340768"/>
            <a:ext cx="7200800" cy="316835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 какой улице и в каком году был открыт Мемориал погибшим воинам в Гражданской и Великой Отечественной  войнах?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7" y="429309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1816" y="5102655"/>
            <a:ext cx="4980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На улице </a:t>
            </a:r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Грицика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в 1985г.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06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3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716558" y="959477"/>
            <a:ext cx="7200800" cy="2330438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даты оккупации и освобождения станицы от немецких захватчиков в время Великой Отечественной войны.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14370" y="3211567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5618" y="3887818"/>
            <a:ext cx="54587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Оккупация с 30 июля 1942г-25января 1943г.</a:t>
            </a:r>
          </a:p>
          <a:p>
            <a:pPr algn="just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Освобождение станицы от немецких захватчиков 25 января 1943г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Автор шаблона игры: Фокина  Лидия Петровна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754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но 1 3"/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228184" y="3933056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5436096" y="270892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Пятно 1 8">
            <a:hlinkClick r:id="rId4" action="ppaction://hlinksldjump"/>
          </p:cNvPr>
          <p:cNvSpPr/>
          <p:nvPr/>
        </p:nvSpPr>
        <p:spPr>
          <a:xfrm>
            <a:off x="6624228" y="1844824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3144270" flipH="1" flipV="1">
            <a:off x="6547886" y="2310991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rot="19673092" flipV="1">
            <a:off x="5400091" y="3286755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16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4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735659" y="1152013"/>
            <a:ext cx="7200800" cy="2016224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Кому  посвящен памятник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 станции «Атаман»  у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железнодорожного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полотна?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74805" y="310214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3898178"/>
            <a:ext cx="58429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июле 1942 года на станции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«Атаман»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авиаудара был уничтожен железнодорожный состав с беженцами, эвакуированными и санитарно-медицинским отделением. Погибли мирные жители. Спустя 69 лет в станице Егорлыкской возле железнодорожного полотна появился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памятник.</a:t>
            </a:r>
            <a:r>
              <a:rPr lang="ru-RU" dirty="0"/>
              <a:t> Открытие прошло 28 </a:t>
            </a:r>
            <a:r>
              <a:rPr lang="ru-RU" dirty="0" smtClean="0"/>
              <a:t>апреля 2011г </a:t>
            </a:r>
            <a:r>
              <a:rPr lang="ru-RU" dirty="0"/>
              <a:t>при большом скоплении </a:t>
            </a:r>
            <a:r>
              <a:rPr lang="ru-RU" dirty="0" err="1" smtClean="0"/>
              <a:t>егорлычан</a:t>
            </a:r>
            <a:r>
              <a:rPr lang="ru-RU" dirty="0" smtClean="0"/>
              <a:t>.</a:t>
            </a:r>
            <a:r>
              <a:rPr lang="en-US" dirty="0"/>
              <a:t> http://</a:t>
            </a:r>
            <a:r>
              <a:rPr lang="en-US" dirty="0" smtClean="0"/>
              <a:t>egorlykraion.ru/v-stanitse-egorlykskoj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Автор шаблона игры: </a:t>
            </a:r>
            <a:r>
              <a:rPr lang="ru-RU" dirty="0" err="1" smtClean="0"/>
              <a:t>Фокин.а</a:t>
            </a:r>
            <a:r>
              <a:rPr lang="ru-RU" dirty="0" smtClean="0"/>
              <a:t> Лидия Петровна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03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4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04446" y="1012749"/>
            <a:ext cx="7200800" cy="1843853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rgbClr val="9BBB59">
                    <a:lumMod val="50000"/>
                  </a:srgbClr>
                </a:solidFill>
              </a:rPr>
              <a:t>Кому открыт памятник в </a:t>
            </a:r>
            <a:r>
              <a:rPr lang="ru-RU" sz="2800" b="1" dirty="0" smtClean="0">
                <a:solidFill>
                  <a:srgbClr val="9BBB59">
                    <a:lumMod val="50000"/>
                  </a:srgbClr>
                </a:solidFill>
              </a:rPr>
              <a:t>парке </a:t>
            </a:r>
            <a:r>
              <a:rPr lang="ru-RU" sz="2800" b="1" dirty="0">
                <a:solidFill>
                  <a:srgbClr val="9BBB59">
                    <a:lumMod val="50000"/>
                  </a:srgbClr>
                </a:solidFill>
              </a:rPr>
              <a:t>культуры и отдыха летом 2021г?</a:t>
            </a: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707904" y="2831060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3798459"/>
            <a:ext cx="604555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Егорлыкской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открыли новый монумент создателю пистолета ТТ.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Бюст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Токареву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приурочен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150-летию великого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7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но 1 3"/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228184" y="3933056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5436096" y="270892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6624228" y="1844824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0" name="Пятно 1 9">
            <a:hlinkClick r:id="rId4" action="ppaction://hlinksldjump"/>
          </p:cNvPr>
          <p:cNvSpPr/>
          <p:nvPr/>
        </p:nvSpPr>
        <p:spPr>
          <a:xfrm>
            <a:off x="5292080" y="1196752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3" name="Выгнутая влево стрелка 12"/>
          <p:cNvSpPr/>
          <p:nvPr/>
        </p:nvSpPr>
        <p:spPr>
          <a:xfrm rot="3144270" flipH="1" flipV="1">
            <a:off x="6547886" y="2310991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 rot="7055638">
            <a:off x="6279146" y="717435"/>
            <a:ext cx="576064" cy="1352523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16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539552" y="238882"/>
            <a:ext cx="8280920" cy="4414254"/>
          </a:xfrm>
          <a:prstGeom prst="cloudCallout">
            <a:avLst>
              <a:gd name="adj1" fmla="val -29738"/>
              <a:gd name="adj2" fmla="val 42722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Ребята!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Предлагаю вам совершить путешествие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в прошлое. Для этого нужно разделиться на две команды </a:t>
            </a: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и выполнить задания сказочного дерева. За каждый правильный ответ команда получает одно очко. В конце путешествия вас ожидает приз.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Желаю удачи!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Управляющая кнопка: сведения 3">
            <a:hlinkClick r:id="rId3" action="ppaction://hlinksldjump" highlightClick="1"/>
          </p:cNvPr>
          <p:cNvSpPr/>
          <p:nvPr/>
        </p:nvSpPr>
        <p:spPr>
          <a:xfrm>
            <a:off x="241058" y="238882"/>
            <a:ext cx="360040" cy="360000"/>
          </a:xfrm>
          <a:prstGeom prst="actionButtonInformation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73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5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61" y="4067125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683568" y="940909"/>
            <a:ext cx="7200800" cy="2393293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земляка- 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Кавалера Трех Орденов Славы.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51920" y="3421591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71810" y="4463281"/>
            <a:ext cx="6214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dirty="0"/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Стаценко Л.М.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89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5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827584" y="869938"/>
            <a:ext cx="7200800" cy="2777905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В честь каких Героев Великой Отечественной войны названы улицы в станице Егорлыкской?  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70354" y="375444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43808" y="4716432"/>
            <a:ext cx="58429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Брилева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Тимофея 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Ефимовича,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3200" b="1" dirty="0" err="1" smtClean="0">
                <a:solidFill>
                  <a:schemeClr val="accent3">
                    <a:lumMod val="50000"/>
                  </a:schemeClr>
                </a:solidFill>
              </a:rPr>
              <a:t>Дубинец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Андрея Петровича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97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5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340768"/>
            <a:ext cx="7200800" cy="316835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Кто из конструкторов-оружейников является нашим земляком?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7" y="429309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1816" y="5102655"/>
            <a:ext cx="4980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Токарев Ф.В.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87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5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4323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57200" y="771699"/>
            <a:ext cx="7427168" cy="1721197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b="1" dirty="0">
                <a:solidFill>
                  <a:srgbClr val="9BBB59">
                    <a:lumMod val="50000"/>
                  </a:srgbClr>
                </a:solidFill>
              </a:rPr>
              <a:t>Расскажите о почетном гражданине станице </a:t>
            </a:r>
            <a:r>
              <a:rPr lang="ru-RU" sz="2800" b="1" dirty="0" err="1">
                <a:solidFill>
                  <a:srgbClr val="9BBB59">
                    <a:lumMod val="50000"/>
                  </a:srgbClr>
                </a:solidFill>
              </a:rPr>
              <a:t>Егорлыкской,космонавте</a:t>
            </a:r>
            <a:r>
              <a:rPr lang="ru-RU" sz="2800" b="1" dirty="0">
                <a:solidFill>
                  <a:srgbClr val="9BBB59">
                    <a:lumMod val="50000"/>
                  </a:srgbClr>
                </a:solidFill>
              </a:rPr>
              <a:t> Герое СССР </a:t>
            </a:r>
            <a:r>
              <a:rPr lang="ru-RU" sz="2800" b="1" dirty="0" err="1">
                <a:solidFill>
                  <a:srgbClr val="9BBB59">
                    <a:lumMod val="50000"/>
                  </a:srgbClr>
                </a:solidFill>
              </a:rPr>
              <a:t>Джанибекове</a:t>
            </a:r>
            <a:r>
              <a:rPr lang="ru-RU" sz="2800" b="1" dirty="0">
                <a:solidFill>
                  <a:srgbClr val="9BBB59">
                    <a:lumMod val="50000"/>
                  </a:srgbClr>
                </a:solidFill>
              </a:rPr>
              <a:t> В.А.</a:t>
            </a: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23928" y="2367481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Ответ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69094" y="2989957"/>
            <a:ext cx="659133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 smtClean="0">
                <a:solidFill>
                  <a:prstClr val="black"/>
                </a:solidFill>
              </a:rPr>
              <a:t>Космонавт </a:t>
            </a:r>
            <a:r>
              <a:rPr lang="ru-RU" dirty="0" err="1">
                <a:solidFill>
                  <a:prstClr val="black"/>
                </a:solidFill>
              </a:rPr>
              <a:t>Джанибеков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В.А. </a:t>
            </a:r>
            <a:r>
              <a:rPr lang="ru-RU" dirty="0">
                <a:solidFill>
                  <a:prstClr val="black"/>
                </a:solidFill>
              </a:rPr>
              <a:t>был рожден в 1942-го года в селе под названием Искандер, расположенного в Южно-Казахстанской области КССР. При рождении фамилия Владимира была – Крысин. До 1953-го будущий космонавт учился в разных школах крупнейшего города Узбекистана – Ташкент. С 1953-го по 1958-й год проходил учебу в Суворовском училище ПВ </a:t>
            </a:r>
            <a:r>
              <a:rPr lang="ru-RU" dirty="0" smtClean="0">
                <a:solidFill>
                  <a:prstClr val="black"/>
                </a:solidFill>
              </a:rPr>
              <a:t>МГБ. </a:t>
            </a:r>
            <a:r>
              <a:rPr lang="ru-RU" b="1" dirty="0" smtClean="0">
                <a:solidFill>
                  <a:prstClr val="black"/>
                </a:solidFill>
              </a:rPr>
              <a:t>Первый </a:t>
            </a:r>
            <a:r>
              <a:rPr lang="ru-RU" b="1" dirty="0">
                <a:solidFill>
                  <a:prstClr val="black"/>
                </a:solidFill>
              </a:rPr>
              <a:t>полет </a:t>
            </a:r>
            <a:r>
              <a:rPr lang="ru-RU" dirty="0">
                <a:solidFill>
                  <a:prstClr val="black"/>
                </a:solidFill>
              </a:rPr>
              <a:t>10-го января 1978-го года командир экипажа Владимир </a:t>
            </a:r>
            <a:r>
              <a:rPr lang="ru-RU" dirty="0" err="1">
                <a:solidFill>
                  <a:prstClr val="black"/>
                </a:solidFill>
              </a:rPr>
              <a:t>Джанибеков</a:t>
            </a:r>
            <a:r>
              <a:rPr lang="ru-RU" dirty="0">
                <a:solidFill>
                  <a:prstClr val="black"/>
                </a:solidFill>
              </a:rPr>
              <a:t> и Олег Макаров отправились на станцию «Салют-6». </a:t>
            </a:r>
            <a:r>
              <a:rPr lang="ru-RU" b="1" dirty="0">
                <a:solidFill>
                  <a:prstClr val="black"/>
                </a:solidFill>
              </a:rPr>
              <a:t>Второй полет </a:t>
            </a:r>
            <a:r>
              <a:rPr lang="ru-RU" dirty="0">
                <a:solidFill>
                  <a:prstClr val="black"/>
                </a:solidFill>
              </a:rPr>
              <a:t>22-го марта 1981-го года полковник </a:t>
            </a:r>
            <a:r>
              <a:rPr lang="ru-RU" dirty="0" err="1">
                <a:solidFill>
                  <a:prstClr val="black"/>
                </a:solidFill>
              </a:rPr>
              <a:t>Джанибеков</a:t>
            </a:r>
            <a:r>
              <a:rPr lang="ru-RU" dirty="0">
                <a:solidFill>
                  <a:prstClr val="black"/>
                </a:solidFill>
              </a:rPr>
              <a:t> стартовал на борту корабля «Союз-39» в рамках программы «</a:t>
            </a:r>
            <a:r>
              <a:rPr lang="ru-RU" dirty="0" err="1">
                <a:solidFill>
                  <a:prstClr val="black"/>
                </a:solidFill>
              </a:rPr>
              <a:t>Интеркосмос</a:t>
            </a:r>
            <a:r>
              <a:rPr lang="ru-RU" dirty="0">
                <a:solidFill>
                  <a:prstClr val="black"/>
                </a:solidFill>
              </a:rPr>
              <a:t>». Дважды было присвоено звание Героя СССР. А родители его переехали в 80-е и проживали в нашей станице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Автор шаблона игры: Фокина Лидия Петровна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895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но 1 3"/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228184" y="3933056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8" name="Пятно 1 7"/>
          <p:cNvSpPr/>
          <p:nvPr/>
        </p:nvSpPr>
        <p:spPr>
          <a:xfrm>
            <a:off x="5436096" y="270892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9" name="Пятно 1 8"/>
          <p:cNvSpPr/>
          <p:nvPr/>
        </p:nvSpPr>
        <p:spPr>
          <a:xfrm>
            <a:off x="6624228" y="1844824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0" name="Пятно 1 9"/>
          <p:cNvSpPr/>
          <p:nvPr/>
        </p:nvSpPr>
        <p:spPr>
          <a:xfrm>
            <a:off x="5292080" y="1196752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1" name="Пятно 1 10">
            <a:hlinkClick r:id="rId4" action="ppaction://hlinksldjump"/>
          </p:cNvPr>
          <p:cNvSpPr/>
          <p:nvPr/>
        </p:nvSpPr>
        <p:spPr>
          <a:xfrm>
            <a:off x="5423567" y="188640"/>
            <a:ext cx="151216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приз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 rot="7055638">
            <a:off x="6279146" y="717435"/>
            <a:ext cx="576064" cy="1352523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лево стрелка 15"/>
          <p:cNvSpPr/>
          <p:nvPr/>
        </p:nvSpPr>
        <p:spPr>
          <a:xfrm rot="11369645" flipH="1">
            <a:off x="4763379" y="357422"/>
            <a:ext cx="576064" cy="1219777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53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hellyAllegroC" pitchFamily="2" charset="0"/>
              </a:rPr>
              <a:t>Информационные источники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hellyAllegroC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Фон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Богатырь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Стрелка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Лебедев С.Н. Шаблоны дедушки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ГуРу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endPara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egorlykraion.ru/v-stanitse-egorlykskoj</a:t>
            </a: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школьного музея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8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но 1 3">
            <a:hlinkClick r:id="rId4" action="ppaction://hlinksldjump"/>
          </p:cNvPr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94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1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340768"/>
            <a:ext cx="7200800" cy="316835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Когда была основана станица Егорлыкская?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7" y="429309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1816" y="5102655"/>
            <a:ext cx="4980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1809г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0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1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340768"/>
            <a:ext cx="7200800" cy="316835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Кто из русских царей 19 в. 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ринял указ об образовании станицы Егорлыкской?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7" y="4293096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31816" y="5102655"/>
            <a:ext cx="4980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Александр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</a:rPr>
              <a:t>I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50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1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850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04446" y="904990"/>
            <a:ext cx="7200800" cy="1684372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9BBB59">
                    <a:lumMod val="50000"/>
                  </a:srgbClr>
                </a:solidFill>
                <a:latin typeface="Calibri"/>
              </a:rPr>
              <a:t>Назовите причины образования станицы Егорлыкской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6" y="2472467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Ответ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85307" y="3139221"/>
            <a:ext cx="616280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увеличением численности войск, сменой личного состава, снабжения - возникали большие трудности: на пути движения от Батайска до села Среднего Егорлыка (Лежанки) не было населенных пунктов, а это около 116 верст. Царское правительство решило на пути по этому тракту создать четыре населенных пункта и переселить жителей тех станиц Войска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Донского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особо нуждались в свободной земле.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Автор шаблона игры: Фокина Лидия Петровна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57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1 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7" y="4067125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71600" y="1085966"/>
            <a:ext cx="7200800" cy="2170187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Из каких станиц велось переселение людей в нашу станицу?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14370" y="3221514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69771" y="4149080"/>
            <a:ext cx="4980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Переселение это было принудительное, по жребию, переселялись в основном казаки северных станиц – Луганской,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Нижне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– Чарской,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Калачинской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Берёзовской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, Мигулинской, </a:t>
            </a:r>
            <a:r>
              <a:rPr lang="ru-RU" sz="2000" b="1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Хазовской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, слободы </a:t>
            </a:r>
            <a:r>
              <a:rPr lang="ru-RU" sz="2000" b="1" dirty="0" err="1" smtClean="0">
                <a:solidFill>
                  <a:prstClr val="black"/>
                </a:solidFill>
                <a:latin typeface="Times New Roman" panose="02020603050405020304" pitchFamily="18" charset="0"/>
              </a:rPr>
              <a:t>Проваловской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40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463" y="3573016"/>
            <a:ext cx="3034308" cy="303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но 1 3"/>
          <p:cNvSpPr/>
          <p:nvPr/>
        </p:nvSpPr>
        <p:spPr>
          <a:xfrm>
            <a:off x="5436096" y="5229200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ятно 1 6">
            <a:hlinkClick r:id="rId4" action="ppaction://hlinksldjump"/>
          </p:cNvPr>
          <p:cNvSpPr/>
          <p:nvPr/>
        </p:nvSpPr>
        <p:spPr>
          <a:xfrm>
            <a:off x="6228184" y="3933056"/>
            <a:ext cx="792088" cy="7920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5" name="Выгнутая влево стрелка 4"/>
          <p:cNvSpPr/>
          <p:nvPr/>
        </p:nvSpPr>
        <p:spPr>
          <a:xfrm rot="1730976" flipH="1" flipV="1">
            <a:off x="6479194" y="4407106"/>
            <a:ext cx="576064" cy="1587948"/>
          </a:xfrm>
          <a:prstGeom prst="curvedRight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48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prism dir="r" isContent="1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2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задание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3" name="Picture 4" descr="http://www.playcast.ru/uploads/2016/02/16/1734746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конечная звезда 4"/>
          <p:cNvSpPr/>
          <p:nvPr/>
        </p:nvSpPr>
        <p:spPr>
          <a:xfrm>
            <a:off x="7917358" y="307586"/>
            <a:ext cx="900000" cy="900000"/>
          </a:xfrm>
          <a:prstGeom prst="star7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904446" y="1070155"/>
            <a:ext cx="7200800" cy="2236891"/>
          </a:xfrm>
          <a:prstGeom prst="horizontalScroll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Когда вступила в действие железнодорожная станция «Атаман»?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" name="Рисунок 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093296"/>
            <a:ext cx="914402" cy="4145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47216" y="3753747"/>
            <a:ext cx="1115259" cy="578882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Ответ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6606" y="4619325"/>
            <a:ext cx="4980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1916г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Автор шаблона игры: Фокина Лидия Петровна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5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9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6128"/>
      </a:hlink>
      <a:folHlink>
        <a:srgbClr val="4F612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992</Words>
  <Application>Microsoft Office PowerPoint</Application>
  <PresentationFormat>Экран (4:3)</PresentationFormat>
  <Paragraphs>153</Paragraphs>
  <Slides>25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ShellyAllegroC</vt:lpstr>
      <vt:lpstr>Times New Roman</vt:lpstr>
      <vt:lpstr>Acquest Script</vt:lpstr>
      <vt:lpstr>Calibri</vt:lpstr>
      <vt:lpstr>Arial</vt:lpstr>
      <vt:lpstr>Тема Office</vt:lpstr>
      <vt:lpstr>Знай свой край</vt:lpstr>
      <vt:lpstr>Презентация PowerPoint</vt:lpstr>
      <vt:lpstr>Презентация PowerPoint</vt:lpstr>
      <vt:lpstr>1 задание</vt:lpstr>
      <vt:lpstr>1 задание</vt:lpstr>
      <vt:lpstr>1 задание</vt:lpstr>
      <vt:lpstr>1 задание</vt:lpstr>
      <vt:lpstr>Презентация PowerPoint</vt:lpstr>
      <vt:lpstr>2 задание</vt:lpstr>
      <vt:lpstr>2 задание</vt:lpstr>
      <vt:lpstr>2 задание</vt:lpstr>
      <vt:lpstr>2 задание</vt:lpstr>
      <vt:lpstr>Презентация PowerPoint</vt:lpstr>
      <vt:lpstr>3 задание</vt:lpstr>
      <vt:lpstr>3 задание</vt:lpstr>
      <vt:lpstr>Презентация PowerPoint</vt:lpstr>
      <vt:lpstr>4 задание</vt:lpstr>
      <vt:lpstr>4 задание</vt:lpstr>
      <vt:lpstr>Презентация PowerPoint</vt:lpstr>
      <vt:lpstr>5 задание</vt:lpstr>
      <vt:lpstr>5 задание</vt:lpstr>
      <vt:lpstr>5 задание</vt:lpstr>
      <vt:lpstr>5 задание</vt:lpstr>
      <vt:lpstr>Презентация PowerPoint</vt:lpstr>
      <vt:lpstr>Информационные 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прошлое</dc:title>
  <dc:creator>Фокина Лидия Петровна</dc:creator>
  <cp:keywords>Шаблон интерактивной игры</cp:keywords>
  <cp:lastModifiedBy>Shcool</cp:lastModifiedBy>
  <cp:revision>58</cp:revision>
  <dcterms:created xsi:type="dcterms:W3CDTF">2016-06-30T14:42:46Z</dcterms:created>
  <dcterms:modified xsi:type="dcterms:W3CDTF">2022-02-27T18:39:03Z</dcterms:modified>
</cp:coreProperties>
</file>