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71" r:id="rId4"/>
    <p:sldId id="270" r:id="rId5"/>
    <p:sldId id="272" r:id="rId6"/>
    <p:sldId id="27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35" autoAdjust="0"/>
  </p:normalViewPr>
  <p:slideViewPr>
    <p:cSldViewPr>
      <p:cViewPr>
        <p:scale>
          <a:sx n="118" d="100"/>
          <a:sy n="118" d="100"/>
        </p:scale>
        <p:origin x="280" y="-3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541DF-F8B2-4440-9EAD-69B7DBFCB39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373FC-CC87-473B-AA86-6EB125653F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Фото сада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73FC-CC87-473B-AA86-6EB125653FF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/Users/administrator/Documents/&#1048;&#1088;&#1080;&#1085;%20&#1084;&#1072;&#1082;/&#1055;&#1052;&#1042;/&#1053;&#1054;&#1044;/&#1048;&#1083;&#1100;&#1103;%20&#1052;&#1091;&#1088;&#1086;&#1084;&#1077;&#1094;/&#1087;&#1088;&#1077;&#1079;&#1077;&#1085;&#1090;&#1072;&#1094;&#1080;&#1103;%20&#1048;&#1052;/&#1060;&#1091;&#1090;&#1072;&#1078;%20&#1053;&#1086;&#1074;&#1086;&#1089;&#1090;&#1080;.mp4" TargetMode="External"/><Relationship Id="rId1" Type="http://schemas.microsoft.com/office/2007/relationships/media" Target="file:////Users/administrator/Documents/&#1048;&#1088;&#1080;&#1085;%20&#1084;&#1072;&#1082;/&#1055;&#1052;&#1042;/&#1053;&#1054;&#1044;/&#1048;&#1083;&#1100;&#1103;%20&#1052;&#1091;&#1088;&#1086;&#1084;&#1077;&#1094;/&#1087;&#1088;&#1077;&#1079;&#1077;&#1085;&#1090;&#1072;&#1094;&#1080;&#1103;%20&#1048;&#1052;/&#1060;&#1091;&#1090;&#1072;&#1078;%20&#1053;&#1086;&#1074;&#1086;&#1089;&#1090;&#1080;.mp4" TargetMode="Externa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368E2BA-2063-4442-A31C-BC294653E3B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32277" y="2492896"/>
            <a:ext cx="869661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 panose="020B0806030902050204" pitchFamily="34" charset="0"/>
              </a:rPr>
              <a:t>Илья </a:t>
            </a:r>
            <a:r>
              <a:rPr lang="ru-RU" sz="6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 panose="020B0806030902050204" pitchFamily="34" charset="0"/>
              </a:rPr>
              <a:t>муромец</a:t>
            </a:r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 panose="020B0806030902050204" pitchFamily="34" charset="0"/>
              </a:rPr>
              <a:t> – великий </a:t>
            </a:r>
          </a:p>
          <a:p>
            <a:pPr algn="ctr"/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 panose="020B0806030902050204" pitchFamily="34" charset="0"/>
              </a:rPr>
              <a:t>русский богатырь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утаж Новости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https://kedu.ru/upload/medialibrary/televedushi_029387236356236">
            <a:extLst>
              <a:ext uri="{FF2B5EF4-FFF2-40B4-BE49-F238E27FC236}">
                <a16:creationId xmlns:a16="http://schemas.microsoft.com/office/drawing/2014/main" id="{B7694544-B7BB-3143-9A8E-B7C9BC63F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r="12116"/>
          <a:stretch>
            <a:fillRect/>
          </a:stretch>
        </p:blipFill>
        <p:spPr bwMode="auto">
          <a:xfrm>
            <a:off x="107504" y="-1107504"/>
            <a:ext cx="9144000" cy="69087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6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574A57B-47F5-264D-9790-2A84483FFCB6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762569DF-0EBD-1A47-B0D2-E334499691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6309"/>
          <a:stretch/>
        </p:blipFill>
        <p:spPr bwMode="auto">
          <a:xfrm>
            <a:off x="107504" y="31272"/>
            <a:ext cx="8928992" cy="6826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524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F016026-2904-8948-9464-78B9090AA2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86"/>
          <a:stretch/>
        </p:blipFill>
        <p:spPr bwMode="auto">
          <a:xfrm>
            <a:off x="107504" y="109614"/>
            <a:ext cx="8856984" cy="669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CFCB8D96-9BCE-4043-B0E5-18BB212A63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7" r="22179"/>
          <a:stretch/>
        </p:blipFill>
        <p:spPr>
          <a:xfrm>
            <a:off x="1971895" y="44624"/>
            <a:ext cx="5120385" cy="6847546"/>
          </a:xfrm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F86782B9-F893-2C48-BAB6-D0BC82C32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10" y="-17445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4" descr="Чоткар 143.jpg">
            <a:extLst>
              <a:ext uri="{FF2B5EF4-FFF2-40B4-BE49-F238E27FC236}">
                <a16:creationId xmlns:a16="http://schemas.microsoft.com/office/drawing/2014/main" id="{853A81B1-3F3A-874A-A3E2-4ED1BFAF892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24000" contrast="30000"/>
          </a:blip>
          <a:srcRect/>
          <a:stretch>
            <a:fillRect/>
          </a:stretch>
        </p:blipFill>
        <p:spPr bwMode="auto">
          <a:xfrm>
            <a:off x="0" y="1893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7609D7FC-0815-2F48-83F5-58D14885FB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21" y="1263600"/>
            <a:ext cx="2962275" cy="497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C:\Documents and Settings\мама\Рабочий стол\кольчуга.png">
            <a:extLst>
              <a:ext uri="{FF2B5EF4-FFF2-40B4-BE49-F238E27FC236}">
                <a16:creationId xmlns:a16="http://schemas.microsoft.com/office/drawing/2014/main" id="{F43035B1-4649-1547-A040-AF5F74531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819" y="3149643"/>
            <a:ext cx="227965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 descr="C:\Documents and Settings\мама\Рабочий стол\шлем.png">
            <a:extLst>
              <a:ext uri="{FF2B5EF4-FFF2-40B4-BE49-F238E27FC236}">
                <a16:creationId xmlns:a16="http://schemas.microsoft.com/office/drawing/2014/main" id="{B2F74398-E619-1643-B415-C4726B7596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819" y="674637"/>
            <a:ext cx="1065212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 descr="C:\Documents and Settings\мама\Рабочий стол\шлем.png">
            <a:extLst>
              <a:ext uri="{FF2B5EF4-FFF2-40B4-BE49-F238E27FC236}">
                <a16:creationId xmlns:a16="http://schemas.microsoft.com/office/drawing/2014/main" id="{55F545E4-A9B5-564A-9DA9-D0E7C185F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952" y="1011237"/>
            <a:ext cx="1065212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 descr="C:\Documents and Settings\мама\Рабочий стол\кольчуга.png">
            <a:extLst>
              <a:ext uri="{FF2B5EF4-FFF2-40B4-BE49-F238E27FC236}">
                <a16:creationId xmlns:a16="http://schemas.microsoft.com/office/drawing/2014/main" id="{7C5645F1-9956-024E-82A2-026EEFB1C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91" y="2116139"/>
            <a:ext cx="227965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3" descr="C:\Documents and Settings\мама\Рабочий стол\щит.png">
            <a:extLst>
              <a:ext uri="{FF2B5EF4-FFF2-40B4-BE49-F238E27FC236}">
                <a16:creationId xmlns:a16="http://schemas.microsoft.com/office/drawing/2014/main" id="{5B952D35-891F-5D4F-841A-DAE5B7A439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32072" y="3960125"/>
            <a:ext cx="1371600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C:\Documents and Settings\мама\Рабочий стол\щит.png">
            <a:extLst>
              <a:ext uri="{FF2B5EF4-FFF2-40B4-BE49-F238E27FC236}">
                <a16:creationId xmlns:a16="http://schemas.microsoft.com/office/drawing/2014/main" id="{7157B851-8897-1A4F-8641-55753EFD15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"/>
          <a:stretch/>
        </p:blipFill>
        <p:spPr bwMode="auto">
          <a:xfrm flipH="1">
            <a:off x="1880131" y="2538272"/>
            <a:ext cx="1323717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4" descr="C:\Documents and Settings\мама\Рабочий стол\меч.png">
            <a:extLst>
              <a:ext uri="{FF2B5EF4-FFF2-40B4-BE49-F238E27FC236}">
                <a16:creationId xmlns:a16="http://schemas.microsoft.com/office/drawing/2014/main" id="{3D9F3FB8-4A06-9B49-9277-769CD6145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11584">
            <a:off x="6714794" y="745736"/>
            <a:ext cx="1196975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4" descr="C:\Documents and Settings\мама\Рабочий стол\меч.png">
            <a:extLst>
              <a:ext uri="{FF2B5EF4-FFF2-40B4-BE49-F238E27FC236}">
                <a16:creationId xmlns:a16="http://schemas.microsoft.com/office/drawing/2014/main" id="{D03863BB-7981-C341-BC96-AB987E232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11584">
            <a:off x="226948" y="1909415"/>
            <a:ext cx="1196975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34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F016026-2904-8948-9464-78B9090AA2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86"/>
          <a:stretch/>
        </p:blipFill>
        <p:spPr bwMode="auto">
          <a:xfrm>
            <a:off x="107504" y="109614"/>
            <a:ext cx="8856984" cy="669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CFCB8D96-9BCE-4043-B0E5-18BB212A63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7" r="22179"/>
          <a:stretch/>
        </p:blipFill>
        <p:spPr>
          <a:xfrm>
            <a:off x="1971895" y="44624"/>
            <a:ext cx="5120385" cy="6847546"/>
          </a:xfrm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F86782B9-F893-2C48-BAB6-D0BC82C32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60" y="-27384"/>
            <a:ext cx="9252520" cy="6847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01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9</Words>
  <Application>Microsoft Macintosh PowerPoint</Application>
  <PresentationFormat>Экран (4:3)</PresentationFormat>
  <Paragraphs>4</Paragraphs>
  <Slides>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Impact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Irina Popo</dc:creator>
  <cp:lastModifiedBy>Microsoft Office User</cp:lastModifiedBy>
  <cp:revision>13</cp:revision>
  <dcterms:created xsi:type="dcterms:W3CDTF">2018-12-06T14:09:10Z</dcterms:created>
  <dcterms:modified xsi:type="dcterms:W3CDTF">2021-02-17T19:14:49Z</dcterms:modified>
</cp:coreProperties>
</file>