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2" r:id="rId2"/>
    <p:sldId id="262" r:id="rId3"/>
    <p:sldId id="263" r:id="rId4"/>
    <p:sldId id="260" r:id="rId5"/>
    <p:sldId id="264" r:id="rId6"/>
    <p:sldId id="265" r:id="rId7"/>
    <p:sldId id="266" r:id="rId8"/>
    <p:sldId id="267" r:id="rId9"/>
    <p:sldId id="270" r:id="rId10"/>
    <p:sldId id="259" r:id="rId11"/>
    <p:sldId id="258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314B7-32A6-4E72-8A96-64F3286B7A1B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CAB7D-9589-4542-B5E0-EA4FFC279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076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C6C4-03AF-4F22-A945-E3C6F63EC14D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A2AFC-2BBB-4B22-9536-D543D36461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827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C6C4-03AF-4F22-A945-E3C6F63EC14D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A2AFC-2BBB-4B22-9536-D543D36461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821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C6C4-03AF-4F22-A945-E3C6F63EC14D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A2AFC-2BBB-4B22-9536-D543D36461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853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C6C4-03AF-4F22-A945-E3C6F63EC14D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A2AFC-2BBB-4B22-9536-D543D36461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121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C6C4-03AF-4F22-A945-E3C6F63EC14D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A2AFC-2BBB-4B22-9536-D543D36461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660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C6C4-03AF-4F22-A945-E3C6F63EC14D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A2AFC-2BBB-4B22-9536-D543D36461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768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C6C4-03AF-4F22-A945-E3C6F63EC14D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A2AFC-2BBB-4B22-9536-D543D36461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857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C6C4-03AF-4F22-A945-E3C6F63EC14D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A2AFC-2BBB-4B22-9536-D543D36461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090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C6C4-03AF-4F22-A945-E3C6F63EC14D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A2AFC-2BBB-4B22-9536-D543D36461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848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C6C4-03AF-4F22-A945-E3C6F63EC14D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A2AFC-2BBB-4B22-9536-D543D36461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079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9C6C4-03AF-4F22-A945-E3C6F63EC14D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A2AFC-2BBB-4B22-9536-D543D36461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072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9C6C4-03AF-4F22-A945-E3C6F63EC14D}" type="datetimeFigureOut">
              <a:rPr lang="ru-RU" smtClean="0"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A2AFC-2BBB-4B22-9536-D543D36461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651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/>
          <a:lstStyle/>
          <a:p>
            <a:r>
              <a:rPr lang="ru-RU" dirty="0" smtClean="0"/>
              <a:t>ЭЛЕКТРОННАЯ СИГАРЕТА-</a:t>
            </a:r>
            <a:r>
              <a:rPr lang="ru-RU" dirty="0"/>
              <a:t>с</a:t>
            </a:r>
            <a:r>
              <a:rPr lang="ru-RU" dirty="0" smtClean="0"/>
              <a:t>пасение от курения или коммерческая уловка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41484" y="3244334"/>
            <a:ext cx="1661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насчитывалось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2852936"/>
            <a:ext cx="6667500" cy="3456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086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60648"/>
            <a:ext cx="7620000" cy="6025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607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thepresentation.ru/img/thumbs/7f9fe5dc5b86c9154fb4e4e9cf2dcaf4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52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НИКАКОЙ ДИЗАЙН НЕ СТОИТ ЗДОРОВЬЯ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6720408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876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7200800" cy="604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007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80920" cy="6120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217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ВОТ ЭТО СИГАРЕТА В РАЗРЕЗЕ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136904" cy="4248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304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ОНИ МАЛО РАЗЛИЧАЮТСЯ 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799"/>
            <a:ext cx="8136904" cy="482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30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НАМ ГОВОРЯТ, ЧТО ЭС ЛУЧШЕ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280920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936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ТАК ЛИ ЭТО?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8208912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1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Конечно, они красивы, </a:t>
            </a:r>
            <a:r>
              <a:rPr lang="ru-RU" dirty="0" err="1" smtClean="0"/>
              <a:t>стильны</a:t>
            </a:r>
            <a:r>
              <a:rPr lang="ru-RU" dirty="0" smtClean="0"/>
              <a:t>…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207" y="1268760"/>
            <a:ext cx="2889250" cy="314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2468563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113" y="2354263"/>
            <a:ext cx="251777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587" y="4797152"/>
            <a:ext cx="2968625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36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 СКОЛЬКО МОДНЫХ СЛОВЕЧЕК С НИМИ СВЯЗАНЫ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7633915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664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45</Words>
  <Application>Microsoft Office PowerPoint</Application>
  <PresentationFormat>Экран (4:3)</PresentationFormat>
  <Paragraphs>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ЭЛЕКТРОННАЯ СИГАРЕТА-спасение от курения или коммерческая уловка</vt:lpstr>
      <vt:lpstr>Презентация PowerPoint</vt:lpstr>
      <vt:lpstr>Презентация PowerPoint</vt:lpstr>
      <vt:lpstr>ВОТ ЭТО СИГАРЕТА В РАЗРЕЗЕ</vt:lpstr>
      <vt:lpstr>ОНИ МАЛО РАЗЛИЧАЮТСЯ </vt:lpstr>
      <vt:lpstr>НАМ ГОВОРЯТ, ЧТО ЭС ЛУЧШЕ</vt:lpstr>
      <vt:lpstr>ТАК ЛИ ЭТО?</vt:lpstr>
      <vt:lpstr>Конечно, они красивы, стильны…</vt:lpstr>
      <vt:lpstr>А СКОЛЬКО МОДНЫХ СЛОВЕЧЕК С НИМИ СВЯЗАНЫ</vt:lpstr>
      <vt:lpstr>Презентация PowerPoint</vt:lpstr>
      <vt:lpstr>Презентация PowerPoint</vt:lpstr>
      <vt:lpstr>НИКАКОЙ ДИЗАЙН НЕ СТОИТ ЗДОРОВЬЯ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Sergey</dc:creator>
  <cp:lastModifiedBy>Sergey</cp:lastModifiedBy>
  <cp:revision>4</cp:revision>
  <dcterms:created xsi:type="dcterms:W3CDTF">2021-01-16T15:33:57Z</dcterms:created>
  <dcterms:modified xsi:type="dcterms:W3CDTF">2021-01-16T16:05:31Z</dcterms:modified>
</cp:coreProperties>
</file>