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A2D9A1-F5B4-463C-B0CD-5D682E081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772BA0-2C21-4960-BFFF-44CC4370D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BCEA88-8420-4806-86FE-6D5D32807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A385FE-8201-4B2E-AFDC-50A451C5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F512EE-152B-4A31-930D-550A2B61F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720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40C876-6FB8-4144-9BEB-78DF5DC1F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16CA5A-1323-4A79-9DDB-81AB4F203C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F394B4-1DC1-4122-B9B4-57F57F43D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698AB9-850F-40BA-AC4C-CF0E31BD1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DDEF97-9C28-43ED-90D0-5C910DA3E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975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0B44EFF-4683-45AC-A3CB-99B477DF99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8801A8-4A15-4D37-825D-82B95D019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1E1D28-ADFA-43E1-88D6-0E76B848C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FB443B-078B-4048-991B-4F3227867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4CA45A-1768-47DF-ABF2-234D3708F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89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C1B3EF-CC8E-404B-B569-7DA43027F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BFE3CA-731A-4515-AB33-ACDA8C74A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FD2A2C-C09C-4D6E-B878-08B7413B4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000B5E-F2D8-4004-B143-487CB70BC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8CA029-31F2-4CB4-AEEB-A56E1E759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80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47AABA-4C2B-43EE-9DC3-95D42EE3E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B300716-6C6B-494D-9360-AD0E8175E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B9BA64-EF79-4B02-A388-149F527A7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3A1648-5398-4704-9864-95573F662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747916-0C28-488B-8433-F5EC229B5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444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08061-4F56-4956-ACA1-875985C6A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3BDDFD-1E0A-4095-B6A5-6CB4FD1614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4EA7DC-B3AF-4FB7-A8D6-D78CA36B5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86B6FC-EEE9-4D98-8D4A-96E933D7D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1C3AF0-688C-4380-A938-CB5A2307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6523C1-BD42-46B4-AE18-574FC985E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3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BF9DA7-E873-4C37-ADAD-13BE10B1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672DCA1-D073-473B-BAAD-A6FB84F06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74F2A4-2538-4816-A24C-DD4CC48E30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D77B485-083E-4E36-BEA6-D8CA08F469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33A52F6-061F-4323-AE24-8FD208860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343E2D7-E012-47B1-8EE6-0F4250F49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2CCE19B-5AE6-46EF-B985-2229FE1EA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25256F3-9182-49ED-B289-C0F615B3B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783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B7F84-EA32-4A62-A7D0-8B9AD63CB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00956F-D23D-4EDA-8758-9C5C22118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E26F5B1-3262-4ACE-8B7C-F11651E3D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0B794E0-97D9-4D14-93CC-E6F2E6D92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208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19CAA6-785C-4A5A-A2A5-CA6EBDD41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47BE362-9E27-40BE-867D-49CE39C5D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BBD323-EC67-44DE-A65F-A3407B1CF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9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6ABAAE-1E18-4181-ACCD-E206D913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A72CD2-FAE8-414E-AC12-C21ECD3D3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84AC42-FA8E-4ABA-8E37-1515F3C38C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56812C-9E94-4CC5-A84D-67C31B13E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13790F-7528-4BB8-9570-2233A5665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E317F6-F2B5-40CF-B1A3-0E7F51361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78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F7AB4-2A98-46AC-926A-F0565757F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F6A2A7-20A3-4219-BAED-3F36601FCF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DC935A-0BEC-454F-A0D6-4BDCF3B089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958EFC-90DA-4FA5-A2A4-2DE87A2CE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E96184-AFBA-4A42-B7DC-0D6D91F1C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D0F63D-3D7B-4498-BA89-92D486013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3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26B65E-B802-41CF-9699-DFCF585E7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05D9CE-5401-4462-86C6-E4FF98E39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CE3E44-7199-46F9-8830-34F48343AB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94E11-3A98-4E7D-9DA0-28F652D3CBA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4F2918-DB47-4589-97D3-7562CC13C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18F0D2-0EF7-40F8-ACE6-3871A42752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D79BD-DBCA-4672-9890-25BF4AC3FB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99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0CF09AF-EF82-4F7B-9AA1-B98D60B65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780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D6070-CD24-443F-99B7-BD802B2B9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6279" y="1"/>
            <a:ext cx="6204856" cy="250993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Рад приветствовать Вас в шахматном мире.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FA703C-9354-4E5B-9049-1B3A1423AC86}"/>
              </a:ext>
            </a:extLst>
          </p:cNvPr>
          <p:cNvSpPr txBox="1"/>
          <p:nvPr/>
        </p:nvSpPr>
        <p:spPr>
          <a:xfrm>
            <a:off x="10069287" y="5642302"/>
            <a:ext cx="21227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Chess</a:t>
            </a:r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’ная игра»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085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3AE715-514A-4D26-85A8-82A822BA1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333" y="1129004"/>
            <a:ext cx="8724308" cy="451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09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E75313-C2AF-472B-9F07-27CCD8D9D45C}"/>
              </a:ext>
            </a:extLst>
          </p:cNvPr>
          <p:cNvSpPr txBox="1"/>
          <p:nvPr/>
        </p:nvSpPr>
        <p:spPr>
          <a:xfrm>
            <a:off x="249594" y="136887"/>
            <a:ext cx="11942405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9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Маленькая, удаленькая,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9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Через поле пройдет</a:t>
            </a:r>
            <a:endParaRPr lang="ru-RU" sz="9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награду найдет… 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532375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C29F16-3EE5-4B87-857B-C4A044D54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082" y="909663"/>
            <a:ext cx="10299836" cy="503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97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477EBF-7A33-421A-9DE2-EEC55A098435}"/>
              </a:ext>
            </a:extLst>
          </p:cNvPr>
          <p:cNvSpPr txBox="1"/>
          <p:nvPr/>
        </p:nvSpPr>
        <p:spPr>
          <a:xfrm>
            <a:off x="91751" y="1259175"/>
            <a:ext cx="12008498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7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Вперёд и назад ходит браво,</a:t>
            </a:r>
            <a:endParaRPr lang="ru-RU" sz="7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7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Помчится налево, направо.</a:t>
            </a:r>
            <a:endParaRPr lang="ru-RU" sz="7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6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 фигуру знаю я, ведь зовут её .....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58232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419D36-95DF-43CE-A642-5DADE09D8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781" y="731129"/>
            <a:ext cx="10550437" cy="539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167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C4C89A-B096-4EEC-A5AD-4C2B4386C918}"/>
              </a:ext>
            </a:extLst>
          </p:cNvPr>
          <p:cNvSpPr txBox="1"/>
          <p:nvPr/>
        </p:nvSpPr>
        <p:spPr>
          <a:xfrm>
            <a:off x="157065" y="1351508"/>
            <a:ext cx="1187786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Узнать его легко: он с гривой,</a:t>
            </a:r>
            <a:endParaRPr lang="ru-RU" sz="6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осанкой важной, горделивой.</a:t>
            </a:r>
            <a:endParaRPr lang="ru-RU" sz="6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6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Красавца этого не тронь!</a:t>
            </a:r>
            <a:endParaRPr lang="ru-RU" sz="6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Узнал, кто это? Это…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88530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BE8E9E-D802-48ED-B8BE-6E99A99D3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979" y="1225990"/>
            <a:ext cx="7388041" cy="44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19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A24DFE-EEF9-409B-AD9A-678A8DEB6C9E}"/>
              </a:ext>
            </a:extLst>
          </p:cNvPr>
          <p:cNvSpPr txBox="1"/>
          <p:nvPr/>
        </p:nvSpPr>
        <p:spPr>
          <a:xfrm>
            <a:off x="102637" y="102637"/>
            <a:ext cx="12089363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живет в зверинце он</a:t>
            </a:r>
            <a:endParaRPr lang="ru-RU" sz="8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не весит 40 тонн,</a:t>
            </a:r>
            <a:endParaRPr lang="ru-RU" sz="8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и ловок, и силен.</a:t>
            </a:r>
            <a:endParaRPr lang="ru-RU" sz="8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Догадались? Это…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715317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DBA7DF-9935-4A1F-8F54-BC32FFA74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135" y="865125"/>
            <a:ext cx="8819729" cy="512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81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3EEC80-2CDF-4E2F-9877-2F3C3CB45250}"/>
              </a:ext>
            </a:extLst>
          </p:cNvPr>
          <p:cNvSpPr txBox="1"/>
          <p:nvPr/>
        </p:nvSpPr>
        <p:spPr>
          <a:xfrm>
            <a:off x="74645" y="1"/>
            <a:ext cx="11793894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Всех он смелее и сильней,                  </a:t>
            </a:r>
            <a:endParaRPr lang="ru-RU" sz="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не узнать его нельзя,                      </a:t>
            </a:r>
            <a:endParaRPr lang="ru-RU" sz="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6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 победит слонов, коней,</a:t>
            </a:r>
            <a:endParaRPr lang="ru-RU" sz="6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5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Конечно, ты узнал...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99206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6FCD9B-75E2-43DD-8C5B-9F5806CEB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615" y="0"/>
            <a:ext cx="68487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249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A278B8-B1DA-4BD6-B950-47985416A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345" y="1356109"/>
            <a:ext cx="7699310" cy="414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3097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98E5270-726C-4C4D-9D1A-4C1EDD5DEEDC}"/>
              </a:ext>
            </a:extLst>
          </p:cNvPr>
          <p:cNvSpPr txBox="1"/>
          <p:nvPr/>
        </p:nvSpPr>
        <p:spPr>
          <a:xfrm>
            <a:off x="0" y="1"/>
            <a:ext cx="12192000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Повернулся на престоле</a:t>
            </a:r>
            <a:endParaRPr lang="ru-RU" sz="8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одно оставил поле</a:t>
            </a:r>
            <a:endParaRPr lang="ru-RU" sz="8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играет эту роль?</a:t>
            </a:r>
            <a:endParaRPr lang="ru-RU" sz="8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Ну конечно же … 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4186384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78CBA4-B467-49DF-A5D3-3940D2F90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55" y="1217645"/>
            <a:ext cx="9843689" cy="442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381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3DABA0-0224-4FD9-A55B-87444F620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385" y="0"/>
            <a:ext cx="68672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3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3557B4-0B39-4173-B2B6-8DE9E63FA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621" y="0"/>
            <a:ext cx="68487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00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4BC325-DA74-4342-B73F-1567383EC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230" y="0"/>
            <a:ext cx="68395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70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7BD641-1A6E-49A2-B20F-D27C9224A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732" y="0"/>
            <a:ext cx="68765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85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E53A73-1B1A-47A9-9B6E-1D7578262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621" y="0"/>
            <a:ext cx="68487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62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DA76E2-D8C5-44BB-AB14-556340F143DB}"/>
              </a:ext>
            </a:extLst>
          </p:cNvPr>
          <p:cNvSpPr txBox="1"/>
          <p:nvPr/>
        </p:nvSpPr>
        <p:spPr>
          <a:xfrm>
            <a:off x="1602334" y="2644170"/>
            <a:ext cx="89873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/>
              <a:t>ТРЕНДЫ </a:t>
            </a:r>
            <a:r>
              <a:rPr lang="en-US" sz="9600" b="1" dirty="0"/>
              <a:t>TIK-TOK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269308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7DA7F6-361C-4BAB-AC72-66FF43AE8782}"/>
              </a:ext>
            </a:extLst>
          </p:cNvPr>
          <p:cNvSpPr txBox="1"/>
          <p:nvPr/>
        </p:nvSpPr>
        <p:spPr>
          <a:xfrm>
            <a:off x="193610" y="163420"/>
            <a:ext cx="1199838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600" i="1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</a:rPr>
              <a:t>Скоро бой. И ждет войска</a:t>
            </a:r>
            <a:endParaRPr lang="ru-RU" sz="9600" dirty="0">
              <a:effectLst/>
              <a:latin typeface="+mj-lt"/>
              <a:ea typeface="Times New Roman" panose="02020603050405020304" pitchFamily="18" charset="0"/>
            </a:endParaRPr>
          </a:p>
          <a:p>
            <a:r>
              <a:rPr lang="ru-RU" sz="8800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Деревянная </a:t>
            </a:r>
            <a:r>
              <a:rPr lang="ru-RU" sz="8800" b="1" i="1" dirty="0">
                <a:solidFill>
                  <a:srgbClr val="00000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endParaRPr lang="ru-RU" sz="9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02435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141</Words>
  <Application>Microsoft Office PowerPoint</Application>
  <PresentationFormat>Широкоэкранный</PresentationFormat>
  <Paragraphs>27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Рад приветствовать Вас в шахматном мире.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Рад приветствовать Вас в шахматном мире.</dc:title>
  <dc:creator>Пользователь</dc:creator>
  <cp:lastModifiedBy>Пользователь</cp:lastModifiedBy>
  <cp:revision>1</cp:revision>
  <dcterms:created xsi:type="dcterms:W3CDTF">2021-11-11T14:06:51Z</dcterms:created>
  <dcterms:modified xsi:type="dcterms:W3CDTF">2021-11-11T14:53:36Z</dcterms:modified>
</cp:coreProperties>
</file>