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74" r:id="rId6"/>
    <p:sldId id="261" r:id="rId7"/>
    <p:sldId id="262" r:id="rId8"/>
    <p:sldId id="264" r:id="rId9"/>
    <p:sldId id="276" r:id="rId10"/>
    <p:sldId id="266" r:id="rId11"/>
    <p:sldId id="277" r:id="rId12"/>
    <p:sldId id="269" r:id="rId13"/>
    <p:sldId id="270" r:id="rId14"/>
    <p:sldId id="271" r:id="rId15"/>
    <p:sldId id="278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11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73" y="404665"/>
            <a:ext cx="2930942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107920"/>
            <a:ext cx="2030165" cy="2280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013" y="1903054"/>
            <a:ext cx="3151358" cy="215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72" y="4077072"/>
            <a:ext cx="3060241" cy="2176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453" y="4077072"/>
            <a:ext cx="3199952" cy="213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9118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1296144"/>
          </a:xfrm>
        </p:spPr>
        <p:txBody>
          <a:bodyPr>
            <a:normAutofit/>
          </a:bodyPr>
          <a:lstStyle/>
          <a:p>
            <a:pPr marL="449580" marR="89535" indent="90170">
              <a:lnSpc>
                <a:spcPct val="150000"/>
              </a:lnSpc>
              <a:spcAft>
                <a:spcPts val="0"/>
              </a:spcAft>
            </a:pPr>
            <a:r>
              <a:rPr lang="ru-RU" sz="2300" b="1" dirty="0">
                <a:solidFill>
                  <a:srgbClr val="FE8637">
                    <a:lumMod val="50000"/>
                  </a:srgbClr>
                </a:solidFill>
              </a:rPr>
              <a:t>«Использование арт- технологий на уроках английского языка».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49580" marR="89535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ba-RU" sz="6000" b="1" i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ПАНТОМИМА</a:t>
            </a:r>
            <a:endParaRPr lang="ru-RU" sz="3600" dirty="0">
              <a:latin typeface="Calibri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826" y="2996952"/>
            <a:ext cx="4170040" cy="312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31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5204140288343289118">
            <a:hlinkClick r:id="" action="ppaction://media"/>
            <a:extLst>
              <a:ext uri="{FF2B5EF4-FFF2-40B4-BE49-F238E27FC236}">
                <a16:creationId xmlns:a16="http://schemas.microsoft.com/office/drawing/2014/main" id="{817C1243-2CA8-43A8-A186-8A0631A7C2FB}"/>
              </a:ext>
            </a:extLst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1993900"/>
            <a:ext cx="7467600" cy="4086225"/>
          </a:xfrm>
        </p:spPr>
      </p:pic>
    </p:spTree>
    <p:extLst>
      <p:ext uri="{BB962C8B-B14F-4D97-AF65-F5344CB8AC3E}">
        <p14:creationId xmlns:p14="http://schemas.microsoft.com/office/powerpoint/2010/main" val="357422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300" b="1" dirty="0">
                <a:solidFill>
                  <a:srgbClr val="FE8637">
                    <a:lumMod val="50000"/>
                  </a:srgbClr>
                </a:solidFill>
              </a:rPr>
              <a:t>«Использование арт- технологий на уроках английского языка».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0170" marR="89535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ba-RU" sz="4000" b="1" i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ВИЗУАЛЬНЫЕ АРТ-ТЕХНОЛОГИИ</a:t>
            </a:r>
            <a:endParaRPr lang="ru-RU" sz="2000" dirty="0">
              <a:latin typeface="Calibri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0" t="8961" r="32079" b="15367"/>
          <a:stretch/>
        </p:blipFill>
        <p:spPr bwMode="auto">
          <a:xfrm>
            <a:off x="1835696" y="3140968"/>
            <a:ext cx="4392488" cy="341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2575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300" b="1" dirty="0">
                <a:solidFill>
                  <a:srgbClr val="FE8637">
                    <a:lumMod val="50000"/>
                  </a:srgbClr>
                </a:solidFill>
              </a:rPr>
              <a:t>«Использование арт- технологий на уроках английского языка».</a:t>
            </a:r>
            <a:r>
              <a:rPr lang="en-US" sz="2300" b="1" dirty="0">
                <a:solidFill>
                  <a:srgbClr val="FE8637">
                    <a:lumMod val="50000"/>
                  </a:srgbClr>
                </a:solidFill>
              </a:rPr>
              <a:t> </a:t>
            </a:r>
            <a:r>
              <a:rPr lang="ru-RU" sz="2300" b="1" dirty="0">
                <a:solidFill>
                  <a:schemeClr val="accent1">
                    <a:lumMod val="75000"/>
                  </a:schemeClr>
                </a:solidFill>
              </a:rPr>
              <a:t>ВИЗУАЛЬНЫЕ АРТ-ТЕХНОЛОГИИ.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200" b="1" dirty="0"/>
              <a:t>ДРУДЛЫ </a:t>
            </a:r>
          </a:p>
          <a:p>
            <a:pPr marL="0" indent="0" algn="ctr">
              <a:buNone/>
            </a:pPr>
            <a:r>
              <a:rPr lang="en-US" sz="4000" dirty="0" err="1">
                <a:latin typeface="Times New Roman"/>
                <a:ea typeface="Times New Roman"/>
              </a:rPr>
              <a:t>Droodles</a:t>
            </a:r>
            <a:r>
              <a:rPr lang="ru-RU" sz="4000" dirty="0">
                <a:latin typeface="Times New Roman"/>
                <a:ea typeface="Times New Roman"/>
              </a:rPr>
              <a:t>-</a:t>
            </a:r>
            <a:endParaRPr lang="en-US" sz="4000" dirty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4400" dirty="0">
                <a:latin typeface="Times New Roman"/>
                <a:ea typeface="Times New Roman"/>
              </a:rPr>
              <a:t>«</a:t>
            </a:r>
            <a:r>
              <a:rPr lang="en-US" sz="4400" dirty="0">
                <a:latin typeface="Times New Roman"/>
                <a:ea typeface="Times New Roman"/>
              </a:rPr>
              <a:t>doodle</a:t>
            </a:r>
            <a:r>
              <a:rPr lang="ru-RU" sz="4400" dirty="0">
                <a:latin typeface="Times New Roman"/>
                <a:ea typeface="Times New Roman"/>
              </a:rPr>
              <a:t>» </a:t>
            </a:r>
            <a:r>
              <a:rPr lang="en-US" sz="4400" dirty="0">
                <a:latin typeface="Times New Roman"/>
                <a:ea typeface="Times New Roman"/>
              </a:rPr>
              <a:t>-</a:t>
            </a:r>
            <a:r>
              <a:rPr lang="ru-RU" sz="4400" dirty="0">
                <a:latin typeface="Times New Roman"/>
                <a:ea typeface="Times New Roman"/>
              </a:rPr>
              <a:t>каракули,</a:t>
            </a:r>
            <a:endParaRPr lang="en-US" sz="4400" dirty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4400" dirty="0">
                <a:latin typeface="Times New Roman"/>
                <a:ea typeface="Times New Roman"/>
              </a:rPr>
              <a:t> «</a:t>
            </a:r>
            <a:r>
              <a:rPr lang="en-US" sz="4400" dirty="0">
                <a:latin typeface="Times New Roman"/>
                <a:ea typeface="Times New Roman"/>
              </a:rPr>
              <a:t>drawing</a:t>
            </a:r>
            <a:r>
              <a:rPr lang="ru-RU" sz="4400" dirty="0">
                <a:latin typeface="Times New Roman"/>
                <a:ea typeface="Times New Roman"/>
              </a:rPr>
              <a:t>»</a:t>
            </a:r>
            <a:r>
              <a:rPr lang="en-US" sz="4400" dirty="0">
                <a:latin typeface="Times New Roman"/>
                <a:ea typeface="Times New Roman"/>
              </a:rPr>
              <a:t> – </a:t>
            </a:r>
            <a:r>
              <a:rPr lang="ru-RU" sz="4400" dirty="0">
                <a:latin typeface="Times New Roman"/>
                <a:ea typeface="Times New Roman"/>
              </a:rPr>
              <a:t>рисунок,</a:t>
            </a:r>
            <a:endParaRPr lang="en-US" sz="4400" dirty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4400" dirty="0">
                <a:latin typeface="Times New Roman"/>
                <a:ea typeface="Times New Roman"/>
              </a:rPr>
              <a:t> «</a:t>
            </a:r>
            <a:r>
              <a:rPr lang="en-US" sz="4400" dirty="0">
                <a:latin typeface="Times New Roman"/>
                <a:ea typeface="Times New Roman"/>
              </a:rPr>
              <a:t>riddle</a:t>
            </a:r>
            <a:r>
              <a:rPr lang="ru-RU" sz="4400" dirty="0">
                <a:latin typeface="Times New Roman"/>
                <a:ea typeface="Times New Roman"/>
              </a:rPr>
              <a:t>»</a:t>
            </a:r>
            <a:r>
              <a:rPr lang="en-US" sz="4400" dirty="0">
                <a:latin typeface="Times New Roman"/>
                <a:ea typeface="Times New Roman"/>
              </a:rPr>
              <a:t>- </a:t>
            </a:r>
            <a:r>
              <a:rPr lang="ru-RU" sz="4400" dirty="0">
                <a:latin typeface="Times New Roman"/>
                <a:ea typeface="Times New Roman"/>
              </a:rPr>
              <a:t>загадка.</a:t>
            </a:r>
            <a:endParaRPr lang="en-US" sz="44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4000" b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016" y="1412776"/>
            <a:ext cx="2592288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03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300" b="1" dirty="0">
                <a:solidFill>
                  <a:srgbClr val="FE8637">
                    <a:lumMod val="50000"/>
                  </a:srgbClr>
                </a:solidFill>
              </a:rPr>
              <a:t>«Использование арт- технологий на уроках английского языка».</a:t>
            </a:r>
            <a:r>
              <a:rPr lang="en-US" sz="2300" b="1" dirty="0">
                <a:solidFill>
                  <a:srgbClr val="FE8637">
                    <a:lumMod val="50000"/>
                  </a:srgbClr>
                </a:solidFill>
              </a:rPr>
              <a:t> </a:t>
            </a:r>
            <a:r>
              <a:rPr lang="ru-RU" sz="2300" b="1" dirty="0">
                <a:solidFill>
                  <a:srgbClr val="FE8637">
                    <a:lumMod val="75000"/>
                  </a:srgbClr>
                </a:solidFill>
              </a:rPr>
              <a:t>ВИЗУАЛЬНЫЕ АРТ-ТЕХНОЛОГИИ.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>
            <a:normAutofit fontScale="92500" lnSpcReduction="10000"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"/>
              <a:tabLst>
                <a:tab pos="457200" algn="l"/>
              </a:tabLs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 has got a small head</a:t>
            </a:r>
            <a:endParaRPr lang="ru-RU" sz="3200" dirty="0"/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"/>
              <a:tabLst>
                <a:tab pos="457200" algn="l"/>
              </a:tabLs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 has got two long ears</a:t>
            </a:r>
            <a:endParaRPr lang="ru-RU" sz="3200" dirty="0"/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"/>
              <a:tabLst>
                <a:tab pos="457200" algn="l"/>
              </a:tabLs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 has got a small nose</a:t>
            </a:r>
            <a:endParaRPr lang="ru-RU" sz="3200" dirty="0"/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"/>
              <a:tabLst>
                <a:tab pos="457200" algn="l"/>
              </a:tabLs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 has got two big eyes</a:t>
            </a:r>
            <a:endParaRPr lang="ru-RU" sz="3200" dirty="0"/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"/>
              <a:tabLst>
                <a:tab pos="457200" algn="l"/>
              </a:tabLs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 has got a mouth and two big teeth</a:t>
            </a:r>
            <a:endParaRPr lang="ru-RU" sz="3200" dirty="0"/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"/>
              <a:tabLst>
                <a:tab pos="457200" algn="l"/>
              </a:tabLs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 has got four legs</a:t>
            </a:r>
            <a:endParaRPr lang="ru-RU" sz="3200" dirty="0"/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"/>
              <a:tabLst>
                <a:tab pos="457200" algn="l"/>
              </a:tabLs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It has got a small tail</a:t>
            </a:r>
            <a:endParaRPr lang="ru-RU" sz="32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44252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300" b="1" dirty="0">
                <a:solidFill>
                  <a:srgbClr val="FE8637">
                    <a:lumMod val="50000"/>
                  </a:srgbClr>
                </a:solidFill>
              </a:rPr>
              <a:t>«Использование арт- технологий на уроках английского языка».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marR="89535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3600" b="1" i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ПРЕИМУЩЕСТВА ИСПОЛЬЗОВАНИЯ АРТ-ТЕХНОЛОГИЙ</a:t>
            </a:r>
            <a:endParaRPr lang="ru-RU" sz="18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92731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300" b="1" dirty="0">
                <a:solidFill>
                  <a:srgbClr val="FE8637">
                    <a:lumMod val="50000"/>
                  </a:srgbClr>
                </a:solidFill>
              </a:rPr>
              <a:t>«Использование арт- технологий на уроках английского языка».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marR="89535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000" dirty="0">
                <a:latin typeface="Times New Roman" pitchFamily="18" charset="0"/>
                <a:ea typeface="Times New Roman"/>
                <a:cs typeface="Times New Roman" pitchFamily="18" charset="0"/>
              </a:rPr>
              <a:t>«Дети должны жить в мире красоты, игры, сказки, музыки, рисунка, фантазии и творчества».</a:t>
            </a:r>
            <a:endParaRPr lang="ru-RU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dirty="0">
                <a:latin typeface="Times New Roman"/>
                <a:ea typeface="Times New Roman"/>
              </a:rPr>
              <a:t>(</a:t>
            </a:r>
            <a:r>
              <a:rPr lang="ru-RU" dirty="0" err="1">
                <a:latin typeface="Times New Roman"/>
                <a:ea typeface="Times New Roman"/>
              </a:rPr>
              <a:t>В.А.Сухомлинский</a:t>
            </a:r>
            <a:r>
              <a:rPr lang="ru-RU" dirty="0">
                <a:latin typeface="Times New Roman"/>
                <a:ea typeface="Times New Roman"/>
              </a:rPr>
              <a:t>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0408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3800" dirty="0">
                <a:solidFill>
                  <a:schemeClr val="accent1">
                    <a:lumMod val="75000"/>
                  </a:schemeClr>
                </a:solidFill>
              </a:rPr>
              <a:t>ART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0" b="21665"/>
          <a:stretch/>
        </p:blipFill>
        <p:spPr bwMode="auto">
          <a:xfrm>
            <a:off x="2195736" y="3501008"/>
            <a:ext cx="4716016" cy="2880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899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cap="small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«Использование</a:t>
            </a:r>
          </a:p>
          <a:p>
            <a:pPr marL="0" indent="0" algn="ctr">
              <a:buNone/>
            </a:pPr>
            <a:r>
              <a:rPr lang="ru-RU" sz="4800" b="1" cap="small" dirty="0">
                <a:solidFill>
                  <a:schemeClr val="accent1">
                    <a:lumMod val="50000"/>
                  </a:schemeClr>
                </a:solidFill>
                <a:ea typeface="+mj-ea"/>
                <a:cs typeface="+mj-cs"/>
              </a:rPr>
              <a:t> арт- технологий на уроках английского языка»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290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467600" cy="1647056"/>
          </a:xfrm>
        </p:spPr>
        <p:txBody>
          <a:bodyPr>
            <a:normAutofit fontScale="90000"/>
          </a:bodyPr>
          <a:lstStyle/>
          <a:p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  <a:t>«Использование</a:t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  <a:t> арт- технологий на уроках английского языка»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Цель:  </a:t>
            </a:r>
            <a:r>
              <a:rPr lang="ru-RU" sz="3600" dirty="0">
                <a:solidFill>
                  <a:schemeClr val="accent3">
                    <a:lumMod val="50000"/>
                  </a:schemeClr>
                </a:solidFill>
              </a:rPr>
              <a:t>показать на практике методы и приемы инновационной арт-технологии, помогающие в обучении предмета.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569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FE8637">
                    <a:lumMod val="50000"/>
                  </a:srgbClr>
                </a:solidFill>
              </a:rPr>
              <a:t>«Использование</a:t>
            </a:r>
            <a:br>
              <a:rPr lang="ru-RU" sz="2800" b="1" dirty="0">
                <a:solidFill>
                  <a:srgbClr val="FE8637">
                    <a:lumMod val="50000"/>
                  </a:srgbClr>
                </a:solidFill>
              </a:rPr>
            </a:br>
            <a:r>
              <a:rPr lang="ru-RU" sz="2800" b="1" dirty="0">
                <a:solidFill>
                  <a:srgbClr val="FE8637">
                    <a:lumMod val="50000"/>
                  </a:srgbClr>
                </a:solidFill>
              </a:rPr>
              <a:t> арт- технологий на уроках английского языка»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00B050"/>
                </a:solidFill>
              </a:rPr>
              <a:t>АРТ- ТЕХГОЛОГИЯ </a:t>
            </a:r>
            <a:r>
              <a:rPr lang="ru-RU" sz="4000" dirty="0">
                <a:latin typeface="Times New Roman"/>
                <a:ea typeface="Times New Roman"/>
              </a:rPr>
              <a:t>предполагает опору на творчество школьников, позволяет интегрировать разные учебные предметы, использовать различные режимы работы учащихся, организовывать обучение в сотрудничестве.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20997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FE8637">
                    <a:lumMod val="50000"/>
                  </a:srgbClr>
                </a:solidFill>
              </a:rPr>
              <a:t>«Использование</a:t>
            </a:r>
            <a:br>
              <a:rPr lang="ru-RU" sz="2800" b="1" dirty="0">
                <a:solidFill>
                  <a:srgbClr val="FE8637">
                    <a:lumMod val="50000"/>
                  </a:srgbClr>
                </a:solidFill>
              </a:rPr>
            </a:br>
            <a:r>
              <a:rPr lang="ru-RU" sz="2800" b="1" dirty="0">
                <a:solidFill>
                  <a:srgbClr val="FE8637">
                    <a:lumMod val="50000"/>
                  </a:srgbClr>
                </a:solidFill>
              </a:rPr>
              <a:t> арт- технологий на уроках английского языка»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  <a:t>Формы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</a:rPr>
              <a:t> и </a:t>
            </a: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  <a:t>приемы 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</a:rPr>
              <a:t>современных арт-технологий многообразны, что дает возможность использовать их </a:t>
            </a:r>
            <a:r>
              <a:rPr lang="ru-RU" sz="4000" u="sng" dirty="0">
                <a:solidFill>
                  <a:schemeClr val="accent3">
                    <a:lumMod val="50000"/>
                  </a:schemeClr>
                </a:solidFill>
              </a:rPr>
              <a:t>на разных этапах урока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7695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FE8637">
                    <a:lumMod val="50000"/>
                  </a:srgbClr>
                </a:solidFill>
              </a:rPr>
              <a:t>«Использование</a:t>
            </a:r>
            <a:br>
              <a:rPr lang="ru-RU" sz="2800" b="1" dirty="0">
                <a:solidFill>
                  <a:srgbClr val="FE8637">
                    <a:lumMod val="50000"/>
                  </a:srgbClr>
                </a:solidFill>
              </a:rPr>
            </a:br>
            <a:r>
              <a:rPr lang="ru-RU" sz="2800" b="1" dirty="0">
                <a:solidFill>
                  <a:srgbClr val="FE8637">
                    <a:lumMod val="50000"/>
                  </a:srgbClr>
                </a:solidFill>
              </a:rPr>
              <a:t> арт- технологий на уроках английского языка»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b="1" i="1" u="sng" dirty="0">
                <a:solidFill>
                  <a:schemeClr val="accent3">
                    <a:lumMod val="50000"/>
                  </a:schemeClr>
                </a:solidFill>
              </a:rPr>
              <a:t>ФОНЕТИЧЕСКИЙ ЭТЮД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5" t="12462" r="29034" b="16506"/>
          <a:stretch/>
        </p:blipFill>
        <p:spPr bwMode="auto">
          <a:xfrm>
            <a:off x="1403648" y="2375292"/>
            <a:ext cx="5417073" cy="3578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786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300" b="1" dirty="0">
                <a:solidFill>
                  <a:srgbClr val="FE8637">
                    <a:lumMod val="50000"/>
                  </a:srgbClr>
                </a:solidFill>
              </a:rPr>
              <a:t>«Использование</a:t>
            </a:r>
            <a:br>
              <a:rPr lang="ru-RU" sz="2300" b="1" dirty="0">
                <a:solidFill>
                  <a:srgbClr val="FE8637">
                    <a:lumMod val="50000"/>
                  </a:srgbClr>
                </a:solidFill>
              </a:rPr>
            </a:br>
            <a:r>
              <a:rPr lang="ru-RU" sz="2300" b="1" dirty="0">
                <a:solidFill>
                  <a:srgbClr val="FE8637">
                    <a:lumMod val="50000"/>
                  </a:srgbClr>
                </a:solidFill>
              </a:rPr>
              <a:t> арт- технологий на уроках английского языка»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0170" marR="89535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4400" b="1" i="1" u="sng" dirty="0">
                <a:latin typeface="Times New Roman"/>
                <a:ea typeface="Times New Roman"/>
                <a:cs typeface="Times New Roman"/>
              </a:rPr>
              <a:t>РОЛЕВАЯ ИГРА</a:t>
            </a:r>
            <a:endParaRPr lang="ru-RU" dirty="0">
              <a:latin typeface="Calibri"/>
              <a:ea typeface="Times New Roman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8" b="16672"/>
          <a:stretch/>
        </p:blipFill>
        <p:spPr bwMode="auto">
          <a:xfrm>
            <a:off x="1547664" y="2564904"/>
            <a:ext cx="5832648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303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5204140288343289116">
            <a:hlinkClick r:id="" action="ppaction://media"/>
            <a:extLst>
              <a:ext uri="{FF2B5EF4-FFF2-40B4-BE49-F238E27FC236}">
                <a16:creationId xmlns:a16="http://schemas.microsoft.com/office/drawing/2014/main" id="{64E0ABA0-142A-4C36-9381-A67436954B46}"/>
              </a:ext>
            </a:extLst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1711325"/>
            <a:ext cx="7467600" cy="4649788"/>
          </a:xfrm>
        </p:spPr>
      </p:pic>
    </p:spTree>
    <p:extLst>
      <p:ext uri="{BB962C8B-B14F-4D97-AF65-F5344CB8AC3E}">
        <p14:creationId xmlns:p14="http://schemas.microsoft.com/office/powerpoint/2010/main" val="137597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650</TotalTime>
  <Words>298</Words>
  <Application>Microsoft Office PowerPoint</Application>
  <PresentationFormat>Экран (4:3)</PresentationFormat>
  <Paragraphs>37</Paragraphs>
  <Slides>16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Calibri</vt:lpstr>
      <vt:lpstr>Century Schoolbook</vt:lpstr>
      <vt:lpstr>Times New Roman</vt:lpstr>
      <vt:lpstr>Wingdings</vt:lpstr>
      <vt:lpstr>Wingdings 2</vt:lpstr>
      <vt:lpstr>Эркер</vt:lpstr>
      <vt:lpstr>Презентация PowerPoint</vt:lpstr>
      <vt:lpstr> </vt:lpstr>
      <vt:lpstr>Презентация PowerPoint</vt:lpstr>
      <vt:lpstr>       «Использование  арт- технологий на уроках английского языка» </vt:lpstr>
      <vt:lpstr>«Использование  арт- технологий на уроках английского языка»</vt:lpstr>
      <vt:lpstr>«Использование  арт- технологий на уроках английского языка»</vt:lpstr>
      <vt:lpstr>«Использование  арт- технологий на уроках английского языка»</vt:lpstr>
      <vt:lpstr>«Использование  арт- технологий на уроках английского языка»</vt:lpstr>
      <vt:lpstr>Презентация PowerPoint</vt:lpstr>
      <vt:lpstr>«Использование арт- технологий на уроках английского языка». </vt:lpstr>
      <vt:lpstr>Презентация PowerPoint</vt:lpstr>
      <vt:lpstr>«Использование арт- технологий на уроках английского языка».</vt:lpstr>
      <vt:lpstr>«Использование арт- технологий на уроках английского языка». ВИЗУАЛЬНЫЕ АРТ-ТЕХНОЛОГИИ. </vt:lpstr>
      <vt:lpstr>«Использование арт- технологий на уроках английского языка». ВИЗУАЛЬНЫЕ АРТ-ТЕХНОЛОГИИ. </vt:lpstr>
      <vt:lpstr>«Использование арт- технологий на уроках английского языка».</vt:lpstr>
      <vt:lpstr>«Использование арт- технологий на уроках английского языка».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Школа С-К</cp:lastModifiedBy>
  <cp:revision>37</cp:revision>
  <dcterms:created xsi:type="dcterms:W3CDTF">2023-03-04T03:20:06Z</dcterms:created>
  <dcterms:modified xsi:type="dcterms:W3CDTF">2023-03-09T01:51:46Z</dcterms:modified>
</cp:coreProperties>
</file>