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3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94900D3-98BD-4319-8038-526AE054B8D6}">
          <p14:sldIdLst>
            <p14:sldId id="256"/>
            <p14:sldId id="258"/>
            <p14:sldId id="257"/>
            <p14:sldId id="259"/>
            <p14:sldId id="260"/>
            <p14:sldId id="261"/>
            <p14:sldId id="262"/>
            <p14:sldId id="265"/>
            <p14:sldId id="263"/>
            <p14:sldId id="264"/>
            <p14:sldId id="266"/>
            <p14:sldId id="267"/>
            <p14:sldId id="2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1470025"/>
          </a:xfrm>
        </p:spPr>
        <p:txBody>
          <a:bodyPr/>
          <a:lstStyle/>
          <a:p>
            <a:r>
              <a:rPr lang="ru-RU" sz="6600" dirty="0" smtClean="0">
                <a:solidFill>
                  <a:schemeClr val="bg1"/>
                </a:solidFill>
              </a:rPr>
              <a:t>Историческая разминка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6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4896544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Вывод:</a:t>
            </a:r>
            <a:br>
              <a:rPr lang="ru-RU" sz="7200" dirty="0" smtClean="0">
                <a:solidFill>
                  <a:schemeClr val="bg1"/>
                </a:solidFill>
              </a:rPr>
            </a:br>
            <a:r>
              <a:rPr lang="ru-RU" sz="6700" dirty="0" smtClean="0">
                <a:solidFill>
                  <a:schemeClr val="bg1"/>
                </a:solidFill>
              </a:rPr>
              <a:t>Ярослав получил прозвище «Мудрый» за ум, образованность, целеустремлённость и заботу о государстве.</a:t>
            </a:r>
            <a:br>
              <a:rPr lang="ru-RU" sz="6700" dirty="0" smtClean="0">
                <a:solidFill>
                  <a:schemeClr val="bg1"/>
                </a:solidFill>
              </a:rPr>
            </a:br>
            <a:endParaRPr lang="ru-RU" sz="6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RazoR\Desktop\DSC03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4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RazoR\Desktop\dmitry-solunskiy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36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azoR\Desktop\biab194d_catp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652120" cy="687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3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3466728" cy="569133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К кому обращены слова?</a:t>
            </a:r>
          </a:p>
          <a:p>
            <a:pPr marL="0" indent="0">
              <a:buNone/>
            </a:pPr>
            <a:endParaRPr lang="ru-RU" sz="32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«Земля наша велика и обильна, а порядка в ней нет. Приходите и управляйте нами»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RazoR\Desktop\0_2b1ce_259d45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4664"/>
            <a:ext cx="454414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69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4042792" cy="56913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О ком идёт речь?</a:t>
            </a:r>
          </a:p>
          <a:p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«Коль повадился волк в стадо ходить, то не перестанет, пока всех овец не перетаскает»</a:t>
            </a:r>
          </a:p>
          <a:p>
            <a:endParaRPr lang="ru-RU" sz="3600" dirty="0"/>
          </a:p>
        </p:txBody>
      </p:sp>
      <p:pic>
        <p:nvPicPr>
          <p:cNvPr id="1026" name="Picture 2" descr="C:\Users\RazoR\Desktop\39edb64a01aa25d837e39c59a41bcd4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424847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2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6672"/>
            <a:ext cx="3250704" cy="56193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Кому принадлежат слова?</a:t>
            </a:r>
          </a:p>
          <a:p>
            <a:pPr marL="0" indent="0"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3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</a:rPr>
              <a:t>«Хочу мстить за мужа своего!»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RazoR\Desktop\EADX-3Doih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4176463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08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3970784" cy="604867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Кто сказал?</a:t>
            </a:r>
          </a:p>
          <a:p>
            <a:pPr marL="0" indent="0">
              <a:buNone/>
            </a:pPr>
            <a:endParaRPr lang="ru-RU" sz="4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sz="4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«Приходите все на берег Днепра, будь то стар или млад, а кто не придёт – будет мне враг»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RazoR\Desktop\1478692570_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2"/>
            <a:ext cx="400871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09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azoR\Desktop\Svitok-pozdravitel-ny-j-s-surguchnoj-pechat-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14908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Урок по истории Отечества. 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Тема: «Правление Ярослава Мудрого»</a:t>
            </a:r>
            <a:br>
              <a:rPr lang="ru-RU" sz="5400" dirty="0" smtClean="0">
                <a:solidFill>
                  <a:schemeClr val="bg1"/>
                </a:solidFill>
              </a:rPr>
            </a:br>
            <a:r>
              <a:rPr lang="ru-RU" sz="5400" dirty="0" smtClean="0">
                <a:solidFill>
                  <a:schemeClr val="bg1"/>
                </a:solidFill>
              </a:rPr>
              <a:t>7 класс.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5434136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Подготовила: Загоскина О.М., учитель высшей квалификационной категории.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5676" y="345341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ГОУ ТО «</a:t>
            </a:r>
            <a:r>
              <a:rPr lang="ru-RU" dirty="0" err="1" smtClean="0">
                <a:solidFill>
                  <a:schemeClr val="bg1"/>
                </a:solidFill>
              </a:rPr>
              <a:t>Дубовская</a:t>
            </a:r>
            <a:r>
              <a:rPr lang="ru-RU" dirty="0" smtClean="0">
                <a:solidFill>
                  <a:schemeClr val="bg1"/>
                </a:solidFill>
              </a:rPr>
              <a:t> школа для обучающихся с ОВЗ.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2090" y="6030153"/>
            <a:ext cx="95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2018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89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azoR\Desktop\terraoko-2014-02-229982011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7920880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-387424"/>
            <a:ext cx="8229600" cy="12192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Князь Ярослав Владимирович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1556792"/>
            <a:ext cx="2232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Годы правления: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1019-1054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9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RazoR\Desktop\ques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10000"/>
            <a:ext cx="3048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19200"/>
          </a:xfrm>
        </p:spPr>
        <p:txBody>
          <a:bodyPr anchor="t">
            <a:noAutofit/>
          </a:bodyPr>
          <a:lstStyle/>
          <a:p>
            <a:pPr algn="ctr"/>
            <a:r>
              <a:rPr lang="ru-RU" sz="7200" dirty="0" smtClean="0">
                <a:solidFill>
                  <a:schemeClr val="bg1"/>
                </a:solidFill>
              </a:rPr>
              <a:t>За что Ярослава прозвали «Мудрым»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2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980728"/>
            <a:ext cx="4258816" cy="54726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Продолжил укреплять границы единого русского государства.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Укрепил Киев.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Разгромил печенегов.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Развивал торговлю с другими странами.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Породнился с правителями других государств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Стал чеканить первые русские монеты.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Создал первый сборник законов «Русская Правда».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38742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Дела Ярослава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RazoR\Desktop\s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6"/>
            <a:ext cx="3841934" cy="293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RazoR\Desktop\zoloti-voro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3841934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53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</TotalTime>
  <Words>166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Историческая 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по истории Отечества.  Тема: «Правление Ярослава Мудрого» 7 класс.</vt:lpstr>
      <vt:lpstr>Князь Ярослав Владимирович </vt:lpstr>
      <vt:lpstr>За что Ярослава прозвали «Мудрым»</vt:lpstr>
      <vt:lpstr>Дела Ярослава</vt:lpstr>
      <vt:lpstr>Вывод: Ярослав получил прозвище «Мудрый» за ум, образованность, целеустремлённость и заботу о государстве.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Историческая разминка</dc:title>
  <dc:creator>Игорь Загоскин</dc:creator>
  <cp:lastModifiedBy>Игорь Загоскин</cp:lastModifiedBy>
  <cp:revision>11</cp:revision>
  <dcterms:created xsi:type="dcterms:W3CDTF">2018-12-14T12:07:02Z</dcterms:created>
  <dcterms:modified xsi:type="dcterms:W3CDTF">2018-12-18T13:26:43Z</dcterms:modified>
</cp:coreProperties>
</file>