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9" d="100"/>
          <a:sy n="59" d="100"/>
        </p:scale>
        <p:origin x="-8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9F404-5FD6-44B4-A44C-6E6061380C04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4527D-948A-4CF2-9085-E0A880173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3.png"/><Relationship Id="rId7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gif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gif"/><Relationship Id="rId9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титульного слайд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Рисунок 4" descr="дуэль эрудитов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15149">
            <a:off x="4652315" y="3873397"/>
            <a:ext cx="9144000" cy="1524000"/>
          </a:xfrm>
          <a:prstGeom prst="rect">
            <a:avLst/>
          </a:prstGeom>
        </p:spPr>
      </p:pic>
      <p:pic>
        <p:nvPicPr>
          <p:cNvPr id="2050" name="Picture 2" descr="C:\Documents and Settings\Admin\Рабочий стол\экологические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143040" y="142852"/>
            <a:ext cx="8572500" cy="1905000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проблемы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1071546"/>
            <a:ext cx="8572500" cy="1905000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энергосбережение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2214554"/>
            <a:ext cx="8572500" cy="1905000"/>
          </a:xfrm>
          <a:prstGeom prst="rect">
            <a:avLst/>
          </a:prstGeom>
          <a:noFill/>
        </p:spPr>
      </p:pic>
      <p:pic>
        <p:nvPicPr>
          <p:cNvPr id="2053" name="Picture 5" descr="E:\Графика (заготовки)\экология (png)\для карточки эколога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15272" y="285728"/>
            <a:ext cx="928694" cy="928694"/>
          </a:xfrm>
          <a:prstGeom prst="rect">
            <a:avLst/>
          </a:prstGeom>
          <a:noFill/>
        </p:spPr>
      </p:pic>
      <p:pic>
        <p:nvPicPr>
          <p:cNvPr id="2054" name="Picture 6" descr="C:\Documents and Settings\Admin\Рабочий стол\дуэль эрудитов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3714752"/>
            <a:ext cx="928694" cy="928694"/>
          </a:xfrm>
          <a:prstGeom prst="rect">
            <a:avLst/>
          </a:prstGeom>
          <a:noFill/>
        </p:spPr>
      </p:pic>
      <p:pic>
        <p:nvPicPr>
          <p:cNvPr id="2055" name="Picture 7" descr="C:\Documents and Settings\Admin\Рабочий стол\tUT3tYd4sX4 копия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902306" y="4143380"/>
            <a:ext cx="1384206" cy="1496875"/>
          </a:xfrm>
          <a:prstGeom prst="rect">
            <a:avLst/>
          </a:prstGeom>
          <a:noFill/>
        </p:spPr>
      </p:pic>
      <p:pic>
        <p:nvPicPr>
          <p:cNvPr id="2056" name="Picture 8" descr="C:\Documents and Settings\Admin\Рабочий стол\tUT3tYd4sX4 копия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25825" y="4143380"/>
            <a:ext cx="1588919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Эпиграф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074" name="Picture 2" descr="C:\Documents and Settings\Admin\Рабочий стол\шилл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85729"/>
            <a:ext cx="2812573" cy="39290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42844" y="4214818"/>
            <a:ext cx="30003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Фридрих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onymous Pro" pitchFamily="49" charset="0"/>
                <a:ea typeface="Anonymous Pro" pitchFamily="49" charset="0"/>
              </a:rPr>
              <a:t> Шиллер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onymous Pro" pitchFamily="49" charset="0"/>
              <a:ea typeface="Anonymous Pro" pitchFamily="49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286116" y="357166"/>
            <a:ext cx="557216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nonymous Pro" pitchFamily="49" charset="0"/>
                <a:cs typeface="Arial" pitchFamily="34" charset="0"/>
              </a:rPr>
              <a:t>Человек играет только тогда, когда он в полном значении слова человек, и он бывает вполне человеком лишь тогда, когда он играет.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5068685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nonymous Pro" pitchFamily="49" charset="0"/>
                <a:cs typeface="Arial" pitchFamily="34" charset="0"/>
              </a:rPr>
              <a:t>немецкий поэт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Anonymous Pro" pitchFamily="49" charset="0"/>
                <a:cs typeface="Arial" pitchFamily="34" charset="0"/>
              </a:rPr>
              <a:t>и философ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аунд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Picture 3" descr="E:\Графика (заготовки)\znai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2573608" cy="3943230"/>
          </a:xfrm>
          <a:prstGeom prst="rect">
            <a:avLst/>
          </a:prstGeom>
          <a:noFill/>
        </p:spPr>
      </p:pic>
      <p:pic>
        <p:nvPicPr>
          <p:cNvPr id="6" name="Рисунок 5" descr="ответь ты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142852"/>
            <a:ext cx="6667500" cy="2381250"/>
          </a:xfrm>
          <a:prstGeom prst="rect">
            <a:avLst/>
          </a:prstGeom>
        </p:spPr>
      </p:pic>
      <p:pic>
        <p:nvPicPr>
          <p:cNvPr id="7" name="Рисунок 6" descr="на вопрос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12" y="714356"/>
            <a:ext cx="6667500" cy="2381250"/>
          </a:xfrm>
          <a:prstGeom prst="rect">
            <a:avLst/>
          </a:prstGeom>
        </p:spPr>
      </p:pic>
      <p:pic>
        <p:nvPicPr>
          <p:cNvPr id="8" name="Рисунок 7" descr="дружок, коль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0846" y="1857364"/>
            <a:ext cx="6667500" cy="2381250"/>
          </a:xfrm>
          <a:prstGeom prst="rect">
            <a:avLst/>
          </a:prstGeom>
        </p:spPr>
      </p:pic>
      <p:pic>
        <p:nvPicPr>
          <p:cNvPr id="9" name="Рисунок 8" descr="экологии знаток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4546" y="3214686"/>
            <a:ext cx="6667500" cy="2381250"/>
          </a:xfrm>
          <a:prstGeom prst="rect">
            <a:avLst/>
          </a:prstGeom>
        </p:spPr>
      </p:pic>
      <p:pic>
        <p:nvPicPr>
          <p:cNvPr id="1026" name="Picture 2" descr="C:\Documents and Settings\Admin\Рабочий стол\Бережем планету вместе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15140" y="4570412"/>
            <a:ext cx="2143139" cy="1063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Documents and Settings\Admin\Рабочий стол\запятая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021832" y="1428736"/>
            <a:ext cx="295023" cy="509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аунд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Рисунок 4" descr="бережливый инфознайк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0854" y="357166"/>
            <a:ext cx="7387492" cy="4186245"/>
          </a:xfrm>
          <a:prstGeom prst="rect">
            <a:avLst/>
          </a:prstGeom>
        </p:spPr>
      </p:pic>
      <p:pic>
        <p:nvPicPr>
          <p:cNvPr id="3075" name="Picture 3" descr="E:\Графика (заготовки)\znaik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500174"/>
            <a:ext cx="2573608" cy="3943230"/>
          </a:xfrm>
          <a:prstGeom prst="rect">
            <a:avLst/>
          </a:prstGeom>
          <a:noFill/>
        </p:spPr>
      </p:pic>
      <p:pic>
        <p:nvPicPr>
          <p:cNvPr id="8194" name="Picture 2" descr="C:\Documents and Settings\Admin\Рабочий стол\поставить в инфознайку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90242" y="3643314"/>
            <a:ext cx="3007748" cy="20700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аунд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Рисунок 4" descr="реши, если силен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09847">
            <a:off x="2320595" y="926907"/>
            <a:ext cx="6858071" cy="2857530"/>
          </a:xfrm>
          <a:prstGeom prst="rect">
            <a:avLst/>
          </a:prstGeom>
        </p:spPr>
      </p:pic>
      <p:pic>
        <p:nvPicPr>
          <p:cNvPr id="8" name="Рисунок 7" descr="формул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5041" y="3429000"/>
            <a:ext cx="3143239" cy="2165342"/>
          </a:xfrm>
          <a:prstGeom prst="rect">
            <a:avLst/>
          </a:prstGeom>
        </p:spPr>
      </p:pic>
      <p:pic>
        <p:nvPicPr>
          <p:cNvPr id="11" name="Picture 3" descr="E:\Графика (заготовки)\znaik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700348"/>
            <a:ext cx="2573608" cy="3943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аунд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Picture 3" descr="E:\Графика (заготовки)\znai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2573608" cy="3943230"/>
          </a:xfrm>
          <a:prstGeom prst="rect">
            <a:avLst/>
          </a:prstGeom>
          <a:noFill/>
        </p:spPr>
      </p:pic>
      <p:pic>
        <p:nvPicPr>
          <p:cNvPr id="6" name="Рисунок 5" descr="простые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-71462"/>
            <a:ext cx="6667500" cy="2381250"/>
          </a:xfrm>
          <a:prstGeom prst="rect">
            <a:avLst/>
          </a:prstGeom>
        </p:spPr>
      </p:pic>
      <p:pic>
        <p:nvPicPr>
          <p:cNvPr id="7" name="Рисунок 6" descr="энергетические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5918" y="642918"/>
            <a:ext cx="6667500" cy="2381250"/>
          </a:xfrm>
          <a:prstGeom prst="rect">
            <a:avLst/>
          </a:prstGeom>
        </p:spPr>
      </p:pic>
      <p:pic>
        <p:nvPicPr>
          <p:cNvPr id="8" name="Рисунок 7" descr="решения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8102" y="1214422"/>
            <a:ext cx="6667500" cy="2381250"/>
          </a:xfrm>
          <a:prstGeom prst="rect">
            <a:avLst/>
          </a:prstGeom>
        </p:spPr>
      </p:pic>
      <p:pic>
        <p:nvPicPr>
          <p:cNvPr id="9" name="Рисунок 8" descr="против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10" y="2643182"/>
            <a:ext cx="6667500" cy="2381250"/>
          </a:xfrm>
          <a:prstGeom prst="rect">
            <a:avLst/>
          </a:prstGeom>
        </p:spPr>
      </p:pic>
      <p:pic>
        <p:nvPicPr>
          <p:cNvPr id="10" name="Рисунок 9" descr="изменения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7488" y="3143248"/>
            <a:ext cx="6667500" cy="2381250"/>
          </a:xfrm>
          <a:prstGeom prst="rect">
            <a:avLst/>
          </a:prstGeom>
        </p:spPr>
      </p:pic>
      <p:pic>
        <p:nvPicPr>
          <p:cNvPr id="11" name="Рисунок 10" descr="климата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57620" y="3905270"/>
            <a:ext cx="666750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аунд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Picture 3" descr="E:\Графика (заготовки)\znai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2573608" cy="3943230"/>
          </a:xfrm>
          <a:prstGeom prst="rect">
            <a:avLst/>
          </a:prstGeom>
          <a:noFill/>
        </p:spPr>
      </p:pic>
      <p:pic>
        <p:nvPicPr>
          <p:cNvPr id="6" name="Рисунок 5" descr="Практический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36" y="1500174"/>
            <a:ext cx="6667500" cy="2381250"/>
          </a:xfrm>
          <a:prstGeom prst="rect">
            <a:avLst/>
          </a:prstGeom>
        </p:spPr>
      </p:pic>
      <p:pic>
        <p:nvPicPr>
          <p:cNvPr id="5121" name="Picture 1" descr="C:\Documents and Settings\Admin\Рабочий стол\экономия энергии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3643314"/>
            <a:ext cx="2992010" cy="2143139"/>
          </a:xfrm>
          <a:prstGeom prst="rect">
            <a:avLst/>
          </a:prstGeom>
          <a:noFill/>
        </p:spPr>
      </p:pic>
      <p:pic>
        <p:nvPicPr>
          <p:cNvPr id="5122" name="Picture 2" descr="C:\Documents and Settings\Admin\Рабочий стол\плак-183jp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214290"/>
            <a:ext cx="3000396" cy="2062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тоги конкурс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5" name="Рисунок 4" descr="команде победителей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57272" y="1428740"/>
            <a:ext cx="10858544" cy="1357318"/>
          </a:xfrm>
          <a:prstGeom prst="rect">
            <a:avLst/>
          </a:prstGeom>
        </p:spPr>
      </p:pic>
      <p:pic>
        <p:nvPicPr>
          <p:cNvPr id="6" name="Рисунок 5" descr="Ура_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71668" y="4079032"/>
            <a:ext cx="5715000" cy="1905000"/>
          </a:xfrm>
          <a:prstGeom prst="rect">
            <a:avLst/>
          </a:prstGeom>
        </p:spPr>
      </p:pic>
      <p:pic>
        <p:nvPicPr>
          <p:cNvPr id="7" name="Рисунок 6" descr="Ура_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44" y="3667140"/>
            <a:ext cx="5715000" cy="1905000"/>
          </a:xfrm>
          <a:prstGeom prst="rect">
            <a:avLst/>
          </a:prstGeom>
        </p:spPr>
      </p:pic>
      <p:pic>
        <p:nvPicPr>
          <p:cNvPr id="8" name="Рисунок 7" descr="Ура_3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1736" y="2834442"/>
            <a:ext cx="5715000" cy="1905000"/>
          </a:xfrm>
          <a:prstGeom prst="rect">
            <a:avLst/>
          </a:prstGeom>
        </p:spPr>
      </p:pic>
      <p:pic>
        <p:nvPicPr>
          <p:cNvPr id="1027" name="Picture 3" descr="E:\Графика (заготовки)\Lighting_effects_PNG_\0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142876"/>
            <a:ext cx="1658743" cy="1500174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пьедестал почета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46" y="3297114"/>
            <a:ext cx="3143271" cy="2417901"/>
          </a:xfrm>
          <a:prstGeom prst="rect">
            <a:avLst/>
          </a:prstGeom>
          <a:noFill/>
        </p:spPr>
      </p:pic>
      <p:pic>
        <p:nvPicPr>
          <p:cNvPr id="4097" name="Picture 1" descr="C:\Documents and Settings\Admin\Рабочий стол\медали на финальный слайд_золотую копия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29586" y="0"/>
            <a:ext cx="1051464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</TotalTime>
  <Words>32</Words>
  <Application>Microsoft Office PowerPoint</Application>
  <PresentationFormat>Экран (4:3)</PresentationFormat>
  <Paragraphs>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Home-2012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67</cp:revision>
  <dcterms:created xsi:type="dcterms:W3CDTF">2021-06-04T08:02:38Z</dcterms:created>
  <dcterms:modified xsi:type="dcterms:W3CDTF">2021-06-07T12:50:45Z</dcterms:modified>
</cp:coreProperties>
</file>