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2" r:id="rId8"/>
    <p:sldId id="261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942B-24A8-4241-9547-AF30FA08D3C5}" type="datetimeFigureOut">
              <a:rPr lang="ru-RU" smtClean="0"/>
              <a:t>03.11.2017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122-01FC-48B4-A3DC-BB0460195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642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942B-24A8-4241-9547-AF30FA08D3C5}" type="datetimeFigureOut">
              <a:rPr lang="ru-RU" smtClean="0"/>
              <a:t>03.11.2017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122-01FC-48B4-A3DC-BB0460195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824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942B-24A8-4241-9547-AF30FA08D3C5}" type="datetimeFigureOut">
              <a:rPr lang="ru-RU" smtClean="0"/>
              <a:t>03.11.2017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122-01FC-48B4-A3DC-BB0460195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55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942B-24A8-4241-9547-AF30FA08D3C5}" type="datetimeFigureOut">
              <a:rPr lang="ru-RU" smtClean="0"/>
              <a:t>03.11.2017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122-01FC-48B4-A3DC-BB0460195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748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942B-24A8-4241-9547-AF30FA08D3C5}" type="datetimeFigureOut">
              <a:rPr lang="ru-RU" smtClean="0"/>
              <a:t>03.11.2017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122-01FC-48B4-A3DC-BB0460195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111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942B-24A8-4241-9547-AF30FA08D3C5}" type="datetimeFigureOut">
              <a:rPr lang="ru-RU" smtClean="0"/>
              <a:t>03.11.2017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122-01FC-48B4-A3DC-BB0460195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892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942B-24A8-4241-9547-AF30FA08D3C5}" type="datetimeFigureOut">
              <a:rPr lang="ru-RU" smtClean="0"/>
              <a:t>03.11.2017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122-01FC-48B4-A3DC-BB0460195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283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942B-24A8-4241-9547-AF30FA08D3C5}" type="datetimeFigureOut">
              <a:rPr lang="ru-RU" smtClean="0"/>
              <a:t>03.11.2017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122-01FC-48B4-A3DC-BB0460195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408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942B-24A8-4241-9547-AF30FA08D3C5}" type="datetimeFigureOut">
              <a:rPr lang="ru-RU" smtClean="0"/>
              <a:t>03.11.2017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122-01FC-48B4-A3DC-BB0460195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408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942B-24A8-4241-9547-AF30FA08D3C5}" type="datetimeFigureOut">
              <a:rPr lang="ru-RU" smtClean="0"/>
              <a:t>03.11.2017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122-01FC-48B4-A3DC-BB0460195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528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942B-24A8-4241-9547-AF30FA08D3C5}" type="datetimeFigureOut">
              <a:rPr lang="ru-RU" smtClean="0"/>
              <a:t>03.11.2017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122-01FC-48B4-A3DC-BB0460195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594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0942B-24A8-4241-9547-AF30FA08D3C5}" type="datetimeFigureOut">
              <a:rPr lang="ru-RU" smtClean="0"/>
              <a:t>03.11.2017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D7122-01FC-48B4-A3DC-BB0460195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166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14" y="167491"/>
            <a:ext cx="11501609" cy="64646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1466" y="88882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«Березовский детский сад № 9»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«Презентация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экологии 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зернышка от грядки до кастрюльки». 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макета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экологическому воспитанию»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1803" y="3587081"/>
            <a:ext cx="9144000" cy="165576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                                                         Приготовила: воспитатель</a:t>
            </a:r>
          </a:p>
          <a:p>
            <a:r>
              <a:rPr lang="ru-RU" dirty="0" smtClean="0"/>
              <a:t>                                                                                                   </a:t>
            </a:r>
            <a:r>
              <a:rPr lang="ru-RU" dirty="0" err="1" smtClean="0"/>
              <a:t>Пшеничникова</a:t>
            </a:r>
            <a:r>
              <a:rPr lang="ru-RU" dirty="0" smtClean="0"/>
              <a:t> Т. Ф.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err="1" smtClean="0"/>
              <a:t>Пгт</a:t>
            </a:r>
            <a:r>
              <a:rPr lang="ru-RU" dirty="0" smtClean="0"/>
              <a:t>. Березовка,2017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61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15" y="220338"/>
            <a:ext cx="11692568" cy="64580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50" y="541395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План работы: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61001" y="2005070"/>
            <a:ext cx="816349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1.Выбираем тему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2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Составляем план будущего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2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макета;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2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Собираем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49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95" y="232922"/>
            <a:ext cx="10966144" cy="635763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439" y="398176"/>
            <a:ext cx="9298236" cy="132556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618" y="1723739"/>
            <a:ext cx="3857705" cy="289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627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4" y="155804"/>
            <a:ext cx="11413475" cy="653851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представления  педагогов дошкольных учреждений о  методе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создать макет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экологическому воспитанию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59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4" y="155804"/>
            <a:ext cx="11413475" cy="653851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0326" y="1690688"/>
            <a:ext cx="94524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дословном переводе с английского языка «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 - это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«книга на коленях»,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как его еще называют тематическая папка или коллекция маленьких книжек с кармашками и окошечками, которые дают возможность размещать информацию в виде рисунков, небольших текстов, диаграмм и графиков в любой форме и на любую тему.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29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40" y="179131"/>
            <a:ext cx="11566793" cy="6475058"/>
          </a:xfrm>
        </p:spPr>
      </p:pic>
      <p:sp>
        <p:nvSpPr>
          <p:cNvPr id="5" name="Прямоугольник 4"/>
          <p:cNvSpPr/>
          <p:nvPr/>
        </p:nvSpPr>
        <p:spPr>
          <a:xfrm>
            <a:off x="1476260" y="1854649"/>
            <a:ext cx="93973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содержит все этапы проекта: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Целеполагание (выбор темы)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Разработка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(составление плана)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Выполнение (практическая часть)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Подведение итогов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 – средство для реализации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деятельностного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метода обучения.  При создании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дети не получают знания в готовом виде, а добывают их сами в процессе собственной исследовательской – познавательной деятельности 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56761" y="735518"/>
            <a:ext cx="77118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 – разновидность метода проекта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555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39" y="177839"/>
            <a:ext cx="11621878" cy="64928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b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Зачем нужен </a:t>
            </a:r>
            <a:r>
              <a:rPr lang="ru-RU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лэпбук</a:t>
            </a:r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b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51681" y="1918543"/>
            <a:ext cx="88465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 Лэпбук – </a:t>
            </a:r>
            <a:r>
              <a:rPr kumimoji="0" lang="ru-RU" sz="2400" i="0" u="sng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активизирует</a:t>
            </a:r>
            <a:r>
              <a:rPr kumimoji="0" 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у детей </a:t>
            </a:r>
            <a:r>
              <a:rPr kumimoji="0" lang="ru-RU" sz="2400" i="0" u="sng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интерес</a:t>
            </a:r>
            <a:r>
              <a:rPr kumimoji="0" 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к познавательной деятельности;</a:t>
            </a:r>
            <a:br>
              <a:rPr kumimoji="0" 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2.Появляется возможность </a:t>
            </a:r>
            <a:r>
              <a:rPr kumimoji="0" lang="ru-RU" sz="2400" i="0" u="sng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проявить</a:t>
            </a:r>
            <a:r>
              <a:rPr kumimoji="0" 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себя </a:t>
            </a:r>
            <a:r>
              <a:rPr kumimoji="0" lang="ru-RU" sz="2400" i="0" u="sng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каждому ребёнку!</a:t>
            </a:r>
            <a:br>
              <a:rPr kumimoji="0" lang="ru-RU" sz="2400" i="0" u="sng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i="0" u="sng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  Помогает детям </a:t>
            </a:r>
            <a:r>
              <a:rPr kumimoji="0" lang="ru-RU" sz="2400" i="0" u="sng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лучше понять и запомнить информацию </a:t>
            </a:r>
            <a:r>
              <a:rPr kumimoji="0" 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(особенно, если ребёнок </a:t>
            </a:r>
            <a:r>
              <a:rPr kumimoji="0" lang="ru-RU" sz="2400" i="0" u="none" strike="noStrike" kern="0" cap="all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визуал</a:t>
            </a:r>
            <a:r>
              <a:rPr kumimoji="0" 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br>
              <a:rPr kumimoji="0" 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4.  Лэпбук – позволяет </a:t>
            </a:r>
            <a:r>
              <a:rPr kumimoji="0" lang="ru-RU" sz="2400" i="0" u="sng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сохранить </a:t>
            </a:r>
            <a:r>
              <a:rPr kumimoji="0" 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собранный </a:t>
            </a:r>
            <a:r>
              <a:rPr kumimoji="0" lang="ru-RU" sz="2400" i="0" u="sng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материал;</a:t>
            </a:r>
            <a:br>
              <a:rPr kumimoji="0" lang="ru-RU" sz="2400" i="0" u="sng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5. </a:t>
            </a:r>
            <a:r>
              <a:rPr kumimoji="0" lang="ru-RU" alt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Это просто </a:t>
            </a:r>
            <a:r>
              <a:rPr kumimoji="0" lang="ru-RU" altLang="ru-RU" sz="2400" i="0" u="sng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интересное и творческое занятие</a:t>
            </a:r>
            <a:r>
              <a:rPr kumimoji="0" lang="ru-RU" altLang="ru-RU" sz="2400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!</a:t>
            </a:r>
            <a:endParaRPr kumimoji="0" lang="ru-RU" sz="24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02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74" y="211491"/>
            <a:ext cx="11501610" cy="6376596"/>
          </a:xfrm>
        </p:spPr>
      </p:pic>
      <p:sp>
        <p:nvSpPr>
          <p:cNvPr id="5" name="Прямоугольник 4"/>
          <p:cNvSpPr/>
          <p:nvPr/>
        </p:nvSpPr>
        <p:spPr>
          <a:xfrm>
            <a:off x="1696597" y="2245627"/>
            <a:ext cx="908891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ребенок 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самостоятельно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собирает 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нужную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информацию;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- 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побуждает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интерес у детей к познавательному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развитию;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- 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может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разнообразить занятие или совместную деятельность со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взрослым;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развивает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креативность и творческое мышление,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речь;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объединяет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людей для увлекательного и полезного </a:t>
            </a:r>
            <a:r>
              <a:rPr kumimoji="0" lang="ru-RU" sz="2400" i="0" u="none" strike="noStrike" kern="0" cap="sm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занятия;</a:t>
            </a:r>
            <a:endParaRPr kumimoji="0" lang="ru-RU" sz="1800" i="0" u="none" strike="noStrike" kern="0" cap="small" spc="0" normalizeH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40578" y="809606"/>
            <a:ext cx="84505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использования ЛЭПБУКОВ: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49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25" y="187287"/>
            <a:ext cx="11643910" cy="64742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7828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у детей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универсальные умения, такие как: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планировать предстоящую деятельность;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договариваться со  сверстниками;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распределять обязанности;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искать нужную информацию, обобщать её, систематизировать;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давать объяснения на возникающие вопросы;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собственные решения, опираясь на свои знания и умения;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используя  устную  речь, выражать свои мысли и желания.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70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49" y="-77118"/>
            <a:ext cx="11824000" cy="685710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8706" y="77119"/>
            <a:ext cx="10515600" cy="18854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зернышка от грядки до кастрюльки»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Documents\Bluetooth Folder\20171102_12073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610998" y="1962549"/>
            <a:ext cx="6720288" cy="45814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548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98304"/>
            <a:ext cx="11692568" cy="64580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904951"/>
            <a:ext cx="8910810" cy="247722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Мастер-класс: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макета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экологии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Documents\Bluetooth Folder\20171102_12063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69197" y="3143939"/>
            <a:ext cx="3114675" cy="297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ocuments\Bluetooth Folder\20171102_12083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083872" y="3143939"/>
            <a:ext cx="3297429" cy="297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ocuments\Bluetooth Folder\20171102_120910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381301" y="3143939"/>
            <a:ext cx="3932352" cy="2971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632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259</Words>
  <Application>Microsoft Office PowerPoint</Application>
  <PresentationFormat>Широкоэкранный</PresentationFormat>
  <Paragraphs>37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МБДОУ «Березовский детский сад № 9»  «Презентация лэпбука по экологии  «Путешествие зернышка от грядки до кастрюльки».  Создание макета лэпбука по экологическому воспитанию»</vt:lpstr>
      <vt:lpstr>       Цель: расширить представления  педагогов дошкольных учреждений о  методе  лэпбук и создать макет  лэпбука по экологическому воспитанию</vt:lpstr>
      <vt:lpstr>    ЛЭПБУК    </vt:lpstr>
      <vt:lpstr>Презентация PowerPoint</vt:lpstr>
      <vt:lpstr>                                          Зачем нужен лэпбук? </vt:lpstr>
      <vt:lpstr>Презентация PowerPoint</vt:lpstr>
      <vt:lpstr>В результате у детей развиваются универсальные умения, такие как: </vt:lpstr>
      <vt:lpstr>Лэпбук «Путешествие зернышка от грядки до кастрюльки»</vt:lpstr>
      <vt:lpstr>Мастер-класс:  Создание макета лэпбука по экологии</vt:lpstr>
      <vt:lpstr>План работы:</vt:lpstr>
      <vt:lpstr>Спасибо 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</cp:revision>
  <dcterms:created xsi:type="dcterms:W3CDTF">2017-11-02T02:15:50Z</dcterms:created>
  <dcterms:modified xsi:type="dcterms:W3CDTF">2017-11-03T01:50:19Z</dcterms:modified>
</cp:coreProperties>
</file>