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5" r:id="rId2"/>
    <p:sldId id="284" r:id="rId3"/>
    <p:sldId id="258" r:id="rId4"/>
    <p:sldId id="259" r:id="rId5"/>
    <p:sldId id="301" r:id="rId6"/>
    <p:sldId id="296" r:id="rId7"/>
    <p:sldId id="291" r:id="rId8"/>
    <p:sldId id="305" r:id="rId9"/>
    <p:sldId id="303" r:id="rId10"/>
    <p:sldId id="275" r:id="rId11"/>
    <p:sldId id="278" r:id="rId12"/>
    <p:sldId id="260" r:id="rId13"/>
    <p:sldId id="289" r:id="rId14"/>
    <p:sldId id="290" r:id="rId15"/>
    <p:sldId id="286" r:id="rId16"/>
    <p:sldId id="262" r:id="rId17"/>
    <p:sldId id="270" r:id="rId18"/>
    <p:sldId id="269" r:id="rId19"/>
    <p:sldId id="268" r:id="rId20"/>
    <p:sldId id="28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1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26597" autoAdjust="0"/>
    <p:restoredTop sz="98020" autoAdjust="0"/>
  </p:normalViewPr>
  <p:slideViewPr>
    <p:cSldViewPr>
      <p:cViewPr varScale="1">
        <p:scale>
          <a:sx n="70" d="100"/>
          <a:sy n="70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2CCC8C-CA73-4182-AB53-41C8A660AC57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8D0662-691D-4EEC-AAA2-0EB306181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942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8D0662-691D-4EEC-AAA2-0EB3061813A1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8D0662-691D-4EEC-AAA2-0EB3061813A1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8D0662-691D-4EEC-AAA2-0EB3061813A1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CDD-4328-4B69-BB3B-770874BDB71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5F7B-0C8A-4F41-A7AF-1C0FF923F8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CDD-4328-4B69-BB3B-770874BDB71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5F7B-0C8A-4F41-A7AF-1C0FF923F8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CDD-4328-4B69-BB3B-770874BDB71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5F7B-0C8A-4F41-A7AF-1C0FF923F8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CDD-4328-4B69-BB3B-770874BDB71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5F7B-0C8A-4F41-A7AF-1C0FF923F8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CDD-4328-4B69-BB3B-770874BDB71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5F7B-0C8A-4F41-A7AF-1C0FF923F8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CDD-4328-4B69-BB3B-770874BDB71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5F7B-0C8A-4F41-A7AF-1C0FF923F8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CDD-4328-4B69-BB3B-770874BDB71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5F7B-0C8A-4F41-A7AF-1C0FF923F8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CDD-4328-4B69-BB3B-770874BDB71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5F7B-0C8A-4F41-A7AF-1C0FF923F8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CDD-4328-4B69-BB3B-770874BDB71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5F7B-0C8A-4F41-A7AF-1C0FF923F8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CDD-4328-4B69-BB3B-770874BDB71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5F7B-0C8A-4F41-A7AF-1C0FF923F8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CDD-4328-4B69-BB3B-770874BDB71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5F7B-0C8A-4F41-A7AF-1C0FF923F8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7ACDD-4328-4B69-BB3B-770874BDB71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55F7B-0C8A-4F41-A7AF-1C0FF923F8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4857760"/>
          </a:xfrm>
        </p:spPr>
        <p:txBody>
          <a:bodyPr>
            <a:normAutofit fontScale="90000"/>
          </a:bodyPr>
          <a:lstStyle/>
          <a:p>
            <a:r>
              <a:rPr lang="ru-RU" sz="5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«Есть память, которой не будет конца»</a:t>
            </a:r>
            <a:br>
              <a:rPr lang="ru-RU" sz="5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sz="5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/>
            </a:r>
            <a:br>
              <a:rPr lang="ru-RU" sz="5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sz="5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/>
            </a:r>
            <a:br>
              <a:rPr lang="ru-RU" sz="5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en-US" sz="5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/>
            </a:r>
            <a:br>
              <a:rPr lang="en-US" sz="5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en-US" sz="5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/>
            </a:r>
            <a:br>
              <a:rPr lang="en-US" sz="5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</a:br>
            <a:endParaRPr lang="ru-RU" sz="5000" b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8686800" cy="100013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6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                                                                                                                                                                                         </a:t>
            </a:r>
            <a:endParaRPr lang="ru-RU" sz="6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\Рабочий стол\Новая папка (6)\P10907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981394" y="2441262"/>
            <a:ext cx="4038964" cy="4286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C:\Documents and Settings\Admin\Рабочий стол\Новая папка (6)\P10907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8685" y="332656"/>
            <a:ext cx="4722318" cy="3854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Documents and Settings\Admin\Рабочий стол\Новая папка (6)\P10907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8215370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572007"/>
            <a:ext cx="5000660" cy="171451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Прадедушка, прадедушка,</a:t>
            </a: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Он всю прошёл войну,</a:t>
            </a: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От Волги и до самого Берлина</a:t>
            </a:r>
          </a:p>
        </p:txBody>
      </p:sp>
      <p:pic>
        <p:nvPicPr>
          <p:cNvPr id="4103" name="Picture 7" descr="C:\Documents and Settings\Admin\Рабочий стол\Новая папка (6)\DSC_0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0"/>
            <a:ext cx="4714908" cy="4000528"/>
          </a:xfrm>
          <a:prstGeom prst="rect">
            <a:avLst/>
          </a:prstGeom>
          <a:noFill/>
        </p:spPr>
      </p:pic>
      <p:pic>
        <p:nvPicPr>
          <p:cNvPr id="4105" name="Picture 9" descr="C:\Documents and Settings\Admin\Рабочий стол\Новая папка (6)\P10907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340000">
            <a:off x="4519275" y="1837692"/>
            <a:ext cx="5107796" cy="34283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J:\DCIM\100D3100\_DSC06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80920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J:\DCIM\100D3100\_DSC06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80920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50083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Застыли ели в карауле</a:t>
            </a:r>
          </a:p>
          <a:p>
            <a:pPr>
              <a:buNone/>
            </a:pPr>
            <a:r>
              <a:rPr lang="ru-RU" sz="3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Синь неба мирного ясна,</a:t>
            </a:r>
          </a:p>
          <a:p>
            <a:pPr>
              <a:buNone/>
            </a:pPr>
            <a:r>
              <a:rPr lang="ru-RU" sz="3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Идут года в тревожном гуле,</a:t>
            </a:r>
          </a:p>
          <a:p>
            <a:pPr>
              <a:buNone/>
            </a:pPr>
            <a:r>
              <a:rPr lang="ru-RU" sz="3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Осталась далеко война.</a:t>
            </a:r>
          </a:p>
          <a:p>
            <a:pPr>
              <a:buNone/>
            </a:pPr>
            <a:r>
              <a:rPr lang="ru-RU" sz="3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Но здесь, у граней обелиска,</a:t>
            </a:r>
          </a:p>
          <a:p>
            <a:pPr>
              <a:buNone/>
            </a:pPr>
            <a:r>
              <a:rPr lang="ru-RU" sz="3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 молчанье голову склонив,</a:t>
            </a:r>
          </a:p>
          <a:p>
            <a:pPr>
              <a:buNone/>
            </a:pPr>
            <a:r>
              <a:rPr lang="ru-RU" sz="3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Мы слышим грохот  танков близкий,</a:t>
            </a:r>
          </a:p>
          <a:p>
            <a:pPr>
              <a:buNone/>
            </a:pPr>
            <a:r>
              <a:rPr lang="ru-RU" sz="3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И рвущий душу бомб разрыв.</a:t>
            </a:r>
          </a:p>
          <a:p>
            <a:pPr>
              <a:buNone/>
            </a:pPr>
            <a:r>
              <a:rPr lang="ru-RU" sz="3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Мы видим их – солдат России,</a:t>
            </a:r>
          </a:p>
          <a:p>
            <a:pPr>
              <a:buNone/>
            </a:pPr>
            <a:r>
              <a:rPr lang="ru-RU" sz="3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Что в тот далекий грозный час,</a:t>
            </a:r>
          </a:p>
          <a:p>
            <a:pPr>
              <a:buNone/>
            </a:pPr>
            <a:r>
              <a:rPr lang="ru-RU" sz="3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Своею жизнью заплатили</a:t>
            </a:r>
          </a:p>
          <a:p>
            <a:pPr>
              <a:buNone/>
            </a:pPr>
            <a:r>
              <a:rPr lang="ru-RU" sz="3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За счастье светлое для нас.</a:t>
            </a:r>
            <a:endParaRPr lang="ru-RU" sz="3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Рабочий стол\Новая папка (6)\DSC_0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14290"/>
            <a:ext cx="5072130" cy="4123484"/>
          </a:xfrm>
          <a:prstGeom prst="rect">
            <a:avLst/>
          </a:prstGeom>
          <a:noFill/>
        </p:spPr>
      </p:pic>
      <p:pic>
        <p:nvPicPr>
          <p:cNvPr id="7171" name="Picture 3" descr="C:\Documents and Settings\Admin\Рабочий стол\Новая папка (6)\DSC_0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571744"/>
            <a:ext cx="4500594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Admin\Рабочий стол\Новая папка (6)\P10706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214554"/>
            <a:ext cx="5929355" cy="42862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14942" y="285728"/>
            <a:ext cx="3571900" cy="14700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Мы ,Вас, не подведем!</a:t>
            </a:r>
            <a:endParaRPr lang="ru-RU" sz="32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8" name="Picture 4" descr="C:\Documents and Settings\Admin\Рабочий стол\Новая папка (6)\P10706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786346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29190" y="428604"/>
            <a:ext cx="3786214" cy="1143008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Родной Отчизне не страшен враг</a:t>
            </a:r>
            <a:endParaRPr lang="ru-RU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194" name="Picture 2" descr="C:\Documents and Settings\Admin\Рабочий стол\DSC_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2214554"/>
            <a:ext cx="4929222" cy="4000528"/>
          </a:xfrm>
          <a:prstGeom prst="rect">
            <a:avLst/>
          </a:prstGeom>
          <a:noFill/>
        </p:spPr>
      </p:pic>
      <p:pic>
        <p:nvPicPr>
          <p:cNvPr id="8195" name="Picture 3" descr="C:\Documents and Settings\Admin\Рабочий стол\Новая папка (6)\P10706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85728"/>
            <a:ext cx="4286280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G:\конкурс День Победы 2019\agU7Lli-Ld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702" y="2564904"/>
            <a:ext cx="3312368" cy="21944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7450" y="28636"/>
            <a:ext cx="4829180" cy="1143000"/>
          </a:xfrm>
        </p:spPr>
        <p:txBody>
          <a:bodyPr>
            <a:normAutofit fontScale="90000"/>
          </a:bodyPr>
          <a:lstStyle/>
          <a:p>
            <a:r>
              <a:rPr lang="ru-RU" sz="356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Эх, ребята, мы как </a:t>
            </a:r>
            <a:r>
              <a:rPr lang="ru-RU" sz="356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солдаты</a:t>
            </a:r>
            <a:endParaRPr lang="ru-RU" sz="356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6" name="Picture 2" descr="G:\конкурс День Победы 2019\IMG-79bf8c07131bad00d030a58959051e86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91233"/>
            <a:ext cx="3714672" cy="20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конкурс День Победы 2019\tZnEyYFX6t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398807"/>
            <a:ext cx="2995512" cy="19973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конкурс День Победы 2019\BP3xal8kHM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180" y="4221088"/>
            <a:ext cx="3636011" cy="24244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:\конкурс День Победы 2019\Bcty6I8QAg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244" y="4232163"/>
            <a:ext cx="3313232" cy="22092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6632"/>
            <a:ext cx="8686800" cy="674136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sz="4050" b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ru-RU" sz="405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Помните!</a:t>
            </a:r>
          </a:p>
          <a:p>
            <a:pPr>
              <a:buNone/>
            </a:pPr>
            <a:endParaRPr lang="ru-RU" sz="4050" b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ru-RU" sz="405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Через  века, через года –</a:t>
            </a:r>
          </a:p>
          <a:p>
            <a:pPr>
              <a:buNone/>
            </a:pPr>
            <a:endParaRPr lang="ru-RU" sz="4050" b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ru-RU" sz="405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Помните!</a:t>
            </a:r>
          </a:p>
          <a:p>
            <a:pPr>
              <a:buNone/>
            </a:pPr>
            <a:r>
              <a:rPr lang="ru-RU" sz="405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О тех, кто уже не придет </a:t>
            </a:r>
          </a:p>
          <a:p>
            <a:pPr>
              <a:buNone/>
            </a:pPr>
            <a:r>
              <a:rPr lang="ru-RU" sz="405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                               никогда -</a:t>
            </a:r>
          </a:p>
          <a:p>
            <a:pPr>
              <a:buNone/>
            </a:pPr>
            <a:r>
              <a:rPr lang="ru-RU" sz="405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>
              <a:buNone/>
            </a:pPr>
            <a:r>
              <a:rPr lang="ru-RU" sz="405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     Помните!</a:t>
            </a:r>
            <a:endParaRPr lang="ru-RU" sz="405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Дети Мира за руки возьмитесь!</a:t>
            </a:r>
            <a:b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Шар земной обнять под силу вам,</a:t>
            </a:r>
            <a:b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Войны на земле остановите!</a:t>
            </a:r>
            <a:b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Мир подвластен детским голосам,</a:t>
            </a:r>
            <a:b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Милые мальчишки и девчонки,</a:t>
            </a:r>
            <a:b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Научите взрослых мирно жить.</a:t>
            </a:r>
            <a:b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Детские, прекрасные ручонки,</a:t>
            </a:r>
            <a:b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Постарайтесь Мир нам сохранить.</a:t>
            </a:r>
            <a:b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endParaRPr lang="ru-RU" sz="32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274638"/>
            <a:ext cx="375761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Береги Родину, сынок!</a:t>
            </a:r>
            <a:endParaRPr lang="ru-RU" sz="3200" b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Admin\Рабочий стол\Новая папка (6)\P10907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714412" y="1214422"/>
            <a:ext cx="6286544" cy="4429156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Новая папка (6)\P10907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321967" y="2607463"/>
            <a:ext cx="4714908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J:\DCIM\101D3100\_DSC00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7000" contrast="60000"/>
          </a:blip>
          <a:srcRect t="3845" b="3845"/>
          <a:stretch>
            <a:fillRect/>
          </a:stretch>
        </p:blipFill>
        <p:spPr bwMode="auto">
          <a:xfrm>
            <a:off x="0" y="11737"/>
            <a:ext cx="8100392" cy="420113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9068" y="32405"/>
            <a:ext cx="5114932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… И уходят мальчики служить.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5" name="Picture 3" descr="C:\Documents and Settings\Admin\Рабочий стол\Новая папка (6)\P1090739.JPG"/>
          <p:cNvPicPr>
            <a:picLocks noChangeAspect="1" noChangeArrowheads="1"/>
          </p:cNvPicPr>
          <p:nvPr/>
        </p:nvPicPr>
        <p:blipFill>
          <a:blip r:embed="rId3" cstate="print">
            <a:lum bright="10000" contrast="38000"/>
          </a:blip>
          <a:srcRect/>
          <a:stretch>
            <a:fillRect/>
          </a:stretch>
        </p:blipFill>
        <p:spPr bwMode="auto">
          <a:xfrm rot="606868">
            <a:off x="3145592" y="3206049"/>
            <a:ext cx="5981951" cy="3620320"/>
          </a:xfrm>
          <a:prstGeom prst="rect">
            <a:avLst/>
          </a:prstGeom>
          <a:noFill/>
        </p:spPr>
      </p:pic>
      <p:pic>
        <p:nvPicPr>
          <p:cNvPr id="3074" name="Picture 2" descr="C:\Documents and Settings\Admin\Рабочий стол\Новая папка (6)\P1090740.JPG"/>
          <p:cNvPicPr>
            <a:picLocks noChangeAspect="1" noChangeArrowheads="1"/>
          </p:cNvPicPr>
          <p:nvPr/>
        </p:nvPicPr>
        <p:blipFill rotWithShape="1">
          <a:blip r:embed="rId4" cstate="print">
            <a:lum contrast="47000"/>
          </a:blip>
          <a:srcRect l="11379"/>
          <a:stretch/>
        </p:blipFill>
        <p:spPr bwMode="auto">
          <a:xfrm rot="5400000">
            <a:off x="-262885" y="3367465"/>
            <a:ext cx="4125404" cy="35283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J:\DCIM\100D3100\_DSC109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9000" contrast="19000"/>
          </a:blip>
          <a:srcRect/>
          <a:stretch>
            <a:fillRect/>
          </a:stretch>
        </p:blipFill>
        <p:spPr bwMode="auto">
          <a:xfrm>
            <a:off x="-35352" y="33441"/>
            <a:ext cx="6480720" cy="3960440"/>
          </a:xfrm>
          <a:prstGeom prst="rect">
            <a:avLst/>
          </a:prstGeom>
          <a:noFill/>
        </p:spPr>
      </p:pic>
      <p:pic>
        <p:nvPicPr>
          <p:cNvPr id="4099" name="Picture 3" descr="J:\DCIM\100D3100\_DSC1093.JPG"/>
          <p:cNvPicPr>
            <a:picLocks noChangeAspect="1" noChangeArrowheads="1"/>
          </p:cNvPicPr>
          <p:nvPr/>
        </p:nvPicPr>
        <p:blipFill>
          <a:blip r:embed="rId3" cstate="print">
            <a:lum bright="14000" contrast="12000"/>
          </a:blip>
          <a:srcRect/>
          <a:stretch>
            <a:fillRect/>
          </a:stretch>
        </p:blipFill>
        <p:spPr bwMode="auto">
          <a:xfrm>
            <a:off x="3247525" y="3257600"/>
            <a:ext cx="5904656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J:\DCIM\101D3100\_DSC0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1097310" y="1792134"/>
            <a:ext cx="5938024" cy="3528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J:\DCIM\101D3100\_DSC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4788024" y="2708920"/>
            <a:ext cx="2880320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J:\DCIM\100D3100\_DSC10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620688"/>
            <a:ext cx="468052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J:\DCIM\101D3100\_DSC0012.JPG"/>
          <p:cNvPicPr>
            <a:picLocks noChangeAspect="1" noChangeArrowheads="1"/>
          </p:cNvPicPr>
          <p:nvPr/>
        </p:nvPicPr>
        <p:blipFill>
          <a:blip r:embed="rId2" cstate="print">
            <a:lum bright="17000" contrast="60000"/>
          </a:blip>
          <a:srcRect/>
          <a:stretch>
            <a:fillRect/>
          </a:stretch>
        </p:blipFill>
        <p:spPr bwMode="auto">
          <a:xfrm rot="16200000">
            <a:off x="1043608" y="-782960"/>
            <a:ext cx="7056784" cy="91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J:\DCIM\101D3100\_DSC0011.JPG"/>
          <p:cNvPicPr>
            <a:picLocks noChangeAspect="1" noChangeArrowheads="1"/>
          </p:cNvPicPr>
          <p:nvPr/>
        </p:nvPicPr>
        <p:blipFill>
          <a:blip r:embed="rId3" cstate="print">
            <a:lum bright="5000" contrast="54000"/>
          </a:blip>
          <a:srcRect/>
          <a:stretch>
            <a:fillRect/>
          </a:stretch>
        </p:blipFill>
        <p:spPr bwMode="auto">
          <a:xfrm rot="4719316">
            <a:off x="229648" y="601915"/>
            <a:ext cx="4123638" cy="36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J:\DCIM\101D3100\_DSC0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280920" cy="619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J:\DCIM\101D3100\_DSC0020.JPG"/>
          <p:cNvPicPr>
            <a:picLocks noChangeAspect="1" noChangeArrowheads="1"/>
          </p:cNvPicPr>
          <p:nvPr/>
        </p:nvPicPr>
        <p:blipFill>
          <a:blip r:embed="rId2" cstate="print">
            <a:lum bright="29000" contrast="31000"/>
          </a:blip>
          <a:srcRect/>
          <a:stretch>
            <a:fillRect/>
          </a:stretch>
        </p:blipFill>
        <p:spPr bwMode="auto">
          <a:xfrm rot="16200000">
            <a:off x="269776" y="602432"/>
            <a:ext cx="5904656" cy="6085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Помните …</a:t>
            </a: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5122" name="Picture 2" descr="C:\Documents and Settings\Admin\Рабочий стол\Новая папка (6)\P1090742.JPG"/>
          <p:cNvPicPr>
            <a:picLocks noChangeAspect="1" noChangeArrowheads="1"/>
          </p:cNvPicPr>
          <p:nvPr/>
        </p:nvPicPr>
        <p:blipFill>
          <a:blip r:embed="rId3" cstate="print">
            <a:lum bright="-1000" contrast="-1000"/>
          </a:blip>
          <a:srcRect/>
          <a:stretch>
            <a:fillRect/>
          </a:stretch>
        </p:blipFill>
        <p:spPr bwMode="auto">
          <a:xfrm rot="21117170">
            <a:off x="3193828" y="2066083"/>
            <a:ext cx="5997230" cy="4393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159</Words>
  <Application>Microsoft Office PowerPoint</Application>
  <PresentationFormat>Экран (4:3)</PresentationFormat>
  <Paragraphs>37</Paragraphs>
  <Slides>20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«Есть память, которой не будет конца»     </vt:lpstr>
      <vt:lpstr>Презентация PowerPoint</vt:lpstr>
      <vt:lpstr>Береги Родину, сынок!</vt:lpstr>
      <vt:lpstr>… И уходят мальчики служить.</vt:lpstr>
      <vt:lpstr>Презентация PowerPoint</vt:lpstr>
      <vt:lpstr>Презентация PowerPoint</vt:lpstr>
      <vt:lpstr>Презентация PowerPoint</vt:lpstr>
      <vt:lpstr>Презентация PowerPoint</vt:lpstr>
      <vt:lpstr>Помните 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Мы ,Вас, не подведем!</vt:lpstr>
      <vt:lpstr>Презентация PowerPoint</vt:lpstr>
      <vt:lpstr>Эх, ребята, мы как солдаты</vt:lpstr>
      <vt:lpstr>Дети Мира за руки возьмитесь! Шар земной обнять под силу вам, Войны на земле остановите! Мир подвластен детским голосам, Милые мальчишки и девчонки, Научите взрослых мирно жить. Детские, прекрасные ручонки, Постарайтесь Мир нам сохранить. 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Анастасия</cp:lastModifiedBy>
  <cp:revision>42</cp:revision>
  <dcterms:created xsi:type="dcterms:W3CDTF">2014-03-18T18:27:27Z</dcterms:created>
  <dcterms:modified xsi:type="dcterms:W3CDTF">2019-10-20T15:08:27Z</dcterms:modified>
</cp:coreProperties>
</file>