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14" r:id="rId1"/>
  </p:sldMasterIdLst>
  <p:sldIdLst>
    <p:sldId id="273" r:id="rId2"/>
    <p:sldId id="271" r:id="rId3"/>
    <p:sldId id="275" r:id="rId4"/>
    <p:sldId id="257" r:id="rId5"/>
    <p:sldId id="269" r:id="rId6"/>
    <p:sldId id="261" r:id="rId7"/>
    <p:sldId id="259" r:id="rId8"/>
    <p:sldId id="264" r:id="rId9"/>
    <p:sldId id="267" r:id="rId10"/>
    <p:sldId id="270" r:id="rId11"/>
    <p:sldId id="268" r:id="rId12"/>
    <p:sldId id="265" r:id="rId13"/>
    <p:sldId id="274" r:id="rId1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10" d="100"/>
          <a:sy n="110" d="100"/>
        </p:scale>
        <p:origin x="-558" y="-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B914FD-A6D2-4AD9-850E-B671A0D0852E}" type="datetimeFigureOut">
              <a:rPr lang="ru-RU" smtClean="0"/>
              <a:pPr/>
              <a:t>10.03.2021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E1940F04-FF73-449F-BF1B-B19CFFE833B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25552612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B914FD-A6D2-4AD9-850E-B671A0D0852E}" type="datetimeFigureOut">
              <a:rPr lang="ru-RU" smtClean="0"/>
              <a:pPr/>
              <a:t>10.03.2021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E1940F04-FF73-449F-BF1B-B19CFFE833B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7077822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B914FD-A6D2-4AD9-850E-B671A0D0852E}" type="datetimeFigureOut">
              <a:rPr lang="ru-RU" smtClean="0"/>
              <a:pPr/>
              <a:t>10.03.2021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E1940F04-FF73-449F-BF1B-B19CFFE833B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xmlns="" val="267111828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B914FD-A6D2-4AD9-850E-B671A0D0852E}" type="datetimeFigureOut">
              <a:rPr lang="ru-RU" smtClean="0"/>
              <a:pPr/>
              <a:t>10.03.2021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E1940F04-FF73-449F-BF1B-B19CFFE833B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26090616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B914FD-A6D2-4AD9-850E-B671A0D0852E}" type="datetimeFigureOut">
              <a:rPr lang="ru-RU" smtClean="0"/>
              <a:pPr/>
              <a:t>10.03.2021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E1940F04-FF73-449F-BF1B-B19CFFE833B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xmlns="" val="11235968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B914FD-A6D2-4AD9-850E-B671A0D0852E}" type="datetimeFigureOut">
              <a:rPr lang="ru-RU" smtClean="0"/>
              <a:pPr/>
              <a:t>10.03.2021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E1940F04-FF73-449F-BF1B-B19CFFE833B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30804844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B914FD-A6D2-4AD9-850E-B671A0D0852E}" type="datetimeFigureOut">
              <a:rPr lang="ru-RU" smtClean="0"/>
              <a:pPr/>
              <a:t>10.03.2021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40F04-FF73-449F-BF1B-B19CFFE833B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04905613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B914FD-A6D2-4AD9-850E-B671A0D0852E}" type="datetimeFigureOut">
              <a:rPr lang="ru-RU" smtClean="0"/>
              <a:pPr/>
              <a:t>10.03.2021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40F04-FF73-449F-BF1B-B19CFFE833B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9686852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B914FD-A6D2-4AD9-850E-B671A0D0852E}" type="datetimeFigureOut">
              <a:rPr lang="ru-RU" smtClean="0"/>
              <a:pPr/>
              <a:t>10.03.2021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40F04-FF73-449F-BF1B-B19CFFE833B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1154827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B914FD-A6D2-4AD9-850E-B671A0D0852E}" type="datetimeFigureOut">
              <a:rPr lang="ru-RU" smtClean="0"/>
              <a:pPr/>
              <a:t>10.03.2021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E1940F04-FF73-449F-BF1B-B19CFFE833B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5373751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B914FD-A6D2-4AD9-850E-B671A0D0852E}" type="datetimeFigureOut">
              <a:rPr lang="ru-RU" smtClean="0"/>
              <a:pPr/>
              <a:t>10.03.2021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E1940F04-FF73-449F-BF1B-B19CFFE833B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0395232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B914FD-A6D2-4AD9-850E-B671A0D0852E}" type="datetimeFigureOut">
              <a:rPr lang="ru-RU" smtClean="0"/>
              <a:pPr/>
              <a:t>10.03.2021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E1940F04-FF73-449F-BF1B-B19CFFE833B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8784345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B914FD-A6D2-4AD9-850E-B671A0D0852E}" type="datetimeFigureOut">
              <a:rPr lang="ru-RU" smtClean="0"/>
              <a:pPr/>
              <a:t>10.03.2021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40F04-FF73-449F-BF1B-B19CFFE833B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5912489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B914FD-A6D2-4AD9-850E-B671A0D0852E}" type="datetimeFigureOut">
              <a:rPr lang="ru-RU" smtClean="0"/>
              <a:pPr/>
              <a:t>10.03.2021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40F04-FF73-449F-BF1B-B19CFFE833B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6325018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B914FD-A6D2-4AD9-850E-B671A0D0852E}" type="datetimeFigureOut">
              <a:rPr lang="ru-RU" smtClean="0"/>
              <a:pPr/>
              <a:t>10.03.2021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40F04-FF73-449F-BF1B-B19CFFE833B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2755495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B914FD-A6D2-4AD9-850E-B671A0D0852E}" type="datetimeFigureOut">
              <a:rPr lang="ru-RU" smtClean="0"/>
              <a:pPr/>
              <a:t>10.03.2021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E1940F04-FF73-449F-BF1B-B19CFFE833B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0326876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B914FD-A6D2-4AD9-850E-B671A0D0852E}" type="datetimeFigureOut">
              <a:rPr lang="ru-RU" smtClean="0"/>
              <a:pPr/>
              <a:t>10.03.2021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E1940F04-FF73-449F-BF1B-B19CFFE833B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6806967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5" r:id="rId1"/>
    <p:sldLayoutId id="2147483716" r:id="rId2"/>
    <p:sldLayoutId id="2147483717" r:id="rId3"/>
    <p:sldLayoutId id="2147483718" r:id="rId4"/>
    <p:sldLayoutId id="2147483719" r:id="rId5"/>
    <p:sldLayoutId id="2147483720" r:id="rId6"/>
    <p:sldLayoutId id="2147483721" r:id="rId7"/>
    <p:sldLayoutId id="2147483722" r:id="rId8"/>
    <p:sldLayoutId id="2147483723" r:id="rId9"/>
    <p:sldLayoutId id="2147483724" r:id="rId10"/>
    <p:sldLayoutId id="2147483725" r:id="rId11"/>
    <p:sldLayoutId id="2147483726" r:id="rId12"/>
    <p:sldLayoutId id="2147483727" r:id="rId13"/>
    <p:sldLayoutId id="2147483728" r:id="rId14"/>
    <p:sldLayoutId id="2147483729" r:id="rId15"/>
    <p:sldLayoutId id="2147483730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eg"/><Relationship Id="rId5" Type="http://schemas.openxmlformats.org/officeDocument/2006/relationships/image" Target="../media/image7.png"/><Relationship Id="rId4" Type="http://schemas.openxmlformats.org/officeDocument/2006/relationships/image" Target="../media/image8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10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eg"/><Relationship Id="rId5" Type="http://schemas.openxmlformats.org/officeDocument/2006/relationships/image" Target="../media/image7.png"/><Relationship Id="rId4" Type="http://schemas.openxmlformats.org/officeDocument/2006/relationships/image" Target="../media/image8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esktop\5f996e9128c5ea8f142c1dd7dc5f245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03930" y="138023"/>
            <a:ext cx="8696341" cy="669692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89212" y="534838"/>
            <a:ext cx="8915400" cy="6088031"/>
          </a:xfrm>
        </p:spPr>
        <p:txBody>
          <a:bodyPr>
            <a:normAutofit fontScale="92500" lnSpcReduction="10000"/>
          </a:bodyPr>
          <a:lstStyle/>
          <a:p>
            <a:pPr marL="0" indent="0" algn="ctr">
              <a:buNone/>
            </a:pPr>
            <a:r>
              <a:rPr lang="ru-RU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Мы – ферменты-малыши, </a:t>
            </a:r>
            <a:endParaRPr lang="ru-RU" sz="4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Мы </a:t>
            </a:r>
            <a:r>
              <a:rPr lang="ru-RU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трудились от души. </a:t>
            </a:r>
          </a:p>
          <a:p>
            <a:pPr marL="0" indent="0" algn="ctr">
              <a:buNone/>
            </a:pPr>
            <a:r>
              <a:rPr lang="ru-RU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Пищу дружно собирали, </a:t>
            </a:r>
            <a:endParaRPr lang="ru-RU" sz="4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Мы </a:t>
            </a:r>
            <a:r>
              <a:rPr lang="ru-RU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её перетирали</a:t>
            </a:r>
            <a:r>
              <a:rPr lang="ru-RU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48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Мелко в крошки измельчали</a:t>
            </a:r>
            <a:r>
              <a:rPr lang="ru-RU" sz="4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endParaRPr lang="ru-RU" sz="4800" b="1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окошки подавали</a:t>
            </a:r>
            <a:r>
              <a:rPr lang="ru-RU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>
              <a:buNone/>
            </a:pPr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То, что не переварили, </a:t>
            </a:r>
          </a:p>
          <a:p>
            <a:pPr algn="ctr">
              <a:buNone/>
            </a:pPr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Мы подальше </a:t>
            </a:r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проводили.</a:t>
            </a:r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4800" b="1" i="1" dirty="0"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endParaRPr lang="ru-RU" sz="16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4141277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02628" y="1418917"/>
            <a:ext cx="2437554" cy="2437554"/>
          </a:xfrm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634837" y="624110"/>
            <a:ext cx="9869776" cy="1280890"/>
          </a:xfrm>
        </p:spPr>
        <p:txBody>
          <a:bodyPr/>
          <a:lstStyle/>
          <a:p>
            <a:r>
              <a:rPr lang="ru-RU" dirty="0" smtClean="0"/>
              <a:t>Удивительное превращение пирожка</a:t>
            </a:r>
            <a:endParaRPr lang="ru-RU" dirty="0"/>
          </a:p>
        </p:txBody>
      </p:sp>
      <p:sp>
        <p:nvSpPr>
          <p:cNvPr id="6" name="Стрелка вправо 5"/>
          <p:cNvSpPr/>
          <p:nvPr/>
        </p:nvSpPr>
        <p:spPr>
          <a:xfrm>
            <a:off x="2992582" y="1905000"/>
            <a:ext cx="1191491" cy="85205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/>
              <a:ea typeface="+mn-ea"/>
              <a:cs typeface="+mn-cs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488874" y="1546803"/>
            <a:ext cx="2920635" cy="2309668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731801" y="1445780"/>
            <a:ext cx="2772812" cy="2410691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464050" y="2125940"/>
            <a:ext cx="1213209" cy="902286"/>
          </a:xfrm>
          <a:prstGeom prst="rect">
            <a:avLst/>
          </a:prstGeom>
        </p:spPr>
      </p:pic>
      <p:sp>
        <p:nvSpPr>
          <p:cNvPr id="11" name="Стрелка углом вверх 10"/>
          <p:cNvSpPr/>
          <p:nvPr/>
        </p:nvSpPr>
        <p:spPr>
          <a:xfrm rot="5400000" flipV="1">
            <a:off x="10107900" y="4570523"/>
            <a:ext cx="1366409" cy="1427018"/>
          </a:xfrm>
          <a:prstGeom prst="bent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/>
              <a:ea typeface="+mn-ea"/>
              <a:cs typeface="+mn-cs"/>
            </a:endParaRP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-275" r="7681" b="17491"/>
          <a:stretch/>
        </p:blipFill>
        <p:spPr>
          <a:xfrm>
            <a:off x="7199056" y="4151453"/>
            <a:ext cx="2847323" cy="2657478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 flipH="1">
            <a:off x="5719734" y="5029049"/>
            <a:ext cx="1479322" cy="9022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4933982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2728" b="6908"/>
          <a:stretch>
            <a:fillRect/>
          </a:stretch>
        </p:blipFill>
        <p:spPr>
          <a:xfrm>
            <a:off x="402628" y="1418917"/>
            <a:ext cx="2371052" cy="2269163"/>
          </a:xfrm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634837" y="624110"/>
            <a:ext cx="9869776" cy="1280890"/>
          </a:xfrm>
        </p:spPr>
        <p:txBody>
          <a:bodyPr/>
          <a:lstStyle/>
          <a:p>
            <a:r>
              <a:rPr lang="ru-RU" dirty="0" smtClean="0"/>
              <a:t>Удивительное превращение пирожка</a:t>
            </a:r>
            <a:endParaRPr lang="ru-RU" dirty="0"/>
          </a:p>
        </p:txBody>
      </p:sp>
      <p:sp>
        <p:nvSpPr>
          <p:cNvPr id="6" name="Стрелка вправо 5"/>
          <p:cNvSpPr/>
          <p:nvPr/>
        </p:nvSpPr>
        <p:spPr>
          <a:xfrm>
            <a:off x="2992582" y="1905000"/>
            <a:ext cx="1191491" cy="85205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/>
              <a:ea typeface="+mn-ea"/>
              <a:cs typeface="+mn-cs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488874" y="1546803"/>
            <a:ext cx="2920635" cy="2309668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731801" y="1445780"/>
            <a:ext cx="2772812" cy="2410691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464050" y="2125940"/>
            <a:ext cx="1213209" cy="902286"/>
          </a:xfrm>
          <a:prstGeom prst="rect">
            <a:avLst/>
          </a:prstGeom>
        </p:spPr>
      </p:pic>
      <p:sp>
        <p:nvSpPr>
          <p:cNvPr id="11" name="Стрелка углом вверх 10"/>
          <p:cNvSpPr/>
          <p:nvPr/>
        </p:nvSpPr>
        <p:spPr>
          <a:xfrm rot="5400000" flipV="1">
            <a:off x="10107900" y="4570523"/>
            <a:ext cx="1366409" cy="1427018"/>
          </a:xfrm>
          <a:prstGeom prst="bent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/>
              <a:ea typeface="+mn-ea"/>
              <a:cs typeface="+mn-cs"/>
            </a:endParaRP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-275" r="7681" b="17491"/>
          <a:stretch/>
        </p:blipFill>
        <p:spPr>
          <a:xfrm>
            <a:off x="7199056" y="4151453"/>
            <a:ext cx="2847323" cy="2657478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579298" y="4100286"/>
            <a:ext cx="2804955" cy="2602439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 flipH="1">
            <a:off x="5719734" y="5029049"/>
            <a:ext cx="1479322" cy="9022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756053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C:\Users\User\Desktop\Правильное-питание-залог-Здоровья.pn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20368" y="284673"/>
            <a:ext cx="9631994" cy="615986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2"/>
          <p:cNvSpPr>
            <a:spLocks noGrp="1"/>
          </p:cNvSpPr>
          <p:nvPr>
            <p:ph idx="1"/>
          </p:nvPr>
        </p:nvSpPr>
        <p:spPr>
          <a:xfrm>
            <a:off x="2087592" y="1112808"/>
            <a:ext cx="9417020" cy="4798414"/>
          </a:xfrm>
        </p:spPr>
        <p:txBody>
          <a:bodyPr/>
          <a:lstStyle/>
          <a:p>
            <a:pPr marL="0" indent="0">
              <a:buNone/>
            </a:pP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Кто в дни болезней</a:t>
            </a:r>
          </a:p>
          <a:p>
            <a:pPr marL="0" indent="0">
              <a:buNone/>
            </a:pP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Всех полезней</a:t>
            </a:r>
          </a:p>
          <a:p>
            <a:pPr marL="0" indent="0">
              <a:buNone/>
            </a:pP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лечит нас</a:t>
            </a:r>
          </a:p>
          <a:p>
            <a:pPr marL="0" indent="0">
              <a:buNone/>
            </a:pP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 всех болезней? 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esktop\Doctor.pn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54084" y="132940"/>
            <a:ext cx="5189168" cy="577891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180021" y="300519"/>
            <a:ext cx="9601200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400" dirty="0" smtClean="0"/>
          </a:p>
          <a:p>
            <a:pPr algn="ctr"/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Правильное 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питание -  залог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здоровья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algn="ctr"/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Он бывает с толокном,</a:t>
            </a:r>
          </a:p>
          <a:p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рисом, мясом и пшеном,</a:t>
            </a:r>
          </a:p>
          <a:p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вишней сладкою бывает.</a:t>
            </a:r>
          </a:p>
          <a:p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печь сперва его сажают</a:t>
            </a:r>
          </a:p>
          <a:p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как выйдет он оттуда,</a:t>
            </a:r>
          </a:p>
          <a:p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То кладут его на блюдо</a:t>
            </a:r>
          </a:p>
          <a:p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Ну, теперь зови ребят!</a:t>
            </a:r>
          </a:p>
          <a:p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кусочку все съедят!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2836952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6700521" y="1905000"/>
            <a:ext cx="5212532" cy="3773751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1500752" y="0"/>
            <a:ext cx="9601200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400" dirty="0" smtClean="0"/>
          </a:p>
          <a:p>
            <a:pPr algn="ctr"/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Правильное 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питание -  залог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здоровья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algn="ctr"/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Он бывает с толокном,</a:t>
            </a:r>
          </a:p>
          <a:p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рисом, мясом и пшеном,</a:t>
            </a:r>
          </a:p>
          <a:p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вишней сладкою бывает.</a:t>
            </a:r>
          </a:p>
          <a:p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печь сперва его сажают</a:t>
            </a:r>
          </a:p>
          <a:p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как выйдет он оттуда,</a:t>
            </a:r>
          </a:p>
          <a:p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То кладут его на блюдо</a:t>
            </a:r>
          </a:p>
          <a:p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Ну, теперь зови ребят!</a:t>
            </a:r>
          </a:p>
          <a:p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кусочку все съедят!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92701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G:\Разговор о правильном питание\abbot_2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1"/>
            <a:ext cx="12192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1114" b="6105"/>
          <a:stretch>
            <a:fillRect/>
          </a:stretch>
        </p:blipFill>
        <p:spPr>
          <a:xfrm>
            <a:off x="2309805" y="1568618"/>
            <a:ext cx="4639635" cy="4405462"/>
          </a:xfrm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634837" y="624110"/>
            <a:ext cx="9869776" cy="1280890"/>
          </a:xfrm>
        </p:spPr>
        <p:txBody>
          <a:bodyPr/>
          <a:lstStyle/>
          <a:p>
            <a:r>
              <a:rPr lang="ru-RU" dirty="0" smtClean="0"/>
              <a:t>Удивительное превращение пирожка</a:t>
            </a:r>
            <a:endParaRPr lang="ru-RU" dirty="0"/>
          </a:p>
        </p:txBody>
      </p:sp>
      <p:sp>
        <p:nvSpPr>
          <p:cNvPr id="6" name="Стрелка вправо 5"/>
          <p:cNvSpPr/>
          <p:nvPr/>
        </p:nvSpPr>
        <p:spPr>
          <a:xfrm>
            <a:off x="7564582" y="3062506"/>
            <a:ext cx="1191491" cy="85205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2485477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1405" b="6145"/>
          <a:stretch>
            <a:fillRect/>
          </a:stretch>
        </p:blipFill>
        <p:spPr>
          <a:xfrm>
            <a:off x="997230" y="1905000"/>
            <a:ext cx="3666210" cy="3489960"/>
          </a:xfrm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634837" y="624110"/>
            <a:ext cx="9869776" cy="1280890"/>
          </a:xfrm>
        </p:spPr>
        <p:txBody>
          <a:bodyPr/>
          <a:lstStyle/>
          <a:p>
            <a:r>
              <a:rPr lang="ru-RU" dirty="0" smtClean="0"/>
              <a:t>Удивительное превращение пирожка</a:t>
            </a:r>
            <a:endParaRPr lang="ru-RU" dirty="0"/>
          </a:p>
        </p:txBody>
      </p:sp>
      <p:sp>
        <p:nvSpPr>
          <p:cNvPr id="6" name="Стрелка вправо 5"/>
          <p:cNvSpPr/>
          <p:nvPr/>
        </p:nvSpPr>
        <p:spPr>
          <a:xfrm>
            <a:off x="4860224" y="3151425"/>
            <a:ext cx="1191491" cy="85205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/>
              <a:ea typeface="+mn-ea"/>
              <a:cs typeface="+mn-cs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135936" y="2072663"/>
            <a:ext cx="4278061" cy="3383134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98218" y="3151425"/>
            <a:ext cx="1213209" cy="9022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150506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1390" b="8070"/>
          <a:stretch>
            <a:fillRect/>
          </a:stretch>
        </p:blipFill>
        <p:spPr>
          <a:xfrm>
            <a:off x="401202" y="1732536"/>
            <a:ext cx="2555358" cy="2382264"/>
          </a:xfrm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634837" y="624110"/>
            <a:ext cx="9869776" cy="1280890"/>
          </a:xfrm>
        </p:spPr>
        <p:txBody>
          <a:bodyPr/>
          <a:lstStyle/>
          <a:p>
            <a:r>
              <a:rPr lang="ru-RU" dirty="0" smtClean="0"/>
              <a:t>Удивительное превращение пирожка</a:t>
            </a:r>
            <a:endParaRPr lang="ru-RU" dirty="0"/>
          </a:p>
        </p:txBody>
      </p:sp>
      <p:sp>
        <p:nvSpPr>
          <p:cNvPr id="6" name="Стрелка вправо 5"/>
          <p:cNvSpPr/>
          <p:nvPr/>
        </p:nvSpPr>
        <p:spPr>
          <a:xfrm>
            <a:off x="3297383" y="2668287"/>
            <a:ext cx="1191491" cy="85205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/>
              <a:ea typeface="+mn-ea"/>
              <a:cs typeface="+mn-cs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543416" y="1842714"/>
            <a:ext cx="3137544" cy="2481202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894169" y="1913225"/>
            <a:ext cx="2953842" cy="2568079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680960" y="2632172"/>
            <a:ext cx="1213209" cy="902286"/>
          </a:xfrm>
          <a:prstGeom prst="rect">
            <a:avLst/>
          </a:prstGeom>
        </p:spPr>
      </p:pic>
      <p:sp>
        <p:nvSpPr>
          <p:cNvPr id="11" name="Стрелка углом вверх 10"/>
          <p:cNvSpPr/>
          <p:nvPr/>
        </p:nvSpPr>
        <p:spPr>
          <a:xfrm rot="5400000" flipV="1">
            <a:off x="9435003" y="4647837"/>
            <a:ext cx="1366409" cy="1427018"/>
          </a:xfrm>
          <a:prstGeom prst="bent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742420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Легкий дым">
  <a:themeElements>
    <a:clrScheme name="Легкий дым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Легкий дым">
      <a:maj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Легкий дым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Wisp" id="{7CB32D59-10C0-40DD-B7BD-2E94284A981C}" vid="{24B1A44C-C006-48B2-A4D7-E5549B3D8CD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420</TotalTime>
  <Words>165</Words>
  <Application>Microsoft Office PowerPoint</Application>
  <PresentationFormat>Произвольный</PresentationFormat>
  <Paragraphs>39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Легкий дым</vt:lpstr>
      <vt:lpstr>Слайд 1</vt:lpstr>
      <vt:lpstr>Слайд 2</vt:lpstr>
      <vt:lpstr>Слайд 3</vt:lpstr>
      <vt:lpstr>Слайд 4</vt:lpstr>
      <vt:lpstr>Слайд 5</vt:lpstr>
      <vt:lpstr>Слайд 6</vt:lpstr>
      <vt:lpstr>Удивительное превращение пирожка</vt:lpstr>
      <vt:lpstr>Удивительное превращение пирожка</vt:lpstr>
      <vt:lpstr>Удивительное превращение пирожка</vt:lpstr>
      <vt:lpstr>Слайд 10</vt:lpstr>
      <vt:lpstr>Удивительное превращение пирожка</vt:lpstr>
      <vt:lpstr>Удивительное превращение пирожка</vt:lpstr>
      <vt:lpstr>Слайд 13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к занятию внеурочной деятельности по программе «Разговор о правильном питании» Тема: «Удивительное превращение пирожка» </dc:title>
  <dc:creator>Пользователь</dc:creator>
  <cp:lastModifiedBy>User</cp:lastModifiedBy>
  <cp:revision>37</cp:revision>
  <dcterms:created xsi:type="dcterms:W3CDTF">2017-10-05T23:32:18Z</dcterms:created>
  <dcterms:modified xsi:type="dcterms:W3CDTF">2021-03-10T17:33:01Z</dcterms:modified>
</cp:coreProperties>
</file>