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4" r:id="rId4"/>
    <p:sldId id="263" r:id="rId5"/>
    <p:sldId id="266" r:id="rId6"/>
    <p:sldId id="280" r:id="rId7"/>
    <p:sldId id="265" r:id="rId8"/>
    <p:sldId id="267" r:id="rId9"/>
    <p:sldId id="268" r:id="rId10"/>
    <p:sldId id="279" r:id="rId11"/>
    <p:sldId id="260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EB38D98-B139-4DAD-91EE-4142083F2C03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34E8305-B796-4277-B868-525F21AC5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3337560"/>
            <a:ext cx="6143668" cy="230124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</a:br>
            <a:r>
              <a:rPr lang="ru-RU" sz="1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Автор работы:</a:t>
            </a:r>
            <a:br>
              <a:rPr lang="ru-RU" sz="1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</a:br>
            <a:r>
              <a:rPr lang="ru-RU" sz="1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1600" b="0" i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>Шангариева</a:t>
            </a:r>
            <a:r>
              <a:rPr lang="ru-RU" sz="1600" b="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> </a:t>
            </a:r>
            <a:r>
              <a:rPr lang="ru-RU" sz="1600" b="0" i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>АЛИна</a:t>
            </a:r>
            <a:r>
              <a:rPr lang="ru-RU" sz="1600" b="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>, ученица 3 «А» класса</a:t>
            </a:r>
            <a:endParaRPr lang="ru-RU" sz="2400" i="1" dirty="0">
              <a:solidFill>
                <a:schemeClr val="bg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1285860"/>
            <a:ext cx="7643866" cy="178595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48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 прапрадеды – участники Великой Отечественной войны</a:t>
            </a:r>
            <a:r>
              <a:rPr lang="ru-RU" sz="48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48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User\Desktop\cb7769d2760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5500702"/>
            <a:ext cx="3402019" cy="1034290"/>
          </a:xfrm>
          <a:prstGeom prst="rect">
            <a:avLst/>
          </a:prstGeom>
          <a:noFill/>
        </p:spPr>
      </p:pic>
      <p:pic>
        <p:nvPicPr>
          <p:cNvPr id="3075" name="Picture 3" descr="C:\Users\User\Desktop\cb7769d2760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905777" y="2477356"/>
            <a:ext cx="3616333" cy="804712"/>
          </a:xfrm>
          <a:prstGeom prst="rect">
            <a:avLst/>
          </a:prstGeom>
          <a:noFill/>
        </p:spPr>
      </p:pic>
      <p:pic>
        <p:nvPicPr>
          <p:cNvPr id="3076" name="Picture 4" descr="C:\Users\User\Desktop\2836139-a62eb246f0b7449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714884"/>
            <a:ext cx="2321372" cy="193834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забывайте о солдатах,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бились из последних сил,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бинтах стонали в медсанбатах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так надеялись на мир!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5995588"/>
            <a:ext cx="3824262" cy="86241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жива!</a:t>
            </a:r>
            <a:endParaRPr lang="ru-RU" sz="54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User\Desktop\100437397_Lenta__2_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5486193"/>
            <a:ext cx="4924436" cy="1371807"/>
          </a:xfrm>
          <a:prstGeom prst="rect">
            <a:avLst/>
          </a:prstGeom>
          <a:noFill/>
        </p:spPr>
      </p:pic>
      <p:pic>
        <p:nvPicPr>
          <p:cNvPr id="6146" name="Picture 2" descr="C:\Users\User\Desktop\george_ribb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90507"/>
            <a:ext cx="9144000" cy="3138651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User\Desktop\536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Война…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User\Desktop\100437397_Lenta__2_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5619923"/>
            <a:ext cx="4357718" cy="1238077"/>
          </a:xfrm>
          <a:prstGeom prst="rect">
            <a:avLst/>
          </a:prstGeom>
          <a:noFill/>
        </p:spPr>
      </p:pic>
      <p:pic>
        <p:nvPicPr>
          <p:cNvPr id="2051" name="Picture 3" descr="C:\Users\User\Desktop\1368030928_vo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57166"/>
            <a:ext cx="1236579" cy="1176296"/>
          </a:xfrm>
          <a:prstGeom prst="rect">
            <a:avLst/>
          </a:prstGeom>
          <a:noFill/>
        </p:spPr>
      </p:pic>
      <p:pic>
        <p:nvPicPr>
          <p:cNvPr id="2054" name="Picture 6" descr="C:\Users\User\Desktop\mai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3590436"/>
            <a:ext cx="1714512" cy="207590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14348" y="1571612"/>
            <a:ext cx="535785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Война — какое беспощадное и тяжелое время, которое уносит жизни многих ни в чем не повинных людей. Те, кто затевают войны, думают только о себе и видят только себя главным во всем мире.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50934"/>
            <a:ext cx="8186766" cy="476414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С каждым годом мы все дальше и дальше уходим от военной поры. Но время не имеет власти над тем, </a:t>
            </a:r>
            <a:r>
              <a:rPr lang="ru-RU" sz="2800" i="1" dirty="0" smtClean="0"/>
              <a:t>что</a:t>
            </a:r>
            <a:r>
              <a:rPr lang="ru-RU" sz="2800" dirty="0" smtClean="0"/>
              <a:t> люди пережили в войну. Это было очень трудное время.</a:t>
            </a:r>
          </a:p>
          <a:p>
            <a:pPr algn="just">
              <a:buNone/>
            </a:pPr>
            <a:r>
              <a:rPr lang="ru-RU" sz="2800" dirty="0" smtClean="0"/>
              <a:t>Я родилась в счастливое, мирное время, но много слышала о войне, ведь горе и беда не обошли стороной и моих родных и близких. Мои бабушки часто рассказывают мне о своих дедушках. 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5573662"/>
            <a:ext cx="5112568" cy="1452539"/>
          </a:xfrm>
          <a:prstGeom prst="rect">
            <a:avLst/>
          </a:prstGeom>
          <a:noFill/>
        </p:spPr>
      </p:pic>
      <p:pic>
        <p:nvPicPr>
          <p:cNvPr id="5" name="Picture 3" descr="C:\Users\User\Desktop\1368030928_vo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74638"/>
            <a:ext cx="1236579" cy="117629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136841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  <a:latin typeface="+mn-lt"/>
              </a:rPr>
              <a:t>Салихов </a:t>
            </a:r>
            <a:r>
              <a:rPr lang="ru-RU" sz="4000" b="1" dirty="0" err="1" smtClean="0">
                <a:solidFill>
                  <a:srgbClr val="FFC000"/>
                </a:solidFill>
                <a:latin typeface="+mn-lt"/>
              </a:rPr>
              <a:t>Кутдус</a:t>
            </a:r>
            <a:r>
              <a:rPr lang="ru-RU" sz="4000" b="1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ru-RU" sz="4000" b="1" dirty="0" err="1" smtClean="0">
                <a:solidFill>
                  <a:srgbClr val="FFC000"/>
                </a:solidFill>
                <a:latin typeface="+mn-lt"/>
              </a:rPr>
              <a:t>Фатыхович</a:t>
            </a:r>
            <a:r>
              <a:rPr lang="ru-RU" sz="4000" b="1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000" b="1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000" b="1" i="1" dirty="0" smtClean="0">
                <a:solidFill>
                  <a:srgbClr val="FFC000"/>
                </a:solidFill>
                <a:latin typeface="+mn-lt"/>
              </a:rPr>
              <a:t>(1912 - 1999 </a:t>
            </a:r>
            <a:r>
              <a:rPr lang="ru-RU" sz="4000" b="1" i="1" dirty="0" err="1" smtClean="0">
                <a:solidFill>
                  <a:srgbClr val="FFC000"/>
                </a:solidFill>
                <a:latin typeface="+mn-lt"/>
              </a:rPr>
              <a:t>г.г</a:t>
            </a:r>
            <a:r>
              <a:rPr lang="ru-RU" sz="4000" b="1" i="1" dirty="0" smtClean="0">
                <a:solidFill>
                  <a:srgbClr val="FFC000"/>
                </a:solidFill>
                <a:latin typeface="+mn-lt"/>
              </a:rPr>
              <a:t>.)</a:t>
            </a:r>
            <a:endParaRPr lang="ru-RU" sz="4000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5517232"/>
            <a:ext cx="6000100" cy="1704696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679645"/>
            <a:ext cx="2736304" cy="394027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000240"/>
            <a:ext cx="6996138" cy="412592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5645" y="5301208"/>
            <a:ext cx="6864368" cy="155679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55576" y="1412776"/>
            <a:ext cx="76740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Мой прапрадед – Салихов </a:t>
            </a:r>
            <a:r>
              <a:rPr lang="ru-RU" sz="3200" dirty="0" err="1" smtClean="0"/>
              <a:t>Кутдус</a:t>
            </a:r>
            <a:r>
              <a:rPr lang="ru-RU" sz="3200" dirty="0" smtClean="0"/>
              <a:t> </a:t>
            </a:r>
            <a:r>
              <a:rPr lang="ru-RU" sz="3200" dirty="0" err="1" smtClean="0"/>
              <a:t>Фатыхович</a:t>
            </a:r>
            <a:r>
              <a:rPr lang="ru-RU" sz="3200" dirty="0" smtClean="0"/>
              <a:t> ушел на </a:t>
            </a:r>
            <a:r>
              <a:rPr lang="ru-RU" sz="3200" dirty="0"/>
              <a:t>в</a:t>
            </a:r>
            <a:r>
              <a:rPr lang="ru-RU" sz="3200" dirty="0" smtClean="0"/>
              <a:t>ойну в августе 1941 году, попал в 46ю кавалерийскую дивизию, был автоматчиком. </a:t>
            </a:r>
          </a:p>
          <a:p>
            <a:pPr algn="just"/>
            <a:r>
              <a:rPr lang="ru-RU" sz="3200" dirty="0" smtClean="0"/>
              <a:t>Прошел всю войну и вернулся домой к родным. Был контужен и потерял зрение.  </a:t>
            </a:r>
            <a:endParaRPr lang="ru-RU" sz="3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602240"/>
            <a:ext cx="7704856" cy="77097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Мой прапрадедушка со своей женой – моей прапрабабушкой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1043608" y="6126163"/>
            <a:ext cx="6881192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0999" y="5532977"/>
            <a:ext cx="6131190" cy="1390513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795" y="260648"/>
            <a:ext cx="5823673" cy="416470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5557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Ишбульдин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Султан </a:t>
            </a:r>
            <a:r>
              <a:rPr lang="ru-RU" sz="40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Гадельшиевич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(1908 – 1997 </a:t>
            </a:r>
            <a:r>
              <a:rPr lang="ru-RU" sz="4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г.г</a:t>
            </a:r>
            <a:r>
              <a:rPr lang="ru-RU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.)</a:t>
            </a:r>
            <a:endParaRPr lang="ru-RU" sz="4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Picture 2" descr="C:\Users\User\Desktop\100437397_Lenta__2_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03648" y="5551194"/>
            <a:ext cx="6192864" cy="14045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865" y="1916832"/>
            <a:ext cx="3266976" cy="37605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664" y="5733256"/>
            <a:ext cx="6048672" cy="1371798"/>
          </a:xfrm>
          <a:prstGeom prst="rect">
            <a:avLst/>
          </a:prstGeom>
          <a:noFill/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755576" y="692696"/>
            <a:ext cx="7467600" cy="5318051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sz="2800" dirty="0"/>
              <a:t>Мой прапрадед – </a:t>
            </a:r>
            <a:r>
              <a:rPr lang="ru-RU" sz="2800" dirty="0" err="1" smtClean="0"/>
              <a:t>Ишбульдин</a:t>
            </a:r>
            <a:r>
              <a:rPr lang="ru-RU" sz="2800" dirty="0" smtClean="0"/>
              <a:t> Султан </a:t>
            </a:r>
            <a:r>
              <a:rPr lang="ru-RU" sz="2800" dirty="0" err="1" smtClean="0"/>
              <a:t>Гадельшиевич</a:t>
            </a:r>
            <a:r>
              <a:rPr lang="ru-RU" sz="2800" dirty="0" smtClean="0"/>
              <a:t> вместе со своими двумя братьями </a:t>
            </a:r>
            <a:r>
              <a:rPr lang="ru-RU" sz="2800" dirty="0"/>
              <a:t>ушел на войну </a:t>
            </a:r>
            <a:r>
              <a:rPr lang="ru-RU" sz="2800" dirty="0" smtClean="0"/>
              <a:t>в 1941 году. </a:t>
            </a:r>
          </a:p>
          <a:p>
            <a:pPr marL="36576" indent="0" algn="just">
              <a:buNone/>
            </a:pPr>
            <a:r>
              <a:rPr lang="ru-RU" sz="2800" dirty="0" smtClean="0"/>
              <a:t>В 1943 году был серьезно ранен, более 6 месяцев пролежал в госпитале, но так и не смог восстановиться. Его комиссовали в деревню, где стал председателем. Он выполнял всю тяжелую работу, так как в деревне жили одни дети, женщины, да старики. Его два брата так и не вернулись домой, один погиб под Калининградом, второй – в </a:t>
            </a:r>
            <a:r>
              <a:rPr lang="ru-RU" sz="2800" dirty="0"/>
              <a:t>П</a:t>
            </a:r>
            <a:r>
              <a:rPr lang="ru-RU" sz="2800" dirty="0" smtClean="0"/>
              <a:t>ольше. 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505" y="5291191"/>
            <a:ext cx="7467600" cy="13002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Мой прапрадедушка со своими внуками и правнуками. </a:t>
            </a:r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4" name="Picture 2" descr="C:\Users\User\Desktop\100437397_Lenta__2_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79712" y="5672584"/>
            <a:ext cx="5256584" cy="118541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225" y="764704"/>
            <a:ext cx="6012160" cy="408214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192</TotalTime>
  <Words>88</Words>
  <Application>Microsoft Office PowerPoint</Application>
  <PresentationFormat>Экран (4:3)</PresentationFormat>
  <Paragraphs>21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Franklin Gothic Book</vt:lpstr>
      <vt:lpstr>Wingdings 2</vt:lpstr>
      <vt:lpstr>Техническая</vt:lpstr>
      <vt:lpstr>   Автор работы:  Шангариева АЛИна, ученица 3 «А» класса</vt:lpstr>
      <vt:lpstr>Война…</vt:lpstr>
      <vt:lpstr>Презентация PowerPoint</vt:lpstr>
      <vt:lpstr>Салихов Кутдус Фатыхович (1912 - 1999 г.г.)</vt:lpstr>
      <vt:lpstr>Презентация PowerPoint</vt:lpstr>
      <vt:lpstr>Мой прапрадедушка со своей женой – моей прапрабабушкой</vt:lpstr>
      <vt:lpstr>Ишбульдин Султан Гадельшиевич (1908 – 1997 г.г.)</vt:lpstr>
      <vt:lpstr>Презентация PowerPoint</vt:lpstr>
      <vt:lpstr>Мой прапрадедушка со своими внуками и правнуками. </vt:lpstr>
      <vt:lpstr>Презентация PowerPoint</vt:lpstr>
      <vt:lpstr>Память жива!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Vector</cp:lastModifiedBy>
  <cp:revision>27</cp:revision>
  <dcterms:created xsi:type="dcterms:W3CDTF">2015-01-16T16:44:36Z</dcterms:created>
  <dcterms:modified xsi:type="dcterms:W3CDTF">2022-02-18T05:42:33Z</dcterms:modified>
</cp:coreProperties>
</file>