
<file path=[Content_Types].xml><?xml version="1.0" encoding="utf-8"?>
<Types xmlns="http://schemas.openxmlformats.org/package/2006/content-types">
  <Default Extension="png" ContentType="image/png"/>
  <Default Extension="jpeg" ContentType="image/jpeg"/>
  <Default Extension="m4a" ContentType="audio/mp4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3" r:id="rId2"/>
    <p:sldId id="294" r:id="rId3"/>
    <p:sldId id="315" r:id="rId4"/>
    <p:sldId id="304" r:id="rId5"/>
    <p:sldId id="296" r:id="rId6"/>
    <p:sldId id="297" r:id="rId7"/>
    <p:sldId id="298" r:id="rId8"/>
    <p:sldId id="299" r:id="rId9"/>
    <p:sldId id="300" r:id="rId10"/>
    <p:sldId id="316" r:id="rId11"/>
    <p:sldId id="301" r:id="rId12"/>
    <p:sldId id="302" r:id="rId13"/>
  </p:sldIdLst>
  <p:sldSz cx="9144000" cy="6858000" type="screen4x3"/>
  <p:notesSz cx="6888163" cy="10020300"/>
  <p:custDataLst>
    <p:tags r:id="rId14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ADFF2"/>
    <a:srgbClr val="663300"/>
    <a:srgbClr val="F4BF70"/>
    <a:srgbClr val="F5C783"/>
    <a:srgbClr val="F6CE92"/>
    <a:srgbClr val="F5BB93"/>
    <a:srgbClr val="66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1320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FE464-F29B-4B37-90A8-23E7CF045EE9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1C39D-6A46-4230-A9C6-3A0EEA4D93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4536528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FE464-F29B-4B37-90A8-23E7CF045EE9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1C39D-6A46-4230-A9C6-3A0EEA4D93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9344219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FE464-F29B-4B37-90A8-23E7CF045EE9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1C39D-6A46-4230-A9C6-3A0EEA4D93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1163256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FE464-F29B-4B37-90A8-23E7CF045EE9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1C39D-6A46-4230-A9C6-3A0EEA4D93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4343404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FE464-F29B-4B37-90A8-23E7CF045EE9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1C39D-6A46-4230-A9C6-3A0EEA4D93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7605120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FE464-F29B-4B37-90A8-23E7CF045EE9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1C39D-6A46-4230-A9C6-3A0EEA4D93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0522598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FE464-F29B-4B37-90A8-23E7CF045EE9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1C39D-6A46-4230-A9C6-3A0EEA4D93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1644666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FE464-F29B-4B37-90A8-23E7CF045EE9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1C39D-6A46-4230-A9C6-3A0EEA4D93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1999190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FE464-F29B-4B37-90A8-23E7CF045EE9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1C39D-6A46-4230-A9C6-3A0EEA4D93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9857261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FE464-F29B-4B37-90A8-23E7CF045EE9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1C39D-6A46-4230-A9C6-3A0EEA4D93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4855397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FE464-F29B-4B37-90A8-23E7CF045EE9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1C39D-6A46-4230-A9C6-3A0EEA4D93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6925640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4FE464-F29B-4B37-90A8-23E7CF045EE9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E1C39D-6A46-4230-A9C6-3A0EEA4D93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56987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3.png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microsoft.com/office/2007/relationships/hdphoto" Target="../media/hdphoto1.wdp"/><Relationship Id="rId11" Type="http://schemas.openxmlformats.org/officeDocument/2006/relationships/image" Target="../media/image24.png"/><Relationship Id="rId5" Type="http://schemas.openxmlformats.org/officeDocument/2006/relationships/image" Target="../media/image5.png"/><Relationship Id="rId10" Type="http://schemas.microsoft.com/office/2007/relationships/hdphoto" Target="../media/hdphoto21.wdp"/><Relationship Id="rId4" Type="http://schemas.openxmlformats.org/officeDocument/2006/relationships/image" Target="../media/image4.png"/><Relationship Id="rId9" Type="http://schemas.openxmlformats.org/officeDocument/2006/relationships/image" Target="../media/image3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22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23.wdp"/><Relationship Id="rId4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7.xml"/><Relationship Id="rId7" Type="http://schemas.microsoft.com/office/2007/relationships/hdphoto" Target="../media/hdphoto1.wdp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7.png"/><Relationship Id="rId4" Type="http://schemas.openxmlformats.org/officeDocument/2006/relationships/image" Target="../media/image3.png"/><Relationship Id="rId9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microsoft.com/office/2007/relationships/hdphoto" Target="../media/hdphoto8.wdp"/><Relationship Id="rId3" Type="http://schemas.openxmlformats.org/officeDocument/2006/relationships/image" Target="../media/image8.png"/><Relationship Id="rId7" Type="http://schemas.microsoft.com/office/2007/relationships/hdphoto" Target="../media/hdphoto5.wdp"/><Relationship Id="rId12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microsoft.com/office/2007/relationships/hdphoto" Target="../media/hdphoto7.wdp"/><Relationship Id="rId15" Type="http://schemas.microsoft.com/office/2007/relationships/hdphoto" Target="../media/hdphoto9.wdp"/><Relationship Id="rId10" Type="http://schemas.openxmlformats.org/officeDocument/2006/relationships/image" Target="../media/image11.png"/><Relationship Id="rId4" Type="http://schemas.microsoft.com/office/2007/relationships/hdphoto" Target="../media/hdphoto3.wdp"/><Relationship Id="rId9" Type="http://schemas.microsoft.com/office/2007/relationships/hdphoto" Target="../media/hdphoto6.wdp"/><Relationship Id="rId1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10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7.png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microsoft.com/office/2007/relationships/hdphoto" Target="../media/hdphoto1.wdp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microsoft.com/office/2007/relationships/hdphoto" Target="../media/hdphoto11.wdp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14.wdp"/><Relationship Id="rId3" Type="http://schemas.openxmlformats.org/officeDocument/2006/relationships/image" Target="../media/image16.png"/><Relationship Id="rId7" Type="http://schemas.openxmlformats.org/officeDocument/2006/relationships/image" Target="../media/image1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13.wdp"/><Relationship Id="rId5" Type="http://schemas.openxmlformats.org/officeDocument/2006/relationships/image" Target="../media/image17.png"/><Relationship Id="rId4" Type="http://schemas.microsoft.com/office/2007/relationships/hdphoto" Target="../media/hdphoto12.wdp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17.wdp"/><Relationship Id="rId3" Type="http://schemas.openxmlformats.org/officeDocument/2006/relationships/image" Target="../media/image19.png"/><Relationship Id="rId7" Type="http://schemas.openxmlformats.org/officeDocument/2006/relationships/image" Target="../media/image2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16.wdp"/><Relationship Id="rId5" Type="http://schemas.openxmlformats.org/officeDocument/2006/relationships/image" Target="../media/image20.png"/><Relationship Id="rId4" Type="http://schemas.microsoft.com/office/2007/relationships/hdphoto" Target="../media/hdphoto15.wdp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5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7.png"/><Relationship Id="rId12" Type="http://schemas.openxmlformats.org/officeDocument/2006/relationships/image" Target="../media/image24.png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microsoft.com/office/2007/relationships/hdphoto" Target="../media/hdphoto1.wdp"/><Relationship Id="rId11" Type="http://schemas.microsoft.com/office/2007/relationships/hdphoto" Target="../media/hdphoto19.wdp"/><Relationship Id="rId5" Type="http://schemas.openxmlformats.org/officeDocument/2006/relationships/image" Target="../media/image5.png"/><Relationship Id="rId10" Type="http://schemas.openxmlformats.org/officeDocument/2006/relationships/image" Target="../media/image23.png"/><Relationship Id="rId4" Type="http://schemas.openxmlformats.org/officeDocument/2006/relationships/image" Target="../media/image4.png"/><Relationship Id="rId9" Type="http://schemas.microsoft.com/office/2007/relationships/hdphoto" Target="../media/hdphoto18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21.png"/><Relationship Id="rId12" Type="http://schemas.openxmlformats.org/officeDocument/2006/relationships/image" Target="../media/image2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11" Type="http://schemas.openxmlformats.org/officeDocument/2006/relationships/image" Target="../media/image32.png"/><Relationship Id="rId5" Type="http://schemas.openxmlformats.org/officeDocument/2006/relationships/image" Target="../media/image28.png"/><Relationship Id="rId10" Type="http://schemas.openxmlformats.org/officeDocument/2006/relationships/image" Target="../media/image31.png"/><Relationship Id="rId4" Type="http://schemas.openxmlformats.org/officeDocument/2006/relationships/image" Target="../media/image27.png"/><Relationship Id="rId9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7" y="-297"/>
            <a:ext cx="9144793" cy="68585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8864" y="716338"/>
            <a:ext cx="8128217" cy="5425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21108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0" y="0"/>
            <a:ext cx="9144000" cy="7001691"/>
            <a:chOff x="44085" y="0"/>
            <a:chExt cx="9099915" cy="6762720"/>
          </a:xfrm>
        </p:grpSpPr>
        <p:pic>
          <p:nvPicPr>
            <p:cNvPr id="9" name="Рисунок 8"/>
            <p:cNvPicPr>
              <a:picLocks noChangeAspect="1"/>
            </p:cNvPicPr>
            <p:nvPr/>
          </p:nvPicPr>
          <p:blipFill>
            <a:blip r:embed="rId4"/>
            <a:srcRect b="3238"/>
            <a:stretch>
              <a:fillRect/>
            </a:stretch>
          </p:blipFill>
          <p:spPr>
            <a:xfrm>
              <a:off x="44086" y="0"/>
              <a:ext cx="9099914" cy="6635931"/>
            </a:xfrm>
            <a:prstGeom prst="rect">
              <a:avLst/>
            </a:prstGeom>
          </p:spPr>
        </p:pic>
        <p:grpSp>
          <p:nvGrpSpPr>
            <p:cNvPr id="10" name="Группа 9"/>
            <p:cNvGrpSpPr/>
            <p:nvPr/>
          </p:nvGrpSpPr>
          <p:grpSpPr>
            <a:xfrm>
              <a:off x="44085" y="4104307"/>
              <a:ext cx="9099914" cy="2658413"/>
              <a:chOff x="44085" y="4104307"/>
              <a:chExt cx="9099914" cy="2658413"/>
            </a:xfrm>
          </p:grpSpPr>
          <p:pic>
            <p:nvPicPr>
              <p:cNvPr id="12" name="Picture 2" descr="https://avatars.mds.yandex.net/get-pdb/1771637/b83a77b5-6b76-477b-9438-579af2fe0e61/s1200?webp=false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ackgroundRemoval t="1765" b="100000" l="392" r="99510">
                            <a14:foregroundMark x1="18039" y1="87941" x2="18039" y2="87941"/>
                            <a14:foregroundMark x1="27549" y1="75000" x2="27549" y2="75000"/>
                            <a14:foregroundMark x1="40588" y1="96618" x2="40588" y2="96618"/>
                            <a14:backgroundMark x1="56176" y1="45000" x2="56176" y2="45000"/>
                            <a14:backgroundMark x1="67353" y1="36765" x2="67353" y2="36765"/>
                            <a14:backgroundMark x1="85686" y1="45735" x2="85686" y2="45735"/>
                            <a14:backgroundMark x1="37745" y1="67794" x2="37745" y2="67794"/>
                            <a14:backgroundMark x1="36667" y1="61324" x2="36667" y2="61324"/>
                            <a14:backgroundMark x1="32647" y1="62059" x2="32647" y2="62059"/>
                            <a14:backgroundMark x1="86471" y1="44412" x2="86471" y2="44412"/>
                            <a14:backgroundMark x1="42745" y1="75588" x2="42745" y2="75588"/>
                            <a14:backgroundMark x1="44804" y1="88382" x2="44804" y2="88382"/>
                            <a14:backgroundMark x1="48039" y1="94559" x2="48039" y2="94559"/>
                            <a14:backgroundMark x1="54314" y1="93971" x2="54314" y2="93971"/>
                            <a14:backgroundMark x1="60882" y1="96176" x2="60882" y2="96176"/>
                            <a14:backgroundMark x1="67647" y1="92794" x2="67647" y2="92794"/>
                            <a14:backgroundMark x1="50588" y1="80441" x2="50588" y2="80441"/>
                            <a14:backgroundMark x1="46373" y1="83529" x2="46373" y2="83529"/>
                            <a14:backgroundMark x1="45980" y1="89559" x2="45980" y2="89559"/>
                            <a14:backgroundMark x1="40588" y1="83088" x2="40588" y2="83088"/>
                            <a14:backgroundMark x1="33039" y1="79265" x2="33039" y2="79265"/>
                            <a14:backgroundMark x1="30784" y1="74412" x2="30784" y2="74412"/>
                            <a14:backgroundMark x1="30392" y1="70147" x2="30392" y2="70147"/>
                            <a14:backgroundMark x1="47059" y1="73382" x2="47059" y2="73382"/>
                            <a14:backgroundMark x1="40490" y1="62794" x2="40490" y2="62794"/>
                            <a14:backgroundMark x1="45196" y1="72794" x2="45196" y2="72794"/>
                            <a14:backgroundMark x1="50784" y1="76029" x2="50784" y2="76029"/>
                            <a14:backgroundMark x1="55098" y1="82941" x2="55098" y2="82941"/>
                            <a14:backgroundMark x1="69216" y1="90000" x2="69216" y2="90000"/>
                            <a14:backgroundMark x1="72353" y1="92794" x2="72353" y2="92794"/>
                            <a14:backgroundMark x1="76471" y1="96176" x2="76471" y2="96176"/>
                            <a14:backgroundMark x1="55294" y1="82500" x2="55294" y2="82500"/>
                            <a14:backgroundMark x1="62647" y1="39706" x2="62647" y2="39706"/>
                            <a14:backgroundMark x1="55784" y1="39118" x2="55784" y2="39118"/>
                            <a14:backgroundMark x1="77941" y1="44412" x2="77941" y2="44412"/>
                            <a14:backgroundMark x1="75392" y1="31471" x2="75392" y2="31471"/>
                            <a14:backgroundMark x1="82157" y1="28235" x2="82157" y2="28235"/>
                            <a14:backgroundMark x1="90490" y1="47353" x2="90490" y2="47353"/>
                            <a14:backgroundMark x1="89020" y1="59559" x2="89020" y2="59559"/>
                            <a14:backgroundMark x1="81471" y1="51618" x2="81471" y2="51618"/>
                            <a14:backgroundMark x1="66275" y1="39265" x2="66275" y2="39265"/>
                            <a14:backgroundMark x1="69804" y1="30588" x2="69804" y2="30588"/>
                            <a14:backgroundMark x1="59314" y1="36912" x2="59314" y2="36912"/>
                            <a14:backgroundMark x1="60196" y1="41912" x2="60196" y2="41912"/>
                            <a14:backgroundMark x1="66961" y1="33676" x2="66961" y2="33676"/>
                            <a14:backgroundMark x1="73725" y1="40882" x2="73725" y2="40882"/>
                            <a14:backgroundMark x1="75980" y1="39265" x2="75980" y2="39265"/>
                            <a14:backgroundMark x1="80980" y1="39265" x2="80980" y2="39265"/>
                            <a14:backgroundMark x1="89804" y1="47647" x2="89804" y2="47647"/>
                            <a14:backgroundMark x1="90784" y1="56912" x2="90784" y2="56912"/>
                            <a14:backgroundMark x1="83529" y1="41912" x2="83529" y2="41912"/>
                            <a14:backgroundMark x1="81078" y1="45441" x2="81078" y2="45441"/>
                            <a14:backgroundMark x1="75784" y1="42941" x2="75784" y2="42941"/>
                            <a14:backgroundMark x1="75294" y1="46029" x2="75294" y2="46029"/>
                            <a14:backgroundMark x1="75588" y1="50147" x2="75588" y2="50147"/>
                            <a14:backgroundMark x1="84706" y1="56912" x2="84706" y2="56912"/>
                            <a14:backgroundMark x1="91569" y1="46176" x2="91569" y2="46176"/>
                            <a14:backgroundMark x1="88627" y1="35735" x2="88627" y2="35735"/>
                            <a14:backgroundMark x1="87255" y1="30441" x2="87255" y2="30441"/>
                            <a14:backgroundMark x1="85882" y1="24853" x2="85882" y2="24853"/>
                            <a14:backgroundMark x1="85196" y1="21618" x2="85196" y2="21618"/>
                            <a14:backgroundMark x1="86765" y1="21324" x2="86863" y2="21912"/>
                            <a14:backgroundMark x1="91863" y1="30441" x2="91863" y2="30441"/>
                            <a14:backgroundMark x1="94118" y1="41324" x2="94216" y2="43529"/>
                            <a14:backgroundMark x1="96373" y1="53235" x2="96373" y2="53235"/>
                            <a14:backgroundMark x1="95686" y1="59853" x2="95686" y2="59853"/>
                            <a14:backgroundMark x1="92941" y1="50588" x2="92941" y2="47647"/>
                            <a14:backgroundMark x1="92353" y1="37353" x2="92353" y2="37353"/>
                            <a14:backgroundMark x1="49216" y1="83088" x2="49216" y2="83088"/>
                            <a14:backgroundMark x1="72157" y1="95147" x2="72157" y2="95147"/>
                            <a14:backgroundMark x1="73922" y1="93235" x2="73922" y2="93235"/>
                            <a14:backgroundMark x1="75980" y1="95000" x2="75980" y2="95000"/>
                            <a14:backgroundMark x1="79608" y1="96471" x2="79608" y2="96471"/>
                            <a14:backgroundMark x1="77843" y1="95588" x2="77843" y2="95588"/>
                            <a14:backgroundMark x1="29216" y1="84853" x2="29216" y2="84853"/>
                            <a14:backgroundMark x1="30098" y1="83088" x2="30098" y2="83088"/>
                            <a14:backgroundMark x1="32941" y1="85147" x2="32941" y2="85147"/>
                            <a14:backgroundMark x1="34706" y1="87353" x2="34706" y2="87353"/>
                            <a14:backgroundMark x1="34706" y1="92941" x2="34706" y2="92941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3697" t="63530" r="39093" b="17694"/>
              <a:stretch>
                <a:fillRect/>
              </a:stretch>
            </p:blipFill>
            <p:spPr bwMode="auto">
              <a:xfrm>
                <a:off x="5041643" y="4104307"/>
                <a:ext cx="2503969" cy="135095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3" name="Picture 2" descr="https://avatars.mds.yandex.net/get-pdb/1771637/b83a77b5-6b76-477b-9438-579af2fe0e61/s1200?webp=false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ackgroundRemoval t="1765" b="100000" l="392" r="99510">
                            <a14:foregroundMark x1="18039" y1="87941" x2="18039" y2="87941"/>
                            <a14:foregroundMark x1="27549" y1="75000" x2="27549" y2="75000"/>
                            <a14:foregroundMark x1="40588" y1="96618" x2="40588" y2="96618"/>
                            <a14:backgroundMark x1="56176" y1="45000" x2="56176" y2="45000"/>
                            <a14:backgroundMark x1="67353" y1="36765" x2="67353" y2="36765"/>
                            <a14:backgroundMark x1="85686" y1="45735" x2="85686" y2="45735"/>
                            <a14:backgroundMark x1="37745" y1="67794" x2="37745" y2="67794"/>
                            <a14:backgroundMark x1="36667" y1="61324" x2="36667" y2="61324"/>
                            <a14:backgroundMark x1="32647" y1="62059" x2="32647" y2="62059"/>
                            <a14:backgroundMark x1="86471" y1="44412" x2="86471" y2="44412"/>
                            <a14:backgroundMark x1="42745" y1="75588" x2="42745" y2="75588"/>
                            <a14:backgroundMark x1="44804" y1="88382" x2="44804" y2="88382"/>
                            <a14:backgroundMark x1="48039" y1="94559" x2="48039" y2="94559"/>
                            <a14:backgroundMark x1="54314" y1="93971" x2="54314" y2="93971"/>
                            <a14:backgroundMark x1="60882" y1="96176" x2="60882" y2="96176"/>
                            <a14:backgroundMark x1="67647" y1="92794" x2="67647" y2="92794"/>
                            <a14:backgroundMark x1="50588" y1="80441" x2="50588" y2="80441"/>
                            <a14:backgroundMark x1="46373" y1="83529" x2="46373" y2="83529"/>
                            <a14:backgroundMark x1="45980" y1="89559" x2="45980" y2="89559"/>
                            <a14:backgroundMark x1="40588" y1="83088" x2="40588" y2="83088"/>
                            <a14:backgroundMark x1="33039" y1="79265" x2="33039" y2="79265"/>
                            <a14:backgroundMark x1="30784" y1="74412" x2="30784" y2="74412"/>
                            <a14:backgroundMark x1="30392" y1="70147" x2="30392" y2="70147"/>
                            <a14:backgroundMark x1="47059" y1="73382" x2="47059" y2="73382"/>
                            <a14:backgroundMark x1="40490" y1="62794" x2="40490" y2="62794"/>
                            <a14:backgroundMark x1="45196" y1="72794" x2="45196" y2="72794"/>
                            <a14:backgroundMark x1="50784" y1="76029" x2="50784" y2="76029"/>
                            <a14:backgroundMark x1="55098" y1="82941" x2="55098" y2="82941"/>
                            <a14:backgroundMark x1="69216" y1="90000" x2="69216" y2="90000"/>
                            <a14:backgroundMark x1="72353" y1="92794" x2="72353" y2="92794"/>
                            <a14:backgroundMark x1="76471" y1="96176" x2="76471" y2="96176"/>
                            <a14:backgroundMark x1="55294" y1="82500" x2="55294" y2="82500"/>
                            <a14:backgroundMark x1="62647" y1="39706" x2="62647" y2="39706"/>
                            <a14:backgroundMark x1="55784" y1="39118" x2="55784" y2="39118"/>
                            <a14:backgroundMark x1="77941" y1="44412" x2="77941" y2="44412"/>
                            <a14:backgroundMark x1="75392" y1="31471" x2="75392" y2="31471"/>
                            <a14:backgroundMark x1="82157" y1="28235" x2="82157" y2="28235"/>
                            <a14:backgroundMark x1="90490" y1="47353" x2="90490" y2="47353"/>
                            <a14:backgroundMark x1="89020" y1="59559" x2="89020" y2="59559"/>
                            <a14:backgroundMark x1="81471" y1="51618" x2="81471" y2="51618"/>
                            <a14:backgroundMark x1="66275" y1="39265" x2="66275" y2="39265"/>
                            <a14:backgroundMark x1="69804" y1="30588" x2="69804" y2="30588"/>
                            <a14:backgroundMark x1="59314" y1="36912" x2="59314" y2="36912"/>
                            <a14:backgroundMark x1="60196" y1="41912" x2="60196" y2="41912"/>
                            <a14:backgroundMark x1="66961" y1="33676" x2="66961" y2="33676"/>
                            <a14:backgroundMark x1="73725" y1="40882" x2="73725" y2="40882"/>
                            <a14:backgroundMark x1="75980" y1="39265" x2="75980" y2="39265"/>
                            <a14:backgroundMark x1="80980" y1="39265" x2="80980" y2="39265"/>
                            <a14:backgroundMark x1="89804" y1="47647" x2="89804" y2="47647"/>
                            <a14:backgroundMark x1="90784" y1="56912" x2="90784" y2="56912"/>
                            <a14:backgroundMark x1="83529" y1="41912" x2="83529" y2="41912"/>
                            <a14:backgroundMark x1="81078" y1="45441" x2="81078" y2="45441"/>
                            <a14:backgroundMark x1="75784" y1="42941" x2="75784" y2="42941"/>
                            <a14:backgroundMark x1="75294" y1="46029" x2="75294" y2="46029"/>
                            <a14:backgroundMark x1="75588" y1="50147" x2="75588" y2="50147"/>
                            <a14:backgroundMark x1="84706" y1="56912" x2="84706" y2="56912"/>
                            <a14:backgroundMark x1="91569" y1="46176" x2="91569" y2="46176"/>
                            <a14:backgroundMark x1="88627" y1="35735" x2="88627" y2="35735"/>
                            <a14:backgroundMark x1="87255" y1="30441" x2="87255" y2="30441"/>
                            <a14:backgroundMark x1="85882" y1="24853" x2="85882" y2="24853"/>
                            <a14:backgroundMark x1="85196" y1="21618" x2="85196" y2="21618"/>
                            <a14:backgroundMark x1="86765" y1="21324" x2="86863" y2="21912"/>
                            <a14:backgroundMark x1="91863" y1="30441" x2="91863" y2="30441"/>
                            <a14:backgroundMark x1="94118" y1="41324" x2="94216" y2="43529"/>
                            <a14:backgroundMark x1="96373" y1="53235" x2="96373" y2="53235"/>
                            <a14:backgroundMark x1="95686" y1="59853" x2="95686" y2="59853"/>
                            <a14:backgroundMark x1="92941" y1="50588" x2="92941" y2="47647"/>
                            <a14:backgroundMark x1="92353" y1="37353" x2="92353" y2="37353"/>
                            <a14:backgroundMark x1="49216" y1="83088" x2="49216" y2="83088"/>
                            <a14:backgroundMark x1="72157" y1="95147" x2="72157" y2="95147"/>
                            <a14:backgroundMark x1="73922" y1="93235" x2="73922" y2="93235"/>
                            <a14:backgroundMark x1="75980" y1="95000" x2="75980" y2="95000"/>
                            <a14:backgroundMark x1="79608" y1="96471" x2="79608" y2="96471"/>
                            <a14:backgroundMark x1="77843" y1="95588" x2="77843" y2="95588"/>
                            <a14:backgroundMark x1="29216" y1="84853" x2="29216" y2="84853"/>
                            <a14:backgroundMark x1="30098" y1="83088" x2="30098" y2="83088"/>
                            <a14:backgroundMark x1="32941" y1="85147" x2="32941" y2="85147"/>
                            <a14:backgroundMark x1="34706" y1="87353" x2="34706" y2="87353"/>
                            <a14:backgroundMark x1="34706" y1="92941" x2="34706" y2="92941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3697" t="63530" r="39093" b="17694"/>
              <a:stretch>
                <a:fillRect/>
              </a:stretch>
            </p:blipFill>
            <p:spPr bwMode="auto">
              <a:xfrm flipH="1">
                <a:off x="44085" y="5587007"/>
                <a:ext cx="1686570" cy="117571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1" name="Picture 2" descr="https://avatars.mds.yandex.net/get-pdb/1771637/b83a77b5-6b76-477b-9438-579af2fe0e61/s1200?webp=false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ackgroundRemoval t="1765" b="100000" l="392" r="99510">
                            <a14:foregroundMark x1="18039" y1="87941" x2="18039" y2="87941"/>
                            <a14:foregroundMark x1="27549" y1="75000" x2="27549" y2="75000"/>
                            <a14:foregroundMark x1="40588" y1="96618" x2="40588" y2="96618"/>
                            <a14:backgroundMark x1="56176" y1="45000" x2="56176" y2="45000"/>
                            <a14:backgroundMark x1="67353" y1="36765" x2="67353" y2="36765"/>
                            <a14:backgroundMark x1="85686" y1="45735" x2="85686" y2="45735"/>
                            <a14:backgroundMark x1="37745" y1="67794" x2="37745" y2="67794"/>
                            <a14:backgroundMark x1="36667" y1="61324" x2="36667" y2="61324"/>
                            <a14:backgroundMark x1="32647" y1="62059" x2="32647" y2="62059"/>
                            <a14:backgroundMark x1="86471" y1="44412" x2="86471" y2="44412"/>
                            <a14:backgroundMark x1="42745" y1="75588" x2="42745" y2="75588"/>
                            <a14:backgroundMark x1="44804" y1="88382" x2="44804" y2="88382"/>
                            <a14:backgroundMark x1="48039" y1="94559" x2="48039" y2="94559"/>
                            <a14:backgroundMark x1="54314" y1="93971" x2="54314" y2="93971"/>
                            <a14:backgroundMark x1="60882" y1="96176" x2="60882" y2="96176"/>
                            <a14:backgroundMark x1="67647" y1="92794" x2="67647" y2="92794"/>
                            <a14:backgroundMark x1="50588" y1="80441" x2="50588" y2="80441"/>
                            <a14:backgroundMark x1="46373" y1="83529" x2="46373" y2="83529"/>
                            <a14:backgroundMark x1="45980" y1="89559" x2="45980" y2="89559"/>
                            <a14:backgroundMark x1="40588" y1="83088" x2="40588" y2="83088"/>
                            <a14:backgroundMark x1="33039" y1="79265" x2="33039" y2="79265"/>
                            <a14:backgroundMark x1="30784" y1="74412" x2="30784" y2="74412"/>
                            <a14:backgroundMark x1="30392" y1="70147" x2="30392" y2="70147"/>
                            <a14:backgroundMark x1="47059" y1="73382" x2="47059" y2="73382"/>
                            <a14:backgroundMark x1="40490" y1="62794" x2="40490" y2="62794"/>
                            <a14:backgroundMark x1="45196" y1="72794" x2="45196" y2="72794"/>
                            <a14:backgroundMark x1="50784" y1="76029" x2="50784" y2="76029"/>
                            <a14:backgroundMark x1="55098" y1="82941" x2="55098" y2="82941"/>
                            <a14:backgroundMark x1="69216" y1="90000" x2="69216" y2="90000"/>
                            <a14:backgroundMark x1="72353" y1="92794" x2="72353" y2="92794"/>
                            <a14:backgroundMark x1="76471" y1="96176" x2="76471" y2="96176"/>
                            <a14:backgroundMark x1="55294" y1="82500" x2="55294" y2="82500"/>
                            <a14:backgroundMark x1="62647" y1="39706" x2="62647" y2="39706"/>
                            <a14:backgroundMark x1="55784" y1="39118" x2="55784" y2="39118"/>
                            <a14:backgroundMark x1="77941" y1="44412" x2="77941" y2="44412"/>
                            <a14:backgroundMark x1="75392" y1="31471" x2="75392" y2="31471"/>
                            <a14:backgroundMark x1="82157" y1="28235" x2="82157" y2="28235"/>
                            <a14:backgroundMark x1="90490" y1="47353" x2="90490" y2="47353"/>
                            <a14:backgroundMark x1="89020" y1="59559" x2="89020" y2="59559"/>
                            <a14:backgroundMark x1="81471" y1="51618" x2="81471" y2="51618"/>
                            <a14:backgroundMark x1="66275" y1="39265" x2="66275" y2="39265"/>
                            <a14:backgroundMark x1="69804" y1="30588" x2="69804" y2="30588"/>
                            <a14:backgroundMark x1="59314" y1="36912" x2="59314" y2="36912"/>
                            <a14:backgroundMark x1="60196" y1="41912" x2="60196" y2="41912"/>
                            <a14:backgroundMark x1="66961" y1="33676" x2="66961" y2="33676"/>
                            <a14:backgroundMark x1="73725" y1="40882" x2="73725" y2="40882"/>
                            <a14:backgroundMark x1="75980" y1="39265" x2="75980" y2="39265"/>
                            <a14:backgroundMark x1="80980" y1="39265" x2="80980" y2="39265"/>
                            <a14:backgroundMark x1="89804" y1="47647" x2="89804" y2="47647"/>
                            <a14:backgroundMark x1="90784" y1="56912" x2="90784" y2="56912"/>
                            <a14:backgroundMark x1="83529" y1="41912" x2="83529" y2="41912"/>
                            <a14:backgroundMark x1="81078" y1="45441" x2="81078" y2="45441"/>
                            <a14:backgroundMark x1="75784" y1="42941" x2="75784" y2="42941"/>
                            <a14:backgroundMark x1="75294" y1="46029" x2="75294" y2="46029"/>
                            <a14:backgroundMark x1="75588" y1="50147" x2="75588" y2="50147"/>
                            <a14:backgroundMark x1="84706" y1="56912" x2="84706" y2="56912"/>
                            <a14:backgroundMark x1="91569" y1="46176" x2="91569" y2="46176"/>
                            <a14:backgroundMark x1="88627" y1="35735" x2="88627" y2="35735"/>
                            <a14:backgroundMark x1="87255" y1="30441" x2="87255" y2="30441"/>
                            <a14:backgroundMark x1="85882" y1="24853" x2="85882" y2="24853"/>
                            <a14:backgroundMark x1="85196" y1="21618" x2="85196" y2="21618"/>
                            <a14:backgroundMark x1="86765" y1="21324" x2="86863" y2="21912"/>
                            <a14:backgroundMark x1="91863" y1="30441" x2="91863" y2="30441"/>
                            <a14:backgroundMark x1="94118" y1="41324" x2="94216" y2="43529"/>
                            <a14:backgroundMark x1="96373" y1="53235" x2="96373" y2="53235"/>
                            <a14:backgroundMark x1="95686" y1="59853" x2="95686" y2="59853"/>
                            <a14:backgroundMark x1="92941" y1="50588" x2="92941" y2="47647"/>
                            <a14:backgroundMark x1="92353" y1="37353" x2="92353" y2="37353"/>
                            <a14:backgroundMark x1="49216" y1="83088" x2="49216" y2="83088"/>
                            <a14:backgroundMark x1="72157" y1="95147" x2="72157" y2="95147"/>
                            <a14:backgroundMark x1="73922" y1="93235" x2="73922" y2="93235"/>
                            <a14:backgroundMark x1="75980" y1="95000" x2="75980" y2="95000"/>
                            <a14:backgroundMark x1="79608" y1="96471" x2="79608" y2="96471"/>
                            <a14:backgroundMark x1="77843" y1="95588" x2="77843" y2="95588"/>
                            <a14:backgroundMark x1="29216" y1="84853" x2="29216" y2="84853"/>
                            <a14:backgroundMark x1="30098" y1="83088" x2="30098" y2="83088"/>
                            <a14:backgroundMark x1="32941" y1="85147" x2="32941" y2="85147"/>
                            <a14:backgroundMark x1="34706" y1="87353" x2="34706" y2="87353"/>
                            <a14:backgroundMark x1="34706" y1="92941" x2="34706" y2="92941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2773" t="81517" r="56975" b="1008"/>
              <a:stretch>
                <a:fillRect/>
              </a:stretch>
            </p:blipFill>
            <p:spPr bwMode="auto">
              <a:xfrm flipH="1">
                <a:off x="7012018" y="4779784"/>
                <a:ext cx="2131981" cy="80722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pic>
        <p:nvPicPr>
          <p:cNvPr id="4" name="Рисунок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7230729" y="5356490"/>
            <a:ext cx="1133327" cy="113685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7774092" y="5655906"/>
            <a:ext cx="1069330" cy="1072662"/>
          </a:xfrm>
          <a:prstGeom prst="rect">
            <a:avLst/>
          </a:prstGeom>
        </p:spPr>
      </p:pic>
      <p:pic>
        <p:nvPicPr>
          <p:cNvPr id="6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74851" y="5461107"/>
            <a:ext cx="978493" cy="97849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404" b="92548" l="9938" r="95342">
                        <a14:foregroundMark x1="42547" y1="24038" x2="42547" y2="24038"/>
                        <a14:foregroundMark x1="39752" y1="22115" x2="39752" y2="22115"/>
                        <a14:foregroundMark x1="32919" y1="6971" x2="32919" y2="6971"/>
                        <a14:foregroundMark x1="95342" y1="73558" x2="95342" y2="73558"/>
                        <a14:foregroundMark x1="83230" y1="92788" x2="83230" y2="92788"/>
                        <a14:foregroundMark x1="49379" y1="2404" x2="49379" y2="2404"/>
                        <a14:foregroundMark x1="41925" y1="26923" x2="41925" y2="26923"/>
                        <a14:foregroundMark x1="40373" y1="23077" x2="40373" y2="23077"/>
                        <a14:foregroundMark x1="42236" y1="23317" x2="42236" y2="23317"/>
                        <a14:foregroundMark x1="39441" y1="24279" x2="39441" y2="24279"/>
                        <a14:foregroundMark x1="39441" y1="24279" x2="39441" y2="24279"/>
                        <a14:foregroundMark x1="39441" y1="23798" x2="39441" y2="23798"/>
                        <a14:foregroundMark x1="36646" y1="21635" x2="36646" y2="21635"/>
                        <a14:foregroundMark x1="42236" y1="23558" x2="42236" y2="23558"/>
                        <a14:foregroundMark x1="43478" y1="26202" x2="43478" y2="26202"/>
                        <a14:foregroundMark x1="40994" y1="22596" x2="40994" y2="22596"/>
                        <a14:foregroundMark x1="40062" y1="25481" x2="40062" y2="25481"/>
                        <a14:foregroundMark x1="42236" y1="21154" x2="42236" y2="21154"/>
                      </a14:backgroundRemoval>
                    </a14:imgEffect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 l="11871"/>
          <a:stretch>
            <a:fillRect/>
          </a:stretch>
        </p:blipFill>
        <p:spPr>
          <a:xfrm>
            <a:off x="5281293" y="3250353"/>
            <a:ext cx="2039761" cy="270000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1"/>
          <a:srcRect r="71671"/>
          <a:stretch>
            <a:fillRect/>
          </a:stretch>
        </p:blipFill>
        <p:spPr>
          <a:xfrm>
            <a:off x="2597546" y="1312911"/>
            <a:ext cx="1297968" cy="3287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00461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181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793" cy="68585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299" y="115834"/>
            <a:ext cx="4970194" cy="6626925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2878924413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7" y="-297"/>
            <a:ext cx="9144793" cy="6858594"/>
          </a:xfrm>
          <a:prstGeom prst="rect">
            <a:avLst/>
          </a:prstGeom>
        </p:spPr>
      </p:pic>
      <p:pic>
        <p:nvPicPr>
          <p:cNvPr id="1028" name="Picture 4" descr="https://portal.iv-edu.ru/dep/correct-uchr/kohma_korVI/DocLib2/%D0%93%D0%98%D0%A4%D0%9A%D0%98/%D0%BC%D0%BE%D0%BB%D0%BE%D0%B4%D1%86%D1%8B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2911" y="2554148"/>
            <a:ext cx="8185579" cy="2595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3594" y="-129668"/>
            <a:ext cx="9120406" cy="2827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2123691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26435" y="16789670"/>
            <a:ext cx="3145177" cy="4066718"/>
          </a:xfrm>
          <a:prstGeom prst="rect">
            <a:avLst/>
          </a:prstGeom>
        </p:spPr>
      </p:pic>
      <p:grpSp>
        <p:nvGrpSpPr>
          <p:cNvPr id="11" name="Группа 10"/>
          <p:cNvGrpSpPr/>
          <p:nvPr/>
        </p:nvGrpSpPr>
        <p:grpSpPr>
          <a:xfrm>
            <a:off x="-26125" y="0"/>
            <a:ext cx="9170126" cy="6949440"/>
            <a:chOff x="44085" y="0"/>
            <a:chExt cx="9099915" cy="6762720"/>
          </a:xfrm>
        </p:grpSpPr>
        <p:pic>
          <p:nvPicPr>
            <p:cNvPr id="3" name="Рисунок 2"/>
            <p:cNvPicPr>
              <a:picLocks noChangeAspect="1"/>
            </p:cNvPicPr>
            <p:nvPr/>
          </p:nvPicPr>
          <p:blipFill>
            <a:blip r:embed="rId5"/>
            <a:srcRect b="3011"/>
            <a:stretch>
              <a:fillRect/>
            </a:stretch>
          </p:blipFill>
          <p:spPr>
            <a:xfrm>
              <a:off x="44086" y="0"/>
              <a:ext cx="9099914" cy="6651554"/>
            </a:xfrm>
            <a:prstGeom prst="rect">
              <a:avLst/>
            </a:prstGeom>
          </p:spPr>
        </p:pic>
        <p:grpSp>
          <p:nvGrpSpPr>
            <p:cNvPr id="5" name="Группа 4"/>
            <p:cNvGrpSpPr/>
            <p:nvPr/>
          </p:nvGrpSpPr>
          <p:grpSpPr>
            <a:xfrm>
              <a:off x="44085" y="4104307"/>
              <a:ext cx="9099915" cy="2658413"/>
              <a:chOff x="44085" y="4104307"/>
              <a:chExt cx="9099915" cy="2658413"/>
            </a:xfrm>
          </p:grpSpPr>
          <p:pic>
            <p:nvPicPr>
              <p:cNvPr id="9" name="Picture 2" descr="https://avatars.mds.yandex.net/get-pdb/1771637/b83a77b5-6b76-477b-9438-579af2fe0e61/s1200?webp=false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backgroundRemoval t="1765" b="100000" l="392" r="99510">
                            <a14:foregroundMark x1="18039" y1="87941" x2="18039" y2="87941"/>
                            <a14:foregroundMark x1="27549" y1="75000" x2="27549" y2="75000"/>
                            <a14:foregroundMark x1="40588" y1="96618" x2="40588" y2="96618"/>
                            <a14:backgroundMark x1="56176" y1="45000" x2="56176" y2="45000"/>
                            <a14:backgroundMark x1="67353" y1="36765" x2="67353" y2="36765"/>
                            <a14:backgroundMark x1="85686" y1="45735" x2="85686" y2="45735"/>
                            <a14:backgroundMark x1="37745" y1="67794" x2="37745" y2="67794"/>
                            <a14:backgroundMark x1="36667" y1="61324" x2="36667" y2="61324"/>
                            <a14:backgroundMark x1="32647" y1="62059" x2="32647" y2="62059"/>
                            <a14:backgroundMark x1="86471" y1="44412" x2="86471" y2="44412"/>
                            <a14:backgroundMark x1="42745" y1="75588" x2="42745" y2="75588"/>
                            <a14:backgroundMark x1="44804" y1="88382" x2="44804" y2="88382"/>
                            <a14:backgroundMark x1="48039" y1="94559" x2="48039" y2="94559"/>
                            <a14:backgroundMark x1="54314" y1="93971" x2="54314" y2="93971"/>
                            <a14:backgroundMark x1="60882" y1="96176" x2="60882" y2="96176"/>
                            <a14:backgroundMark x1="67647" y1="92794" x2="67647" y2="92794"/>
                            <a14:backgroundMark x1="50588" y1="80441" x2="50588" y2="80441"/>
                            <a14:backgroundMark x1="46373" y1="83529" x2="46373" y2="83529"/>
                            <a14:backgroundMark x1="45980" y1="89559" x2="45980" y2="89559"/>
                            <a14:backgroundMark x1="40588" y1="83088" x2="40588" y2="83088"/>
                            <a14:backgroundMark x1="33039" y1="79265" x2="33039" y2="79265"/>
                            <a14:backgroundMark x1="30784" y1="74412" x2="30784" y2="74412"/>
                            <a14:backgroundMark x1="30392" y1="70147" x2="30392" y2="70147"/>
                            <a14:backgroundMark x1="47059" y1="73382" x2="47059" y2="73382"/>
                            <a14:backgroundMark x1="40490" y1="62794" x2="40490" y2="62794"/>
                            <a14:backgroundMark x1="45196" y1="72794" x2="45196" y2="72794"/>
                            <a14:backgroundMark x1="50784" y1="76029" x2="50784" y2="76029"/>
                            <a14:backgroundMark x1="55098" y1="82941" x2="55098" y2="82941"/>
                            <a14:backgroundMark x1="69216" y1="90000" x2="69216" y2="90000"/>
                            <a14:backgroundMark x1="72353" y1="92794" x2="72353" y2="92794"/>
                            <a14:backgroundMark x1="76471" y1="96176" x2="76471" y2="96176"/>
                            <a14:backgroundMark x1="55294" y1="82500" x2="55294" y2="82500"/>
                            <a14:backgroundMark x1="62647" y1="39706" x2="62647" y2="39706"/>
                            <a14:backgroundMark x1="55784" y1="39118" x2="55784" y2="39118"/>
                            <a14:backgroundMark x1="77941" y1="44412" x2="77941" y2="44412"/>
                            <a14:backgroundMark x1="75392" y1="31471" x2="75392" y2="31471"/>
                            <a14:backgroundMark x1="82157" y1="28235" x2="82157" y2="28235"/>
                            <a14:backgroundMark x1="90490" y1="47353" x2="90490" y2="47353"/>
                            <a14:backgroundMark x1="89020" y1="59559" x2="89020" y2="59559"/>
                            <a14:backgroundMark x1="81471" y1="51618" x2="81471" y2="51618"/>
                            <a14:backgroundMark x1="66275" y1="39265" x2="66275" y2="39265"/>
                            <a14:backgroundMark x1="69804" y1="30588" x2="69804" y2="30588"/>
                            <a14:backgroundMark x1="59314" y1="36912" x2="59314" y2="36912"/>
                            <a14:backgroundMark x1="60196" y1="41912" x2="60196" y2="41912"/>
                            <a14:backgroundMark x1="66961" y1="33676" x2="66961" y2="33676"/>
                            <a14:backgroundMark x1="73725" y1="40882" x2="73725" y2="40882"/>
                            <a14:backgroundMark x1="75980" y1="39265" x2="75980" y2="39265"/>
                            <a14:backgroundMark x1="80980" y1="39265" x2="80980" y2="39265"/>
                            <a14:backgroundMark x1="89804" y1="47647" x2="89804" y2="47647"/>
                            <a14:backgroundMark x1="90784" y1="56912" x2="90784" y2="56912"/>
                            <a14:backgroundMark x1="83529" y1="41912" x2="83529" y2="41912"/>
                            <a14:backgroundMark x1="81078" y1="45441" x2="81078" y2="45441"/>
                            <a14:backgroundMark x1="75784" y1="42941" x2="75784" y2="42941"/>
                            <a14:backgroundMark x1="75294" y1="46029" x2="75294" y2="46029"/>
                            <a14:backgroundMark x1="75588" y1="50147" x2="75588" y2="50147"/>
                            <a14:backgroundMark x1="84706" y1="56912" x2="84706" y2="56912"/>
                            <a14:backgroundMark x1="91569" y1="46176" x2="91569" y2="46176"/>
                            <a14:backgroundMark x1="88627" y1="35735" x2="88627" y2="35735"/>
                            <a14:backgroundMark x1="87255" y1="30441" x2="87255" y2="30441"/>
                            <a14:backgroundMark x1="85882" y1="24853" x2="85882" y2="24853"/>
                            <a14:backgroundMark x1="85196" y1="21618" x2="85196" y2="21618"/>
                            <a14:backgroundMark x1="86765" y1="21324" x2="86863" y2="21912"/>
                            <a14:backgroundMark x1="91863" y1="30441" x2="91863" y2="30441"/>
                            <a14:backgroundMark x1="94118" y1="41324" x2="94216" y2="43529"/>
                            <a14:backgroundMark x1="96373" y1="53235" x2="96373" y2="53235"/>
                            <a14:backgroundMark x1="95686" y1="59853" x2="95686" y2="59853"/>
                            <a14:backgroundMark x1="92941" y1="50588" x2="92941" y2="47647"/>
                            <a14:backgroundMark x1="92353" y1="37353" x2="92353" y2="37353"/>
                            <a14:backgroundMark x1="49216" y1="83088" x2="49216" y2="83088"/>
                            <a14:backgroundMark x1="72157" y1="95147" x2="72157" y2="95147"/>
                            <a14:backgroundMark x1="73922" y1="93235" x2="73922" y2="93235"/>
                            <a14:backgroundMark x1="75980" y1="95000" x2="75980" y2="95000"/>
                            <a14:backgroundMark x1="79608" y1="96471" x2="79608" y2="96471"/>
                            <a14:backgroundMark x1="77843" y1="95588" x2="77843" y2="95588"/>
                            <a14:backgroundMark x1="29216" y1="84853" x2="29216" y2="84853"/>
                            <a14:backgroundMark x1="30098" y1="83088" x2="30098" y2="83088"/>
                            <a14:backgroundMark x1="32941" y1="85147" x2="32941" y2="85147"/>
                            <a14:backgroundMark x1="34706" y1="87353" x2="34706" y2="87353"/>
                            <a14:backgroundMark x1="34706" y1="92941" x2="34706" y2="92941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3697" t="63530" r="39093" b="17694"/>
              <a:stretch>
                <a:fillRect/>
              </a:stretch>
            </p:blipFill>
            <p:spPr bwMode="auto">
              <a:xfrm>
                <a:off x="5321865" y="4104307"/>
                <a:ext cx="2370296" cy="135095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" name="Picture 2" descr="https://avatars.mds.yandex.net/get-pdb/1771637/b83a77b5-6b76-477b-9438-579af2fe0e61/s1200?webp=false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backgroundRemoval t="1765" b="100000" l="392" r="99510">
                            <a14:foregroundMark x1="18039" y1="87941" x2="18039" y2="87941"/>
                            <a14:foregroundMark x1="27549" y1="75000" x2="27549" y2="75000"/>
                            <a14:foregroundMark x1="40588" y1="96618" x2="40588" y2="96618"/>
                            <a14:backgroundMark x1="56176" y1="45000" x2="56176" y2="45000"/>
                            <a14:backgroundMark x1="67353" y1="36765" x2="67353" y2="36765"/>
                            <a14:backgroundMark x1="85686" y1="45735" x2="85686" y2="45735"/>
                            <a14:backgroundMark x1="37745" y1="67794" x2="37745" y2="67794"/>
                            <a14:backgroundMark x1="36667" y1="61324" x2="36667" y2="61324"/>
                            <a14:backgroundMark x1="32647" y1="62059" x2="32647" y2="62059"/>
                            <a14:backgroundMark x1="86471" y1="44412" x2="86471" y2="44412"/>
                            <a14:backgroundMark x1="42745" y1="75588" x2="42745" y2="75588"/>
                            <a14:backgroundMark x1="44804" y1="88382" x2="44804" y2="88382"/>
                            <a14:backgroundMark x1="48039" y1="94559" x2="48039" y2="94559"/>
                            <a14:backgroundMark x1="54314" y1="93971" x2="54314" y2="93971"/>
                            <a14:backgroundMark x1="60882" y1="96176" x2="60882" y2="96176"/>
                            <a14:backgroundMark x1="67647" y1="92794" x2="67647" y2="92794"/>
                            <a14:backgroundMark x1="50588" y1="80441" x2="50588" y2="80441"/>
                            <a14:backgroundMark x1="46373" y1="83529" x2="46373" y2="83529"/>
                            <a14:backgroundMark x1="45980" y1="89559" x2="45980" y2="89559"/>
                            <a14:backgroundMark x1="40588" y1="83088" x2="40588" y2="83088"/>
                            <a14:backgroundMark x1="33039" y1="79265" x2="33039" y2="79265"/>
                            <a14:backgroundMark x1="30784" y1="74412" x2="30784" y2="74412"/>
                            <a14:backgroundMark x1="30392" y1="70147" x2="30392" y2="70147"/>
                            <a14:backgroundMark x1="47059" y1="73382" x2="47059" y2="73382"/>
                            <a14:backgroundMark x1="40490" y1="62794" x2="40490" y2="62794"/>
                            <a14:backgroundMark x1="45196" y1="72794" x2="45196" y2="72794"/>
                            <a14:backgroundMark x1="50784" y1="76029" x2="50784" y2="76029"/>
                            <a14:backgroundMark x1="55098" y1="82941" x2="55098" y2="82941"/>
                            <a14:backgroundMark x1="69216" y1="90000" x2="69216" y2="90000"/>
                            <a14:backgroundMark x1="72353" y1="92794" x2="72353" y2="92794"/>
                            <a14:backgroundMark x1="76471" y1="96176" x2="76471" y2="96176"/>
                            <a14:backgroundMark x1="55294" y1="82500" x2="55294" y2="82500"/>
                            <a14:backgroundMark x1="62647" y1="39706" x2="62647" y2="39706"/>
                            <a14:backgroundMark x1="55784" y1="39118" x2="55784" y2="39118"/>
                            <a14:backgroundMark x1="77941" y1="44412" x2="77941" y2="44412"/>
                            <a14:backgroundMark x1="75392" y1="31471" x2="75392" y2="31471"/>
                            <a14:backgroundMark x1="82157" y1="28235" x2="82157" y2="28235"/>
                            <a14:backgroundMark x1="90490" y1="47353" x2="90490" y2="47353"/>
                            <a14:backgroundMark x1="89020" y1="59559" x2="89020" y2="59559"/>
                            <a14:backgroundMark x1="81471" y1="51618" x2="81471" y2="51618"/>
                            <a14:backgroundMark x1="66275" y1="39265" x2="66275" y2="39265"/>
                            <a14:backgroundMark x1="69804" y1="30588" x2="69804" y2="30588"/>
                            <a14:backgroundMark x1="59314" y1="36912" x2="59314" y2="36912"/>
                            <a14:backgroundMark x1="60196" y1="41912" x2="60196" y2="41912"/>
                            <a14:backgroundMark x1="66961" y1="33676" x2="66961" y2="33676"/>
                            <a14:backgroundMark x1="73725" y1="40882" x2="73725" y2="40882"/>
                            <a14:backgroundMark x1="75980" y1="39265" x2="75980" y2="39265"/>
                            <a14:backgroundMark x1="80980" y1="39265" x2="80980" y2="39265"/>
                            <a14:backgroundMark x1="89804" y1="47647" x2="89804" y2="47647"/>
                            <a14:backgroundMark x1="90784" y1="56912" x2="90784" y2="56912"/>
                            <a14:backgroundMark x1="83529" y1="41912" x2="83529" y2="41912"/>
                            <a14:backgroundMark x1="81078" y1="45441" x2="81078" y2="45441"/>
                            <a14:backgroundMark x1="75784" y1="42941" x2="75784" y2="42941"/>
                            <a14:backgroundMark x1="75294" y1="46029" x2="75294" y2="46029"/>
                            <a14:backgroundMark x1="75588" y1="50147" x2="75588" y2="50147"/>
                            <a14:backgroundMark x1="84706" y1="56912" x2="84706" y2="56912"/>
                            <a14:backgroundMark x1="91569" y1="46176" x2="91569" y2="46176"/>
                            <a14:backgroundMark x1="88627" y1="35735" x2="88627" y2="35735"/>
                            <a14:backgroundMark x1="87255" y1="30441" x2="87255" y2="30441"/>
                            <a14:backgroundMark x1="85882" y1="24853" x2="85882" y2="24853"/>
                            <a14:backgroundMark x1="85196" y1="21618" x2="85196" y2="21618"/>
                            <a14:backgroundMark x1="86765" y1="21324" x2="86863" y2="21912"/>
                            <a14:backgroundMark x1="91863" y1="30441" x2="91863" y2="30441"/>
                            <a14:backgroundMark x1="94118" y1="41324" x2="94216" y2="43529"/>
                            <a14:backgroundMark x1="96373" y1="53235" x2="96373" y2="53235"/>
                            <a14:backgroundMark x1="95686" y1="59853" x2="95686" y2="59853"/>
                            <a14:backgroundMark x1="92941" y1="50588" x2="92941" y2="47647"/>
                            <a14:backgroundMark x1="92353" y1="37353" x2="92353" y2="37353"/>
                            <a14:backgroundMark x1="49216" y1="83088" x2="49216" y2="83088"/>
                            <a14:backgroundMark x1="72157" y1="95147" x2="72157" y2="95147"/>
                            <a14:backgroundMark x1="73922" y1="93235" x2="73922" y2="93235"/>
                            <a14:backgroundMark x1="75980" y1="95000" x2="75980" y2="95000"/>
                            <a14:backgroundMark x1="79608" y1="96471" x2="79608" y2="96471"/>
                            <a14:backgroundMark x1="77843" y1="95588" x2="77843" y2="95588"/>
                            <a14:backgroundMark x1="29216" y1="84853" x2="29216" y2="84853"/>
                            <a14:backgroundMark x1="30098" y1="83088" x2="30098" y2="83088"/>
                            <a14:backgroundMark x1="32941" y1="85147" x2="32941" y2="85147"/>
                            <a14:backgroundMark x1="34706" y1="87353" x2="34706" y2="87353"/>
                            <a14:backgroundMark x1="34706" y1="92941" x2="34706" y2="92941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3697" t="63530" r="39093" b="17694"/>
              <a:stretch>
                <a:fillRect/>
              </a:stretch>
            </p:blipFill>
            <p:spPr bwMode="auto">
              <a:xfrm flipH="1">
                <a:off x="44085" y="5587007"/>
                <a:ext cx="1686570" cy="117571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" name="Picture 2" descr="https://avatars.mds.yandex.net/get-pdb/1771637/b83a77b5-6b76-477b-9438-579af2fe0e61/s1200?webp=false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backgroundRemoval t="1765" b="100000" l="392" r="99510">
                            <a14:foregroundMark x1="18039" y1="87941" x2="18039" y2="87941"/>
                            <a14:foregroundMark x1="27549" y1="75000" x2="27549" y2="75000"/>
                            <a14:foregroundMark x1="40588" y1="96618" x2="40588" y2="96618"/>
                            <a14:backgroundMark x1="56176" y1="45000" x2="56176" y2="45000"/>
                            <a14:backgroundMark x1="67353" y1="36765" x2="67353" y2="36765"/>
                            <a14:backgroundMark x1="85686" y1="45735" x2="85686" y2="45735"/>
                            <a14:backgroundMark x1="37745" y1="67794" x2="37745" y2="67794"/>
                            <a14:backgroundMark x1="36667" y1="61324" x2="36667" y2="61324"/>
                            <a14:backgroundMark x1="32647" y1="62059" x2="32647" y2="62059"/>
                            <a14:backgroundMark x1="86471" y1="44412" x2="86471" y2="44412"/>
                            <a14:backgroundMark x1="42745" y1="75588" x2="42745" y2="75588"/>
                            <a14:backgroundMark x1="44804" y1="88382" x2="44804" y2="88382"/>
                            <a14:backgroundMark x1="48039" y1="94559" x2="48039" y2="94559"/>
                            <a14:backgroundMark x1="54314" y1="93971" x2="54314" y2="93971"/>
                            <a14:backgroundMark x1="60882" y1="96176" x2="60882" y2="96176"/>
                            <a14:backgroundMark x1="67647" y1="92794" x2="67647" y2="92794"/>
                            <a14:backgroundMark x1="50588" y1="80441" x2="50588" y2="80441"/>
                            <a14:backgroundMark x1="46373" y1="83529" x2="46373" y2="83529"/>
                            <a14:backgroundMark x1="45980" y1="89559" x2="45980" y2="89559"/>
                            <a14:backgroundMark x1="40588" y1="83088" x2="40588" y2="83088"/>
                            <a14:backgroundMark x1="33039" y1="79265" x2="33039" y2="79265"/>
                            <a14:backgroundMark x1="30784" y1="74412" x2="30784" y2="74412"/>
                            <a14:backgroundMark x1="30392" y1="70147" x2="30392" y2="70147"/>
                            <a14:backgroundMark x1="47059" y1="73382" x2="47059" y2="73382"/>
                            <a14:backgroundMark x1="40490" y1="62794" x2="40490" y2="62794"/>
                            <a14:backgroundMark x1="45196" y1="72794" x2="45196" y2="72794"/>
                            <a14:backgroundMark x1="50784" y1="76029" x2="50784" y2="76029"/>
                            <a14:backgroundMark x1="55098" y1="82941" x2="55098" y2="82941"/>
                            <a14:backgroundMark x1="69216" y1="90000" x2="69216" y2="90000"/>
                            <a14:backgroundMark x1="72353" y1="92794" x2="72353" y2="92794"/>
                            <a14:backgroundMark x1="76471" y1="96176" x2="76471" y2="96176"/>
                            <a14:backgroundMark x1="55294" y1="82500" x2="55294" y2="82500"/>
                            <a14:backgroundMark x1="62647" y1="39706" x2="62647" y2="39706"/>
                            <a14:backgroundMark x1="55784" y1="39118" x2="55784" y2="39118"/>
                            <a14:backgroundMark x1="77941" y1="44412" x2="77941" y2="44412"/>
                            <a14:backgroundMark x1="75392" y1="31471" x2="75392" y2="31471"/>
                            <a14:backgroundMark x1="82157" y1="28235" x2="82157" y2="28235"/>
                            <a14:backgroundMark x1="90490" y1="47353" x2="90490" y2="47353"/>
                            <a14:backgroundMark x1="89020" y1="59559" x2="89020" y2="59559"/>
                            <a14:backgroundMark x1="81471" y1="51618" x2="81471" y2="51618"/>
                            <a14:backgroundMark x1="66275" y1="39265" x2="66275" y2="39265"/>
                            <a14:backgroundMark x1="69804" y1="30588" x2="69804" y2="30588"/>
                            <a14:backgroundMark x1="59314" y1="36912" x2="59314" y2="36912"/>
                            <a14:backgroundMark x1="60196" y1="41912" x2="60196" y2="41912"/>
                            <a14:backgroundMark x1="66961" y1="33676" x2="66961" y2="33676"/>
                            <a14:backgroundMark x1="73725" y1="40882" x2="73725" y2="40882"/>
                            <a14:backgroundMark x1="75980" y1="39265" x2="75980" y2="39265"/>
                            <a14:backgroundMark x1="80980" y1="39265" x2="80980" y2="39265"/>
                            <a14:backgroundMark x1="89804" y1="47647" x2="89804" y2="47647"/>
                            <a14:backgroundMark x1="90784" y1="56912" x2="90784" y2="56912"/>
                            <a14:backgroundMark x1="83529" y1="41912" x2="83529" y2="41912"/>
                            <a14:backgroundMark x1="81078" y1="45441" x2="81078" y2="45441"/>
                            <a14:backgroundMark x1="75784" y1="42941" x2="75784" y2="42941"/>
                            <a14:backgroundMark x1="75294" y1="46029" x2="75294" y2="46029"/>
                            <a14:backgroundMark x1="75588" y1="50147" x2="75588" y2="50147"/>
                            <a14:backgroundMark x1="84706" y1="56912" x2="84706" y2="56912"/>
                            <a14:backgroundMark x1="91569" y1="46176" x2="91569" y2="46176"/>
                            <a14:backgroundMark x1="88627" y1="35735" x2="88627" y2="35735"/>
                            <a14:backgroundMark x1="87255" y1="30441" x2="87255" y2="30441"/>
                            <a14:backgroundMark x1="85882" y1="24853" x2="85882" y2="24853"/>
                            <a14:backgroundMark x1="85196" y1="21618" x2="85196" y2="21618"/>
                            <a14:backgroundMark x1="86765" y1="21324" x2="86863" y2="21912"/>
                            <a14:backgroundMark x1="91863" y1="30441" x2="91863" y2="30441"/>
                            <a14:backgroundMark x1="94118" y1="41324" x2="94216" y2="43529"/>
                            <a14:backgroundMark x1="96373" y1="53235" x2="96373" y2="53235"/>
                            <a14:backgroundMark x1="95686" y1="59853" x2="95686" y2="59853"/>
                            <a14:backgroundMark x1="92941" y1="50588" x2="92941" y2="47647"/>
                            <a14:backgroundMark x1="92353" y1="37353" x2="92353" y2="37353"/>
                            <a14:backgroundMark x1="49216" y1="83088" x2="49216" y2="83088"/>
                            <a14:backgroundMark x1="72157" y1="95147" x2="72157" y2="95147"/>
                            <a14:backgroundMark x1="73922" y1="93235" x2="73922" y2="93235"/>
                            <a14:backgroundMark x1="75980" y1="95000" x2="75980" y2="95000"/>
                            <a14:backgroundMark x1="79608" y1="96471" x2="79608" y2="96471"/>
                            <a14:backgroundMark x1="77843" y1="95588" x2="77843" y2="95588"/>
                            <a14:backgroundMark x1="29216" y1="84853" x2="29216" y2="84853"/>
                            <a14:backgroundMark x1="30098" y1="83088" x2="30098" y2="83088"/>
                            <a14:backgroundMark x1="32941" y1="85147" x2="32941" y2="85147"/>
                            <a14:backgroundMark x1="34706" y1="87353" x2="34706" y2="87353"/>
                            <a14:backgroundMark x1="34706" y1="92941" x2="34706" y2="92941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2773" t="81517" r="56975" b="1008"/>
              <a:stretch>
                <a:fillRect/>
              </a:stretch>
            </p:blipFill>
            <p:spPr bwMode="auto">
              <a:xfrm flipH="1">
                <a:off x="6992168" y="4779784"/>
                <a:ext cx="2151832" cy="80722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pic>
        <p:nvPicPr>
          <p:cNvPr id="7" name="Рисунок 6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823442">
            <a:off x="6414927" y="3824645"/>
            <a:ext cx="1757916" cy="2231712"/>
          </a:xfrm>
          <a:prstGeom prst="rect">
            <a:avLst/>
          </a:prstGeom>
        </p:spPr>
      </p:pic>
      <p:pic>
        <p:nvPicPr>
          <p:cNvPr id="6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186952" y="5385421"/>
            <a:ext cx="847607" cy="847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115522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350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6760"/>
            <a:ext cx="9181985" cy="68585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49733" l="3875" r="47500">
                        <a14:foregroundMark x1="28250" y1="8000" x2="28250" y2="8000"/>
                        <a14:foregroundMark x1="32875" y1="11867" x2="32875" y2="11867"/>
                        <a14:foregroundMark x1="28750" y1="19600" x2="28750" y2="19600"/>
                        <a14:foregroundMark x1="18625" y1="13333" x2="18625" y2="13333"/>
                        <a14:foregroundMark x1="24375" y1="4933" x2="24375" y2="4933"/>
                        <a14:foregroundMark x1="26000" y1="5067" x2="26000" y2="5067"/>
                        <a14:foregroundMark x1="28125" y1="5867" x2="28125" y2="5867"/>
                        <a14:foregroundMark x1="33750" y1="10400" x2="33750" y2="10400"/>
                        <a14:foregroundMark x1="36375" y1="11333" x2="36375" y2="11333"/>
                        <a14:foregroundMark x1="36375" y1="13333" x2="36375" y2="13333"/>
                        <a14:foregroundMark x1="39250" y1="10800" x2="39250" y2="10800"/>
                        <a14:foregroundMark x1="34500" y1="13467" x2="34500" y2="13467"/>
                        <a14:foregroundMark x1="34750" y1="10933" x2="34750" y2="10933"/>
                        <a14:foregroundMark x1="34125" y1="8800" x2="34125" y2="8800"/>
                        <a14:foregroundMark x1="32375" y1="9733" x2="32375" y2="9733"/>
                        <a14:foregroundMark x1="29125" y1="17333" x2="29125" y2="17333"/>
                        <a14:foregroundMark x1="30125" y1="20133" x2="30125" y2="20133"/>
                        <a14:foregroundMark x1="31375" y1="20800" x2="31375" y2="20800"/>
                        <a14:foregroundMark x1="32375" y1="23200" x2="32375" y2="23200"/>
                        <a14:foregroundMark x1="31875" y1="25200" x2="31875" y2="25200"/>
                        <a14:foregroundMark x1="35250" y1="24267" x2="35250" y2="24267"/>
                        <a14:foregroundMark x1="19500" y1="12267" x2="19500" y2="12267"/>
                        <a14:foregroundMark x1="20750" y1="10933" x2="20750" y2="10933"/>
                        <a14:foregroundMark x1="18000" y1="14400" x2="18000" y2="14400"/>
                        <a14:foregroundMark x1="18875" y1="16133" x2="18875" y2="16133"/>
                        <a14:foregroundMark x1="18500" y1="17600" x2="18500" y2="17600"/>
                        <a14:foregroundMark x1="21250" y1="11467" x2="21250" y2="11467"/>
                        <a14:foregroundMark x1="19375" y1="14133" x2="19375" y2="14133"/>
                        <a14:foregroundMark x1="36500" y1="14400" x2="36500" y2="14400"/>
                        <a14:foregroundMark x1="31750" y1="11467" x2="31750" y2="11467"/>
                        <a14:foregroundMark x1="37875" y1="12267" x2="37875" y2="12267"/>
                        <a14:foregroundMark x1="36125" y1="23733" x2="36125" y2="23733"/>
                        <a14:foregroundMark x1="32375" y1="28667" x2="32375" y2="28667"/>
                        <a14:foregroundMark x1="27625" y1="22667" x2="27625" y2="22667"/>
                        <a14:foregroundMark x1="30000" y1="24133" x2="30000" y2="24133"/>
                        <a14:foregroundMark x1="29125" y1="25200" x2="29125" y2="25200"/>
                        <a14:foregroundMark x1="32750" y1="21733" x2="32750" y2="21733"/>
                        <a14:foregroundMark x1="38000" y1="24133" x2="38000" y2="24133"/>
                        <a14:foregroundMark x1="13500" y1="28667" x2="13500" y2="28667"/>
                        <a14:foregroundMark x1="9875" y1="29600" x2="9875" y2="29600"/>
                        <a14:foregroundMark x1="8875" y1="28933" x2="8875" y2="28933"/>
                        <a14:foregroundMark x1="8875" y1="28133" x2="8875" y2="28133"/>
                        <a14:foregroundMark x1="8875" y1="34000" x2="8875" y2="34000"/>
                        <a14:foregroundMark x1="8000" y1="34933" x2="8000" y2="34933"/>
                        <a14:foregroundMark x1="7500" y1="37733" x2="7500" y2="37733"/>
                        <a14:foregroundMark x1="8500" y1="38533" x2="8500" y2="38533"/>
                        <a14:foregroundMark x1="12125" y1="29067" x2="12125" y2="29067"/>
                        <a14:foregroundMark x1="28125" y1="24267" x2="28125" y2="24267"/>
                        <a14:foregroundMark x1="30625" y1="27200" x2="30625" y2="27200"/>
                        <a14:foregroundMark x1="35625" y1="22133" x2="35625" y2="22133"/>
                        <a14:foregroundMark x1="38875" y1="26267" x2="38875" y2="26267"/>
                        <a14:foregroundMark x1="37250" y1="21200" x2="37250" y2="21200"/>
                        <a14:foregroundMark x1="37500" y1="26267" x2="37500" y2="26267"/>
                        <a14:foregroundMark x1="33125" y1="24267" x2="33125" y2="24267"/>
                        <a14:foregroundMark x1="31250" y1="33333" x2="31250" y2="33333"/>
                        <a14:foregroundMark x1="26875" y1="23200" x2="26875" y2="23200"/>
                        <a14:foregroundMark x1="9875" y1="32133" x2="9875" y2="32133"/>
                        <a14:foregroundMark x1="8875" y1="30933" x2="8875" y2="30933"/>
                        <a14:foregroundMark x1="8375" y1="30533" x2="8375" y2="30533"/>
                        <a14:foregroundMark x1="7875" y1="31867" x2="7875" y2="31867"/>
                        <a14:foregroundMark x1="11125" y1="30933" x2="11125" y2="30933"/>
                        <a14:foregroundMark x1="13250" y1="27067" x2="13250" y2="27067"/>
                        <a14:foregroundMark x1="10750" y1="27467" x2="10750" y2="27467"/>
                        <a14:foregroundMark x1="8875" y1="34933" x2="8875" y2="34933"/>
                        <a14:foregroundMark x1="8375" y1="37333" x2="8375" y2="37333"/>
                        <a14:foregroundMark x1="25375" y1="23600" x2="25375" y2="23600"/>
                        <a14:foregroundMark x1="28125" y1="26133" x2="28125" y2="26133"/>
                        <a14:foregroundMark x1="32375" y1="26933" x2="32375" y2="26933"/>
                        <a14:foregroundMark x1="31875" y1="32533" x2="31875" y2="32533"/>
                        <a14:foregroundMark x1="30125" y1="22667" x2="30125" y2="22667"/>
                        <a14:foregroundMark x1="29625" y1="24933" x2="29625" y2="24933"/>
                        <a14:foregroundMark x1="32000" y1="26133" x2="32000" y2="26133"/>
                        <a14:foregroundMark x1="36875" y1="24267" x2="36875" y2="24267"/>
                        <a14:foregroundMark x1="38375" y1="23200" x2="38375" y2="23200"/>
                        <a14:foregroundMark x1="29000" y1="7333" x2="29000" y2="7333"/>
                      </a14:backgroundRemoval>
                    </a14:imgEffect>
                    <a14:imgEffect>
                      <a14:colorTemperature colorTemp="112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</a:extLst>
          </a:blip>
          <a:srcRect l="3932" r="52182" b="50445"/>
          <a:stretch>
            <a:fillRect/>
          </a:stretch>
        </p:blipFill>
        <p:spPr>
          <a:xfrm>
            <a:off x="2569123" y="5019528"/>
            <a:ext cx="1394302" cy="1476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/>
          </a:blip>
          <a:srcRect l="3932" r="52182" b="50445"/>
          <a:stretch>
            <a:fillRect/>
          </a:stretch>
        </p:blipFill>
        <p:spPr>
          <a:xfrm>
            <a:off x="524163" y="5090646"/>
            <a:ext cx="1394302" cy="1476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69460" y="3101828"/>
            <a:ext cx="1557913" cy="1836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-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2387394" y="3292647"/>
            <a:ext cx="1607909" cy="1584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5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203987" y="4688797"/>
            <a:ext cx="1546485" cy="203850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5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802564" y="3656550"/>
            <a:ext cx="1546485" cy="203850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5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252967" y="2744412"/>
            <a:ext cx="1546485" cy="2038504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022709" y="1878442"/>
            <a:ext cx="355309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smtClean="0"/>
              <a:t>7 – 3 = 4</a:t>
            </a:r>
            <a:endParaRPr lang="ru-RU" sz="5400" b="1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1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brigh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7985" y="-20347"/>
            <a:ext cx="9144000" cy="2547257"/>
          </a:xfrm>
          <a:prstGeom prst="rect">
            <a:avLst/>
          </a:prstGeom>
        </p:spPr>
      </p:pic>
      <p:pic>
        <p:nvPicPr>
          <p:cNvPr id="14" name="Picture 2" descr="http://puppentheater.ru/Scenarii/Volki7kozlayt/11232413_536676403140314_379645795_o.jpg"/>
          <p:cNvPicPr>
            <a:picLocks noChangeAspect="1" noChangeArrowheads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95024" l="9961" r="95752">
                        <a14:foregroundMark x1="48096" y1="64686" x2="48096" y2="64686"/>
                        <a14:foregroundMark x1="51318" y1="68970" x2="51318" y2="68970"/>
                        <a14:foregroundMark x1="55371" y1="62612" x2="55371" y2="62612"/>
                        <a14:foregroundMark x1="55176" y1="72840" x2="55176" y2="72840"/>
                        <a14:foregroundMark x1="51465" y1="78093" x2="51465" y2="78093"/>
                        <a14:foregroundMark x1="47119" y1="75397" x2="47119" y2="75397"/>
                        <a14:foregroundMark x1="52588" y1="75397" x2="52588" y2="75397"/>
                        <a14:foregroundMark x1="75000" y1="32550" x2="75000" y2="32550"/>
                        <a14:foregroundMark x1="75781" y1="14997" x2="75781" y2="14997"/>
                        <a14:foregroundMark x1="77051" y1="15273" x2="77051" y2="15273"/>
                        <a14:foregroundMark x1="76123" y1="15480" x2="76123" y2="15480"/>
                        <a14:foregroundMark x1="75000" y1="32757" x2="75000" y2="32757"/>
                        <a14:foregroundMark x1="56299" y1="59226" x2="56299" y2="59226"/>
                        <a14:foregroundMark x1="56934" y1="70145" x2="56934" y2="70145"/>
                        <a14:foregroundMark x1="53760" y1="67173" x2="53760" y2="67173"/>
                        <a14:foregroundMark x1="52783" y1="63303" x2="52783" y2="63303"/>
                        <a14:foregroundMark x1="51318" y1="61921" x2="51318" y2="61921"/>
                        <a14:foregroundMark x1="48926" y1="60539" x2="48926" y2="60539"/>
                        <a14:foregroundMark x1="47607" y1="69454" x2="47607" y2="69454"/>
                        <a14:foregroundMark x1="55518" y1="69247" x2="55518" y2="69247"/>
                        <a14:foregroundMark x1="57129" y1="72218" x2="57129" y2="72218"/>
                        <a14:foregroundMark x1="56641" y1="67381" x2="56641" y2="67381"/>
                        <a14:foregroundMark x1="58887" y1="73531" x2="58887" y2="73531"/>
                        <a14:foregroundMark x1="57764" y1="78784" x2="57275" y2="79267"/>
                        <a14:foregroundMark x1="54199" y1="78784" x2="54199" y2="78784"/>
                        <a14:foregroundMark x1="54883" y1="76710" x2="54883" y2="76710"/>
                        <a14:foregroundMark x1="58740" y1="69938" x2="58740" y2="69938"/>
                        <a14:foregroundMark x1="55371" y1="63096" x2="55371" y2="63096"/>
                        <a14:foregroundMark x1="52783" y1="59226" x2="52783" y2="59226"/>
                        <a14:foregroundMark x1="51660" y1="64478" x2="51660" y2="64478"/>
                        <a14:foregroundMark x1="51953" y1="61230" x2="51953" y2="61230"/>
                        <a14:foregroundMark x1="51172" y1="61023" x2="51172" y2="61023"/>
                        <a14:foregroundMark x1="48926" y1="62405" x2="48926" y2="62405"/>
                        <a14:foregroundMark x1="45850" y1="70560" x2="45850" y2="70560"/>
                        <a14:foregroundMark x1="48926" y1="73117" x2="48926" y2="73117"/>
                        <a14:foregroundMark x1="46484" y1="63511" x2="46484" y2="63511"/>
                        <a14:foregroundMark x1="45557" y1="61507" x2="45557" y2="61507"/>
                        <a14:backgroundMark x1="47803" y1="59157" x2="47803" y2="59157"/>
                        <a14:backgroundMark x1="51855" y1="62267" x2="51855" y2="62267"/>
                        <a14:backgroundMark x1="50879" y1="68832" x2="50879" y2="68832"/>
                        <a14:backgroundMark x1="50586" y1="71044" x2="50586" y2="71044"/>
                        <a14:backgroundMark x1="52148" y1="74499" x2="52148" y2="74499"/>
                        <a14:backgroundMark x1="48096" y1="77125" x2="48096" y2="77125"/>
                        <a14:backgroundMark x1="46240" y1="78023" x2="46240" y2="78023"/>
                        <a14:backgroundMark x1="47510" y1="72771" x2="47510" y2="72771"/>
                        <a14:backgroundMark x1="45313" y1="70145" x2="45313" y2="7014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946229" y="1253282"/>
            <a:ext cx="2235756" cy="1579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5603966" y="2537314"/>
            <a:ext cx="780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261709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3594" y="-1"/>
            <a:ext cx="9144793" cy="6845925"/>
          </a:xfrm>
          <a:prstGeom prst="rect">
            <a:avLst/>
          </a:prstGeom>
        </p:spPr>
      </p:pic>
      <p:pic>
        <p:nvPicPr>
          <p:cNvPr id="3" name="Picture 4" descr="https://fsd.multiurok.ru/html/2017/03/23/s_58d38fa6bd35a/img9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4167" l="5313" r="96250">
                        <a14:foregroundMark x1="73594" y1="49375" x2="73594" y2="49375"/>
                        <a14:foregroundMark x1="74063" y1="43958" x2="74063" y2="43958"/>
                        <a14:foregroundMark x1="74063" y1="43958" x2="74063" y2="43958"/>
                        <a14:foregroundMark x1="73125" y1="45625" x2="73125" y2="45625"/>
                        <a14:foregroundMark x1="72344" y1="49375" x2="72344" y2="49375"/>
                        <a14:foregroundMark x1="74063" y1="42083" x2="74063" y2="42083"/>
                        <a14:foregroundMark x1="74844" y1="41042" x2="74844" y2="41042"/>
                        <a14:foregroundMark x1="74844" y1="46875" x2="74844" y2="46875"/>
                        <a14:foregroundMark x1="76875" y1="50417" x2="76875" y2="50417"/>
                        <a14:foregroundMark x1="79219" y1="46875" x2="79219" y2="46875"/>
                        <a14:backgroundMark x1="9531" y1="58542" x2="9531" y2="58542"/>
                        <a14:backgroundMark x1="14375" y1="51042" x2="14375" y2="51042"/>
                        <a14:backgroundMark x1="73125" y1="47500" x2="73125" y2="47500"/>
                        <a14:backgroundMark x1="74375" y1="42708" x2="74375" y2="42708"/>
                        <a14:backgroundMark x1="75156" y1="45833" x2="75156" y2="45833"/>
                        <a14:backgroundMark x1="79063" y1="49583" x2="79063" y2="49583"/>
                        <a14:backgroundMark x1="84219" y1="55000" x2="84219" y2="55000"/>
                        <a14:backgroundMark x1="85625" y1="56667" x2="85625" y2="56667"/>
                      </a14:backgroundRemoval>
                    </a14:imgEffect>
                    <a14:imgEffect>
                      <a14:sharpenSoften amount="25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8868" r="8450"/>
          <a:stretch>
            <a:fillRect/>
          </a:stretch>
        </p:blipFill>
        <p:spPr bwMode="auto">
          <a:xfrm>
            <a:off x="-133160" y="1724398"/>
            <a:ext cx="8885275" cy="5133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328128" y="801068"/>
            <a:ext cx="53572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smtClean="0">
                <a:solidFill>
                  <a:srgbClr val="FF0000"/>
                </a:solidFill>
              </a:rPr>
              <a:t>5</a:t>
            </a:r>
            <a:endParaRPr lang="ru-RU" sz="5400" b="1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754307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0" y="-1"/>
            <a:ext cx="9144000" cy="7001691"/>
            <a:chOff x="44085" y="0"/>
            <a:chExt cx="9099915" cy="6762720"/>
          </a:xfrm>
        </p:grpSpPr>
        <p:pic>
          <p:nvPicPr>
            <p:cNvPr id="7" name="Рисунок 6"/>
            <p:cNvPicPr>
              <a:picLocks noChangeAspect="1"/>
            </p:cNvPicPr>
            <p:nvPr/>
          </p:nvPicPr>
          <p:blipFill>
            <a:blip r:embed="rId4"/>
            <a:srcRect b="3238"/>
            <a:stretch>
              <a:fillRect/>
            </a:stretch>
          </p:blipFill>
          <p:spPr>
            <a:xfrm>
              <a:off x="44086" y="0"/>
              <a:ext cx="9099914" cy="6635931"/>
            </a:xfrm>
            <a:prstGeom prst="rect">
              <a:avLst/>
            </a:prstGeom>
          </p:spPr>
        </p:pic>
        <p:grpSp>
          <p:nvGrpSpPr>
            <p:cNvPr id="8" name="Группа 7"/>
            <p:cNvGrpSpPr/>
            <p:nvPr/>
          </p:nvGrpSpPr>
          <p:grpSpPr>
            <a:xfrm>
              <a:off x="44085" y="4104307"/>
              <a:ext cx="9099914" cy="2658413"/>
              <a:chOff x="44085" y="4104307"/>
              <a:chExt cx="9099914" cy="2658413"/>
            </a:xfrm>
          </p:grpSpPr>
          <p:pic>
            <p:nvPicPr>
              <p:cNvPr id="10" name="Picture 2" descr="https://avatars.mds.yandex.net/get-pdb/1771637/b83a77b5-6b76-477b-9438-579af2fe0e61/s1200?webp=false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ackgroundRemoval t="1765" b="100000" l="392" r="99510">
                            <a14:foregroundMark x1="18039" y1="87941" x2="18039" y2="87941"/>
                            <a14:foregroundMark x1="27549" y1="75000" x2="27549" y2="75000"/>
                            <a14:foregroundMark x1="40588" y1="96618" x2="40588" y2="96618"/>
                            <a14:backgroundMark x1="56176" y1="45000" x2="56176" y2="45000"/>
                            <a14:backgroundMark x1="67353" y1="36765" x2="67353" y2="36765"/>
                            <a14:backgroundMark x1="85686" y1="45735" x2="85686" y2="45735"/>
                            <a14:backgroundMark x1="37745" y1="67794" x2="37745" y2="67794"/>
                            <a14:backgroundMark x1="36667" y1="61324" x2="36667" y2="61324"/>
                            <a14:backgroundMark x1="32647" y1="62059" x2="32647" y2="62059"/>
                            <a14:backgroundMark x1="86471" y1="44412" x2="86471" y2="44412"/>
                            <a14:backgroundMark x1="42745" y1="75588" x2="42745" y2="75588"/>
                            <a14:backgroundMark x1="44804" y1="88382" x2="44804" y2="88382"/>
                            <a14:backgroundMark x1="48039" y1="94559" x2="48039" y2="94559"/>
                            <a14:backgroundMark x1="54314" y1="93971" x2="54314" y2="93971"/>
                            <a14:backgroundMark x1="60882" y1="96176" x2="60882" y2="96176"/>
                            <a14:backgroundMark x1="67647" y1="92794" x2="67647" y2="92794"/>
                            <a14:backgroundMark x1="50588" y1="80441" x2="50588" y2="80441"/>
                            <a14:backgroundMark x1="46373" y1="83529" x2="46373" y2="83529"/>
                            <a14:backgroundMark x1="45980" y1="89559" x2="45980" y2="89559"/>
                            <a14:backgroundMark x1="40588" y1="83088" x2="40588" y2="83088"/>
                            <a14:backgroundMark x1="33039" y1="79265" x2="33039" y2="79265"/>
                            <a14:backgroundMark x1="30784" y1="74412" x2="30784" y2="74412"/>
                            <a14:backgroundMark x1="30392" y1="70147" x2="30392" y2="70147"/>
                            <a14:backgroundMark x1="47059" y1="73382" x2="47059" y2="73382"/>
                            <a14:backgroundMark x1="40490" y1="62794" x2="40490" y2="62794"/>
                            <a14:backgroundMark x1="45196" y1="72794" x2="45196" y2="72794"/>
                            <a14:backgroundMark x1="50784" y1="76029" x2="50784" y2="76029"/>
                            <a14:backgroundMark x1="55098" y1="82941" x2="55098" y2="82941"/>
                            <a14:backgroundMark x1="69216" y1="90000" x2="69216" y2="90000"/>
                            <a14:backgroundMark x1="72353" y1="92794" x2="72353" y2="92794"/>
                            <a14:backgroundMark x1="76471" y1="96176" x2="76471" y2="96176"/>
                            <a14:backgroundMark x1="55294" y1="82500" x2="55294" y2="82500"/>
                            <a14:backgroundMark x1="62647" y1="39706" x2="62647" y2="39706"/>
                            <a14:backgroundMark x1="55784" y1="39118" x2="55784" y2="39118"/>
                            <a14:backgroundMark x1="77941" y1="44412" x2="77941" y2="44412"/>
                            <a14:backgroundMark x1="75392" y1="31471" x2="75392" y2="31471"/>
                            <a14:backgroundMark x1="82157" y1="28235" x2="82157" y2="28235"/>
                            <a14:backgroundMark x1="90490" y1="47353" x2="90490" y2="47353"/>
                            <a14:backgroundMark x1="89020" y1="59559" x2="89020" y2="59559"/>
                            <a14:backgroundMark x1="81471" y1="51618" x2="81471" y2="51618"/>
                            <a14:backgroundMark x1="66275" y1="39265" x2="66275" y2="39265"/>
                            <a14:backgroundMark x1="69804" y1="30588" x2="69804" y2="30588"/>
                            <a14:backgroundMark x1="59314" y1="36912" x2="59314" y2="36912"/>
                            <a14:backgroundMark x1="60196" y1="41912" x2="60196" y2="41912"/>
                            <a14:backgroundMark x1="66961" y1="33676" x2="66961" y2="33676"/>
                            <a14:backgroundMark x1="73725" y1="40882" x2="73725" y2="40882"/>
                            <a14:backgroundMark x1="75980" y1="39265" x2="75980" y2="39265"/>
                            <a14:backgroundMark x1="80980" y1="39265" x2="80980" y2="39265"/>
                            <a14:backgroundMark x1="89804" y1="47647" x2="89804" y2="47647"/>
                            <a14:backgroundMark x1="90784" y1="56912" x2="90784" y2="56912"/>
                            <a14:backgroundMark x1="83529" y1="41912" x2="83529" y2="41912"/>
                            <a14:backgroundMark x1="81078" y1="45441" x2="81078" y2="45441"/>
                            <a14:backgroundMark x1="75784" y1="42941" x2="75784" y2="42941"/>
                            <a14:backgroundMark x1="75294" y1="46029" x2="75294" y2="46029"/>
                            <a14:backgroundMark x1="75588" y1="50147" x2="75588" y2="50147"/>
                            <a14:backgroundMark x1="84706" y1="56912" x2="84706" y2="56912"/>
                            <a14:backgroundMark x1="91569" y1="46176" x2="91569" y2="46176"/>
                            <a14:backgroundMark x1="88627" y1="35735" x2="88627" y2="35735"/>
                            <a14:backgroundMark x1="87255" y1="30441" x2="87255" y2="30441"/>
                            <a14:backgroundMark x1="85882" y1="24853" x2="85882" y2="24853"/>
                            <a14:backgroundMark x1="85196" y1="21618" x2="85196" y2="21618"/>
                            <a14:backgroundMark x1="86765" y1="21324" x2="86863" y2="21912"/>
                            <a14:backgroundMark x1="91863" y1="30441" x2="91863" y2="30441"/>
                            <a14:backgroundMark x1="94118" y1="41324" x2="94216" y2="43529"/>
                            <a14:backgroundMark x1="96373" y1="53235" x2="96373" y2="53235"/>
                            <a14:backgroundMark x1="95686" y1="59853" x2="95686" y2="59853"/>
                            <a14:backgroundMark x1="92941" y1="50588" x2="92941" y2="47647"/>
                            <a14:backgroundMark x1="92353" y1="37353" x2="92353" y2="37353"/>
                            <a14:backgroundMark x1="49216" y1="83088" x2="49216" y2="83088"/>
                            <a14:backgroundMark x1="72157" y1="95147" x2="72157" y2="95147"/>
                            <a14:backgroundMark x1="73922" y1="93235" x2="73922" y2="93235"/>
                            <a14:backgroundMark x1="75980" y1="95000" x2="75980" y2="95000"/>
                            <a14:backgroundMark x1="79608" y1="96471" x2="79608" y2="96471"/>
                            <a14:backgroundMark x1="77843" y1="95588" x2="77843" y2="95588"/>
                            <a14:backgroundMark x1="29216" y1="84853" x2="29216" y2="84853"/>
                            <a14:backgroundMark x1="30098" y1="83088" x2="30098" y2="83088"/>
                            <a14:backgroundMark x1="32941" y1="85147" x2="32941" y2="85147"/>
                            <a14:backgroundMark x1="34706" y1="87353" x2="34706" y2="87353"/>
                            <a14:backgroundMark x1="34706" y1="92941" x2="34706" y2="92941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3697" t="63530" r="39093" b="17694"/>
              <a:stretch>
                <a:fillRect/>
              </a:stretch>
            </p:blipFill>
            <p:spPr bwMode="auto">
              <a:xfrm>
                <a:off x="5321864" y="4104307"/>
                <a:ext cx="2041998" cy="135095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1" name="Picture 2" descr="https://avatars.mds.yandex.net/get-pdb/1771637/b83a77b5-6b76-477b-9438-579af2fe0e61/s1200?webp=false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ackgroundRemoval t="1765" b="100000" l="392" r="99510">
                            <a14:foregroundMark x1="18039" y1="87941" x2="18039" y2="87941"/>
                            <a14:foregroundMark x1="27549" y1="75000" x2="27549" y2="75000"/>
                            <a14:foregroundMark x1="40588" y1="96618" x2="40588" y2="96618"/>
                            <a14:backgroundMark x1="56176" y1="45000" x2="56176" y2="45000"/>
                            <a14:backgroundMark x1="67353" y1="36765" x2="67353" y2="36765"/>
                            <a14:backgroundMark x1="85686" y1="45735" x2="85686" y2="45735"/>
                            <a14:backgroundMark x1="37745" y1="67794" x2="37745" y2="67794"/>
                            <a14:backgroundMark x1="36667" y1="61324" x2="36667" y2="61324"/>
                            <a14:backgroundMark x1="32647" y1="62059" x2="32647" y2="62059"/>
                            <a14:backgroundMark x1="86471" y1="44412" x2="86471" y2="44412"/>
                            <a14:backgroundMark x1="42745" y1="75588" x2="42745" y2="75588"/>
                            <a14:backgroundMark x1="44804" y1="88382" x2="44804" y2="88382"/>
                            <a14:backgroundMark x1="48039" y1="94559" x2="48039" y2="94559"/>
                            <a14:backgroundMark x1="54314" y1="93971" x2="54314" y2="93971"/>
                            <a14:backgroundMark x1="60882" y1="96176" x2="60882" y2="96176"/>
                            <a14:backgroundMark x1="67647" y1="92794" x2="67647" y2="92794"/>
                            <a14:backgroundMark x1="50588" y1="80441" x2="50588" y2="80441"/>
                            <a14:backgroundMark x1="46373" y1="83529" x2="46373" y2="83529"/>
                            <a14:backgroundMark x1="45980" y1="89559" x2="45980" y2="89559"/>
                            <a14:backgroundMark x1="40588" y1="83088" x2="40588" y2="83088"/>
                            <a14:backgroundMark x1="33039" y1="79265" x2="33039" y2="79265"/>
                            <a14:backgroundMark x1="30784" y1="74412" x2="30784" y2="74412"/>
                            <a14:backgroundMark x1="30392" y1="70147" x2="30392" y2="70147"/>
                            <a14:backgroundMark x1="47059" y1="73382" x2="47059" y2="73382"/>
                            <a14:backgroundMark x1="40490" y1="62794" x2="40490" y2="62794"/>
                            <a14:backgroundMark x1="45196" y1="72794" x2="45196" y2="72794"/>
                            <a14:backgroundMark x1="50784" y1="76029" x2="50784" y2="76029"/>
                            <a14:backgroundMark x1="55098" y1="82941" x2="55098" y2="82941"/>
                            <a14:backgroundMark x1="69216" y1="90000" x2="69216" y2="90000"/>
                            <a14:backgroundMark x1="72353" y1="92794" x2="72353" y2="92794"/>
                            <a14:backgroundMark x1="76471" y1="96176" x2="76471" y2="96176"/>
                            <a14:backgroundMark x1="55294" y1="82500" x2="55294" y2="82500"/>
                            <a14:backgroundMark x1="62647" y1="39706" x2="62647" y2="39706"/>
                            <a14:backgroundMark x1="55784" y1="39118" x2="55784" y2="39118"/>
                            <a14:backgroundMark x1="77941" y1="44412" x2="77941" y2="44412"/>
                            <a14:backgroundMark x1="75392" y1="31471" x2="75392" y2="31471"/>
                            <a14:backgroundMark x1="82157" y1="28235" x2="82157" y2="28235"/>
                            <a14:backgroundMark x1="90490" y1="47353" x2="90490" y2="47353"/>
                            <a14:backgroundMark x1="89020" y1="59559" x2="89020" y2="59559"/>
                            <a14:backgroundMark x1="81471" y1="51618" x2="81471" y2="51618"/>
                            <a14:backgroundMark x1="66275" y1="39265" x2="66275" y2="39265"/>
                            <a14:backgroundMark x1="69804" y1="30588" x2="69804" y2="30588"/>
                            <a14:backgroundMark x1="59314" y1="36912" x2="59314" y2="36912"/>
                            <a14:backgroundMark x1="60196" y1="41912" x2="60196" y2="41912"/>
                            <a14:backgroundMark x1="66961" y1="33676" x2="66961" y2="33676"/>
                            <a14:backgroundMark x1="73725" y1="40882" x2="73725" y2="40882"/>
                            <a14:backgroundMark x1="75980" y1="39265" x2="75980" y2="39265"/>
                            <a14:backgroundMark x1="80980" y1="39265" x2="80980" y2="39265"/>
                            <a14:backgroundMark x1="89804" y1="47647" x2="89804" y2="47647"/>
                            <a14:backgroundMark x1="90784" y1="56912" x2="90784" y2="56912"/>
                            <a14:backgroundMark x1="83529" y1="41912" x2="83529" y2="41912"/>
                            <a14:backgroundMark x1="81078" y1="45441" x2="81078" y2="45441"/>
                            <a14:backgroundMark x1="75784" y1="42941" x2="75784" y2="42941"/>
                            <a14:backgroundMark x1="75294" y1="46029" x2="75294" y2="46029"/>
                            <a14:backgroundMark x1="75588" y1="50147" x2="75588" y2="50147"/>
                            <a14:backgroundMark x1="84706" y1="56912" x2="84706" y2="56912"/>
                            <a14:backgroundMark x1="91569" y1="46176" x2="91569" y2="46176"/>
                            <a14:backgroundMark x1="88627" y1="35735" x2="88627" y2="35735"/>
                            <a14:backgroundMark x1="87255" y1="30441" x2="87255" y2="30441"/>
                            <a14:backgroundMark x1="85882" y1="24853" x2="85882" y2="24853"/>
                            <a14:backgroundMark x1="85196" y1="21618" x2="85196" y2="21618"/>
                            <a14:backgroundMark x1="86765" y1="21324" x2="86863" y2="21912"/>
                            <a14:backgroundMark x1="91863" y1="30441" x2="91863" y2="30441"/>
                            <a14:backgroundMark x1="94118" y1="41324" x2="94216" y2="43529"/>
                            <a14:backgroundMark x1="96373" y1="53235" x2="96373" y2="53235"/>
                            <a14:backgroundMark x1="95686" y1="59853" x2="95686" y2="59853"/>
                            <a14:backgroundMark x1="92941" y1="50588" x2="92941" y2="47647"/>
                            <a14:backgroundMark x1="92353" y1="37353" x2="92353" y2="37353"/>
                            <a14:backgroundMark x1="49216" y1="83088" x2="49216" y2="83088"/>
                            <a14:backgroundMark x1="72157" y1="95147" x2="72157" y2="95147"/>
                            <a14:backgroundMark x1="73922" y1="93235" x2="73922" y2="93235"/>
                            <a14:backgroundMark x1="75980" y1="95000" x2="75980" y2="95000"/>
                            <a14:backgroundMark x1="79608" y1="96471" x2="79608" y2="96471"/>
                            <a14:backgroundMark x1="77843" y1="95588" x2="77843" y2="95588"/>
                            <a14:backgroundMark x1="29216" y1="84853" x2="29216" y2="84853"/>
                            <a14:backgroundMark x1="30098" y1="83088" x2="30098" y2="83088"/>
                            <a14:backgroundMark x1="32941" y1="85147" x2="32941" y2="85147"/>
                            <a14:backgroundMark x1="34706" y1="87353" x2="34706" y2="87353"/>
                            <a14:backgroundMark x1="34706" y1="92941" x2="34706" y2="92941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3697" t="63530" r="39093" b="17694"/>
              <a:stretch>
                <a:fillRect/>
              </a:stretch>
            </p:blipFill>
            <p:spPr bwMode="auto">
              <a:xfrm flipH="1">
                <a:off x="44085" y="5587007"/>
                <a:ext cx="1686570" cy="117571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9" name="Picture 2" descr="https://avatars.mds.yandex.net/get-pdb/1771637/b83a77b5-6b76-477b-9438-579af2fe0e61/s1200?webp=false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ackgroundRemoval t="1765" b="100000" l="392" r="99510">
                            <a14:foregroundMark x1="18039" y1="87941" x2="18039" y2="87941"/>
                            <a14:foregroundMark x1="27549" y1="75000" x2="27549" y2="75000"/>
                            <a14:foregroundMark x1="40588" y1="96618" x2="40588" y2="96618"/>
                            <a14:backgroundMark x1="56176" y1="45000" x2="56176" y2="45000"/>
                            <a14:backgroundMark x1="67353" y1="36765" x2="67353" y2="36765"/>
                            <a14:backgroundMark x1="85686" y1="45735" x2="85686" y2="45735"/>
                            <a14:backgroundMark x1="37745" y1="67794" x2="37745" y2="67794"/>
                            <a14:backgroundMark x1="36667" y1="61324" x2="36667" y2="61324"/>
                            <a14:backgroundMark x1="32647" y1="62059" x2="32647" y2="62059"/>
                            <a14:backgroundMark x1="86471" y1="44412" x2="86471" y2="44412"/>
                            <a14:backgroundMark x1="42745" y1="75588" x2="42745" y2="75588"/>
                            <a14:backgroundMark x1="44804" y1="88382" x2="44804" y2="88382"/>
                            <a14:backgroundMark x1="48039" y1="94559" x2="48039" y2="94559"/>
                            <a14:backgroundMark x1="54314" y1="93971" x2="54314" y2="93971"/>
                            <a14:backgroundMark x1="60882" y1="96176" x2="60882" y2="96176"/>
                            <a14:backgroundMark x1="67647" y1="92794" x2="67647" y2="92794"/>
                            <a14:backgroundMark x1="50588" y1="80441" x2="50588" y2="80441"/>
                            <a14:backgroundMark x1="46373" y1="83529" x2="46373" y2="83529"/>
                            <a14:backgroundMark x1="45980" y1="89559" x2="45980" y2="89559"/>
                            <a14:backgroundMark x1="40588" y1="83088" x2="40588" y2="83088"/>
                            <a14:backgroundMark x1="33039" y1="79265" x2="33039" y2="79265"/>
                            <a14:backgroundMark x1="30784" y1="74412" x2="30784" y2="74412"/>
                            <a14:backgroundMark x1="30392" y1="70147" x2="30392" y2="70147"/>
                            <a14:backgroundMark x1="47059" y1="73382" x2="47059" y2="73382"/>
                            <a14:backgroundMark x1="40490" y1="62794" x2="40490" y2="62794"/>
                            <a14:backgroundMark x1="45196" y1="72794" x2="45196" y2="72794"/>
                            <a14:backgroundMark x1="50784" y1="76029" x2="50784" y2="76029"/>
                            <a14:backgroundMark x1="55098" y1="82941" x2="55098" y2="82941"/>
                            <a14:backgroundMark x1="69216" y1="90000" x2="69216" y2="90000"/>
                            <a14:backgroundMark x1="72353" y1="92794" x2="72353" y2="92794"/>
                            <a14:backgroundMark x1="76471" y1="96176" x2="76471" y2="96176"/>
                            <a14:backgroundMark x1="55294" y1="82500" x2="55294" y2="82500"/>
                            <a14:backgroundMark x1="62647" y1="39706" x2="62647" y2="39706"/>
                            <a14:backgroundMark x1="55784" y1="39118" x2="55784" y2="39118"/>
                            <a14:backgroundMark x1="77941" y1="44412" x2="77941" y2="44412"/>
                            <a14:backgroundMark x1="75392" y1="31471" x2="75392" y2="31471"/>
                            <a14:backgroundMark x1="82157" y1="28235" x2="82157" y2="28235"/>
                            <a14:backgroundMark x1="90490" y1="47353" x2="90490" y2="47353"/>
                            <a14:backgroundMark x1="89020" y1="59559" x2="89020" y2="59559"/>
                            <a14:backgroundMark x1="81471" y1="51618" x2="81471" y2="51618"/>
                            <a14:backgroundMark x1="66275" y1="39265" x2="66275" y2="39265"/>
                            <a14:backgroundMark x1="69804" y1="30588" x2="69804" y2="30588"/>
                            <a14:backgroundMark x1="59314" y1="36912" x2="59314" y2="36912"/>
                            <a14:backgroundMark x1="60196" y1="41912" x2="60196" y2="41912"/>
                            <a14:backgroundMark x1="66961" y1="33676" x2="66961" y2="33676"/>
                            <a14:backgroundMark x1="73725" y1="40882" x2="73725" y2="40882"/>
                            <a14:backgroundMark x1="75980" y1="39265" x2="75980" y2="39265"/>
                            <a14:backgroundMark x1="80980" y1="39265" x2="80980" y2="39265"/>
                            <a14:backgroundMark x1="89804" y1="47647" x2="89804" y2="47647"/>
                            <a14:backgroundMark x1="90784" y1="56912" x2="90784" y2="56912"/>
                            <a14:backgroundMark x1="83529" y1="41912" x2="83529" y2="41912"/>
                            <a14:backgroundMark x1="81078" y1="45441" x2="81078" y2="45441"/>
                            <a14:backgroundMark x1="75784" y1="42941" x2="75784" y2="42941"/>
                            <a14:backgroundMark x1="75294" y1="46029" x2="75294" y2="46029"/>
                            <a14:backgroundMark x1="75588" y1="50147" x2="75588" y2="50147"/>
                            <a14:backgroundMark x1="84706" y1="56912" x2="84706" y2="56912"/>
                            <a14:backgroundMark x1="91569" y1="46176" x2="91569" y2="46176"/>
                            <a14:backgroundMark x1="88627" y1="35735" x2="88627" y2="35735"/>
                            <a14:backgroundMark x1="87255" y1="30441" x2="87255" y2="30441"/>
                            <a14:backgroundMark x1="85882" y1="24853" x2="85882" y2="24853"/>
                            <a14:backgroundMark x1="85196" y1="21618" x2="85196" y2="21618"/>
                            <a14:backgroundMark x1="86765" y1="21324" x2="86863" y2="21912"/>
                            <a14:backgroundMark x1="91863" y1="30441" x2="91863" y2="30441"/>
                            <a14:backgroundMark x1="94118" y1="41324" x2="94216" y2="43529"/>
                            <a14:backgroundMark x1="96373" y1="53235" x2="96373" y2="53235"/>
                            <a14:backgroundMark x1="95686" y1="59853" x2="95686" y2="59853"/>
                            <a14:backgroundMark x1="92941" y1="50588" x2="92941" y2="47647"/>
                            <a14:backgroundMark x1="92353" y1="37353" x2="92353" y2="37353"/>
                            <a14:backgroundMark x1="49216" y1="83088" x2="49216" y2="83088"/>
                            <a14:backgroundMark x1="72157" y1="95147" x2="72157" y2="95147"/>
                            <a14:backgroundMark x1="73922" y1="93235" x2="73922" y2="93235"/>
                            <a14:backgroundMark x1="75980" y1="95000" x2="75980" y2="95000"/>
                            <a14:backgroundMark x1="79608" y1="96471" x2="79608" y2="96471"/>
                            <a14:backgroundMark x1="77843" y1="95588" x2="77843" y2="95588"/>
                            <a14:backgroundMark x1="29216" y1="84853" x2="29216" y2="84853"/>
                            <a14:backgroundMark x1="30098" y1="83088" x2="30098" y2="83088"/>
                            <a14:backgroundMark x1="32941" y1="85147" x2="32941" y2="85147"/>
                            <a14:backgroundMark x1="34706" y1="87353" x2="34706" y2="87353"/>
                            <a14:backgroundMark x1="34706" y1="92941" x2="34706" y2="92941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2773" t="81517" r="56975" b="1008"/>
              <a:stretch>
                <a:fillRect/>
              </a:stretch>
            </p:blipFill>
            <p:spPr bwMode="auto">
              <a:xfrm flipH="1">
                <a:off x="6882020" y="4779784"/>
                <a:ext cx="2261979" cy="80722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pic>
        <p:nvPicPr>
          <p:cNvPr id="4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92777" y="5326124"/>
            <a:ext cx="1010194" cy="101019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675510" y="3258545"/>
            <a:ext cx="2645154" cy="273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923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365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793" cy="685859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422" r="100000">
                        <a14:foregroundMark x1="47679" y1="28507" x2="47679" y2="28507"/>
                        <a14:foregroundMark x1="50844" y1="27164" x2="50844" y2="27164"/>
                        <a14:foregroundMark x1="52321" y1="28507" x2="52321" y2="28507"/>
                        <a14:foregroundMark x1="53797" y1="29851" x2="53797" y2="29851"/>
                        <a14:foregroundMark x1="51055" y1="33134" x2="51055" y2="33134"/>
                        <a14:foregroundMark x1="58017" y1="34030" x2="58017" y2="34030"/>
                        <a14:foregroundMark x1="57806" y1="30149" x2="57806" y2="30149"/>
                        <a14:foregroundMark x1="57173" y1="27910" x2="57173" y2="27910"/>
                        <a14:foregroundMark x1="55485" y1="27463" x2="55485" y2="27463"/>
                        <a14:foregroundMark x1="45570" y1="30299" x2="45570" y2="30299"/>
                        <a14:foregroundMark x1="45992" y1="34776" x2="45992" y2="34776"/>
                        <a14:foregroundMark x1="67300" y1="49104" x2="67300" y2="49104"/>
                        <a14:foregroundMark x1="58650" y1="43582" x2="58650" y2="43582"/>
                        <a14:foregroundMark x1="58439" y1="42388" x2="58439" y2="42388"/>
                        <a14:foregroundMark x1="63924" y1="41493" x2="63924" y2="41493"/>
                        <a14:foregroundMark x1="68776" y1="41940" x2="68776" y2="41940"/>
                        <a14:foregroundMark x1="69620" y1="42985" x2="69620" y2="42985"/>
                        <a14:foregroundMark x1="69620" y1="44776" x2="69620" y2="44776"/>
                        <a14:foregroundMark x1="66245" y1="46269" x2="66245" y2="46269"/>
                        <a14:foregroundMark x1="64135" y1="47164" x2="63502" y2="48507"/>
                        <a14:foregroundMark x1="62869" y1="51343" x2="62658" y2="51940"/>
                        <a14:foregroundMark x1="62447" y1="52985" x2="62447" y2="53881"/>
                        <a14:foregroundMark x1="62658" y1="54925" x2="62658" y2="54925"/>
                        <a14:foregroundMark x1="64768" y1="55672" x2="64768" y2="55672"/>
                        <a14:foregroundMark x1="69620" y1="55672" x2="69620" y2="55672"/>
                        <a14:foregroundMark x1="69831" y1="55672" x2="69831" y2="55672"/>
                        <a14:foregroundMark x1="69831" y1="51940" x2="69831" y2="51940"/>
                        <a14:foregroundMark x1="72152" y1="49104" x2="72152" y2="49104"/>
                        <a14:foregroundMark x1="72574" y1="46716" x2="72574" y2="46716"/>
                        <a14:foregroundMark x1="74051" y1="44627" x2="74051" y2="44627"/>
                        <a14:foregroundMark x1="34810" y1="48955" x2="34810" y2="48955"/>
                        <a14:foregroundMark x1="32911" y1="45522" x2="32911" y2="45522"/>
                        <a14:foregroundMark x1="30591" y1="43881" x2="30591" y2="43881"/>
                        <a14:foregroundMark x1="27426" y1="43881" x2="27426" y2="43881"/>
                        <a14:foregroundMark x1="27004" y1="50597" x2="27637" y2="52836"/>
                        <a14:foregroundMark x1="28481" y1="54030" x2="30591" y2="54925"/>
                        <a14:foregroundMark x1="33966" y1="55075" x2="34810" y2="55075"/>
                        <a14:foregroundMark x1="37131" y1="55075" x2="37131" y2="55075"/>
                        <a14:foregroundMark x1="40295" y1="52388" x2="40295" y2="52388"/>
                        <a14:foregroundMark x1="40295" y1="47910" x2="40295" y2="47910"/>
                        <a14:foregroundMark x1="43038" y1="42239" x2="43038" y2="42239"/>
                        <a14:foregroundMark x1="44093" y1="45075" x2="43882" y2="47910"/>
                        <a14:foregroundMark x1="41772" y1="51940" x2="41772" y2="53433"/>
                        <a14:foregroundMark x1="41772" y1="54925" x2="41772" y2="54925"/>
                        <a14:foregroundMark x1="41772" y1="50597" x2="41772" y2="50000"/>
                        <a14:foregroundMark x1="51055" y1="30299" x2="51055" y2="30299"/>
                        <a14:foregroundMark x1="36920" y1="71045" x2="36920" y2="71045"/>
                        <a14:foregroundMark x1="35232" y1="66567" x2="35232" y2="66567"/>
                        <a14:foregroundMark x1="32068" y1="64627" x2="32068" y2="64627"/>
                        <a14:foregroundMark x1="28481" y1="68657" x2="29325" y2="71493"/>
                        <a14:foregroundMark x1="29747" y1="74925" x2="32068" y2="76418"/>
                        <a14:foregroundMark x1="36920" y1="77015" x2="36920" y2="77015"/>
                        <a14:foregroundMark x1="39451" y1="76119" x2="39451" y2="76119"/>
                        <a14:foregroundMark x1="40928" y1="72687" x2="40928" y2="71642"/>
                        <a14:foregroundMark x1="40084" y1="69552" x2="40084" y2="69552"/>
                        <a14:foregroundMark x1="37131" y1="67910" x2="37131" y2="67910"/>
                        <a14:foregroundMark x1="43249" y1="64030" x2="43249" y2="64030"/>
                        <a14:foregroundMark x1="43671" y1="68955" x2="43249" y2="70597"/>
                        <a14:foregroundMark x1="41772" y1="74925" x2="41772" y2="74925"/>
                        <a14:foregroundMark x1="41772" y1="75373" x2="40928" y2="75522"/>
                        <a14:foregroundMark x1="27426" y1="74179" x2="27426" y2="74179"/>
                        <a14:foregroundMark x1="29114" y1="68358" x2="29114" y2="68358"/>
                        <a14:foregroundMark x1="33122" y1="66119" x2="33122" y2="66119"/>
                        <a14:foregroundMark x1="33544" y1="66119" x2="33544" y2="66119"/>
                        <a14:foregroundMark x1="62025" y1="67164" x2="62025" y2="67164"/>
                        <a14:foregroundMark x1="65190" y1="63284" x2="65190" y2="63284"/>
                        <a14:foregroundMark x1="72785" y1="65970" x2="72785" y2="65970"/>
                        <a14:foregroundMark x1="72785" y1="69403" x2="72785" y2="69403"/>
                        <a14:foregroundMark x1="72785" y1="69403" x2="72785" y2="69403"/>
                        <a14:foregroundMark x1="76371" y1="74179" x2="76371" y2="74179"/>
                        <a14:foregroundMark x1="65612" y1="77015" x2="65612" y2="77015"/>
                        <a14:foregroundMark x1="63291" y1="75373" x2="63291" y2="75373"/>
                        <a14:foregroundMark x1="61181" y1="70149" x2="61181" y2="70149"/>
                        <a14:foregroundMark x1="60127" y1="74478" x2="60127" y2="74478"/>
                        <a14:foregroundMark x1="69409" y1="69254" x2="69409" y2="69254"/>
                        <a14:foregroundMark x1="71941" y1="67761" x2="71941" y2="67761"/>
                        <a14:foregroundMark x1="67300" y1="70000" x2="67300" y2="70000"/>
                        <a14:foregroundMark x1="67300" y1="70000" x2="67300" y2="70000"/>
                        <a14:foregroundMark x1="68143" y1="66269" x2="68143" y2="66269"/>
                        <a14:foregroundMark x1="68143" y1="64328" x2="68143" y2="64328"/>
                        <a14:foregroundMark x1="66667" y1="70896" x2="66667" y2="70896"/>
                        <a14:foregroundMark x1="67300" y1="75373" x2="68143" y2="75970"/>
                        <a14:foregroundMark x1="71097" y1="76418" x2="71097" y2="76418"/>
                        <a14:foregroundMark x1="77215" y1="74179" x2="77215" y2="7417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69176" y="1584637"/>
            <a:ext cx="3947640" cy="55800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7375765" y="3701954"/>
            <a:ext cx="70403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b="1"/>
              <a:t>4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112182" y="3701955"/>
            <a:ext cx="32657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/>
              <a:t>4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122624" y="4825771"/>
            <a:ext cx="70403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b="1"/>
              <a:t>5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427361" y="4855856"/>
            <a:ext cx="70403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b="1" smtClean="0"/>
              <a:t>3</a:t>
            </a:r>
            <a:endParaRPr lang="ru-RU" sz="8000" b="1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5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397" y="-297"/>
            <a:ext cx="9120406" cy="254834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99832">
                        <a14:foregroundMark x1="48403" y1="30760" x2="48403" y2="30760"/>
                        <a14:foregroundMark x1="51933" y1="37411" x2="51933" y2="37411"/>
                        <a14:foregroundMark x1="57479" y1="31354" x2="57479" y2="31354"/>
                        <a14:foregroundMark x1="56639" y1="26960" x2="56639" y2="26960"/>
                        <a14:foregroundMark x1="53445" y1="26485" x2="53445" y2="26485"/>
                        <a14:foregroundMark x1="48739" y1="25891" x2="48739" y2="25891"/>
                        <a14:foregroundMark x1="44370" y1="28504" x2="44370" y2="28504"/>
                        <a14:foregroundMark x1="43697" y1="33135" x2="43697" y2="33135"/>
                        <a14:foregroundMark x1="42185" y1="45131" x2="42185" y2="45131"/>
                        <a14:foregroundMark x1="37815" y1="50594" x2="37815" y2="50594"/>
                        <a14:foregroundMark x1="29076" y1="47268" x2="29076" y2="47268"/>
                        <a14:foregroundMark x1="27731" y1="44656" x2="29076" y2="47506"/>
                        <a14:foregroundMark x1="31261" y1="52850" x2="31261" y2="52850"/>
                        <a14:foregroundMark x1="31261" y1="70546" x2="31261" y2="70546"/>
                        <a14:foregroundMark x1="46891" y1="75178" x2="46218" y2="72328"/>
                        <a14:foregroundMark x1="44034" y1="64964" x2="44034" y2="64964"/>
                        <a14:foregroundMark x1="34454" y1="65202" x2="34454" y2="65202"/>
                        <a14:foregroundMark x1="63529" y1="48694" x2="63529" y2="48694"/>
                        <a14:foregroundMark x1="62185" y1="45368" x2="62185" y2="45368"/>
                        <a14:foregroundMark x1="81008" y1="46200" x2="81008" y2="46200"/>
                        <a14:foregroundMark x1="75798" y1="48219" x2="75126" y2="50356"/>
                        <a14:foregroundMark x1="73782" y1="53088" x2="73782" y2="53088"/>
                        <a14:foregroundMark x1="69076" y1="65202" x2="69076" y2="65202"/>
                        <a14:foregroundMark x1="62185" y1="66746" x2="63193" y2="73159"/>
                        <a14:foregroundMark x1="63529" y1="74109" x2="65042" y2="74941"/>
                        <a14:foregroundMark x1="75966" y1="72565" x2="75966" y2="72565"/>
                        <a14:foregroundMark x1="74118" y1="67933" x2="74118" y2="67933"/>
                        <a14:foregroundMark x1="72941" y1="73159" x2="72941" y2="73159"/>
                        <a14:foregroundMark x1="67899" y1="48456" x2="67899" y2="48456"/>
                        <a14:foregroundMark x1="57311" y1="34086" x2="57311" y2="34086"/>
                        <a14:foregroundMark x1="55966" y1="30048" x2="55966" y2="30048"/>
                        <a14:foregroundMark x1="51597" y1="33135" x2="51597" y2="33135"/>
                        <a14:foregroundMark x1="42185" y1="48219" x2="42185" y2="48219"/>
                        <a14:foregroundMark x1="38992" y1="45131" x2="38992" y2="45131"/>
                        <a14:foregroundMark x1="36639" y1="43112" x2="36639" y2="43112"/>
                        <a14:foregroundMark x1="30924" y1="42043" x2="30924" y2="42043"/>
                        <a14:foregroundMark x1="29748" y1="51069" x2="29748" y2="51069"/>
                        <a14:foregroundMark x1="28403" y1="54632" x2="28403" y2="54632"/>
                        <a14:foregroundMark x1="24370" y1="51306" x2="24370" y2="51306"/>
                        <a14:foregroundMark x1="24370" y1="46912" x2="24370" y2="46912"/>
                        <a14:foregroundMark x1="26218" y1="47506" x2="26218" y2="47506"/>
                        <a14:foregroundMark x1="26891" y1="42280" x2="26891" y2="42280"/>
                        <a14:foregroundMark x1="37479" y1="45962" x2="37479" y2="45962"/>
                        <a14:foregroundMark x1="44034" y1="52138" x2="44034" y2="52138"/>
                        <a14:foregroundMark x1="39664" y1="55463" x2="39664" y2="55463"/>
                        <a14:foregroundMark x1="42521" y1="55463" x2="42521" y2="55463"/>
                        <a14:foregroundMark x1="38487" y1="53325" x2="38487" y2="53325"/>
                        <a14:foregroundMark x1="35630" y1="48219" x2="35630" y2="48219"/>
                        <a14:foregroundMark x1="33445" y1="45962" x2="33445" y2="45962"/>
                        <a14:foregroundMark x1="33782" y1="52138" x2="33782" y2="52138"/>
                        <a14:foregroundMark x1="61345" y1="43943" x2="61345" y2="43943"/>
                        <a14:foregroundMark x1="67563" y1="42399" x2="67563" y2="42399"/>
                        <a14:foregroundMark x1="70084" y1="44656" x2="70084" y2="44656"/>
                        <a14:foregroundMark x1="68571" y1="53682" x2="68571" y2="53682"/>
                        <a14:foregroundMark x1="54790" y1="55226" x2="54790" y2="55226"/>
                        <a14:foregroundMark x1="63866" y1="53088" x2="63866" y2="53088"/>
                        <a14:foregroundMark x1="55294" y1="49762" x2="55294" y2="49762"/>
                        <a14:foregroundMark x1="57311" y1="44656" x2="57311" y2="44656"/>
                        <a14:foregroundMark x1="60336" y1="53682" x2="60336" y2="53682"/>
                        <a14:foregroundMark x1="60000" y1="47743" x2="60000" y2="47743"/>
                        <a14:foregroundMark x1="62185" y1="53325" x2="63529" y2="54632"/>
                        <a14:foregroundMark x1="64706" y1="55701" x2="64706" y2="55701"/>
                        <a14:foregroundMark x1="80336" y1="56413" x2="80336" y2="56413"/>
                        <a14:foregroundMark x1="75126" y1="55463" x2="75126" y2="55463"/>
                        <a14:foregroundMark x1="72269" y1="49762" x2="72269" y2="49762"/>
                        <a14:foregroundMark x1="30588" y1="71496" x2="30588" y2="71496"/>
                        <a14:foregroundMark x1="31261" y1="65202" x2="31261" y2="65202"/>
                        <a14:foregroundMark x1="38151" y1="71259" x2="38151" y2="71259"/>
                        <a14:foregroundMark x1="38151" y1="72803" x2="38151" y2="72803"/>
                        <a14:foregroundMark x1="39664" y1="74109" x2="39664" y2="74109"/>
                        <a14:foregroundMark x1="31597" y1="75653" x2="31597" y2="75653"/>
                        <a14:foregroundMark x1="25546" y1="68527" x2="25546" y2="68527"/>
                        <a14:foregroundMark x1="25210" y1="64371" x2="25210" y2="64371"/>
                        <a14:foregroundMark x1="40672" y1="65439" x2="40672" y2="65439"/>
                        <a14:foregroundMark x1="41513" y1="68527" x2="41513" y2="68527"/>
                        <a14:foregroundMark x1="42185" y1="74584" x2="42185" y2="74584"/>
                        <a14:foregroundMark x1="40672" y1="77435" x2="40672" y2="77435"/>
                        <a14:foregroundMark x1="31261" y1="77197" x2="31261" y2="77197"/>
                        <a14:foregroundMark x1="24706" y1="76485" x2="24706" y2="76485"/>
                        <a14:foregroundMark x1="23697" y1="71615" x2="23697" y2="71615"/>
                        <a14:foregroundMark x1="27731" y1="64608" x2="27731" y2="64608"/>
                        <a14:foregroundMark x1="29076" y1="63064" x2="29076" y2="63064"/>
                        <a14:foregroundMark x1="39328" y1="63302" x2="39328" y2="63302"/>
                        <a14:foregroundMark x1="39664" y1="68171" x2="39664" y2="68171"/>
                        <a14:foregroundMark x1="34454" y1="68290" x2="34454" y2="68290"/>
                        <a14:foregroundMark x1="35294" y1="72090" x2="35294" y2="72803"/>
                        <a14:foregroundMark x1="34958" y1="75891" x2="34958" y2="75891"/>
                        <a14:foregroundMark x1="67227" y1="65914" x2="67227" y2="65914"/>
                        <a14:foregroundMark x1="61008" y1="64371" x2="61008" y2="64371"/>
                        <a14:foregroundMark x1="63866" y1="69240" x2="63866" y2="69240"/>
                        <a14:foregroundMark x1="62185" y1="74584" x2="62185" y2="74584"/>
                        <a14:foregroundMark x1="55966" y1="73634" x2="55966" y2="73634"/>
                        <a14:foregroundMark x1="62185" y1="72803" x2="62185" y2="72803"/>
                        <a14:foregroundMark x1="60336" y1="68765" x2="60336" y2="68765"/>
                        <a14:foregroundMark x1="60336" y1="66983" x2="60336" y2="66983"/>
                        <a14:foregroundMark x1="71597" y1="68765" x2="71597" y2="68765"/>
                        <a14:foregroundMark x1="73782" y1="63658" x2="73782" y2="63658"/>
                        <a14:foregroundMark x1="74118" y1="69834" x2="69412" y2="72328"/>
                        <a14:foregroundMark x1="65042" y1="73159" x2="65042" y2="73159"/>
                        <a14:foregroundMark x1="67227" y1="75178" x2="67227" y2="75178"/>
                        <a14:foregroundMark x1="69748" y1="76128" x2="69748" y2="76128"/>
                        <a14:foregroundMark x1="70756" y1="71021" x2="70756" y2="7102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11269" y="1686579"/>
            <a:ext cx="3892234" cy="5508000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2433791" y="4877782"/>
            <a:ext cx="70403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b="1"/>
              <a:t>2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142790" y="4855854"/>
            <a:ext cx="91023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/>
              <a:t>3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194386" y="3701953"/>
            <a:ext cx="91023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/>
              <a:t>1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2433791" y="3712917"/>
            <a:ext cx="91023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96254804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1"/>
      <p:bldP spid="27" grpId="2"/>
      <p:bldP spid="31" grpId="3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7" y="-297"/>
            <a:ext cx="9144793" cy="68585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56" b="90000" l="394" r="100000">
                        <a14:foregroundMark x1="52362" y1="28889" x2="52362" y2="28889"/>
                        <a14:foregroundMark x1="57087" y1="31389" x2="57087" y2="31389"/>
                        <a14:foregroundMark x1="58268" y1="29444" x2="58268" y2="29444"/>
                        <a14:foregroundMark x1="55512" y1="28056" x2="55512" y2="28056"/>
                        <a14:foregroundMark x1="51575" y1="26111" x2="51575" y2="26111"/>
                        <a14:foregroundMark x1="46850" y1="27500" x2="46850" y2="27500"/>
                        <a14:foregroundMark x1="43701" y1="31111" x2="43701" y2="32222"/>
                        <a14:foregroundMark x1="43701" y1="34444" x2="44488" y2="35000"/>
                        <a14:foregroundMark x1="46457" y1="35833" x2="46457" y2="35833"/>
                        <a14:foregroundMark x1="46850" y1="36667" x2="46850" y2="36667"/>
                        <a14:foregroundMark x1="49606" y1="36944" x2="49606" y2="36944"/>
                        <a14:foregroundMark x1="53937" y1="36389" x2="53937" y2="36389"/>
                        <a14:foregroundMark x1="55118" y1="35556" x2="55118" y2="35556"/>
                        <a14:foregroundMark x1="56299" y1="34444" x2="56299" y2="34444"/>
                        <a14:foregroundMark x1="48819" y1="34722" x2="48819" y2="34722"/>
                        <a14:foregroundMark x1="49606" y1="32222" x2="49606" y2="32222"/>
                        <a14:foregroundMark x1="51969" y1="30000" x2="51969" y2="30000"/>
                        <a14:foregroundMark x1="41339" y1="53333" x2="41339" y2="53333"/>
                        <a14:foregroundMark x1="39370" y1="47500" x2="39370" y2="47500"/>
                        <a14:foregroundMark x1="33858" y1="46389" x2="33858" y2="46389"/>
                        <a14:foregroundMark x1="29921" y1="46111" x2="29528" y2="48056"/>
                        <a14:foregroundMark x1="29921" y1="53611" x2="29921" y2="55278"/>
                        <a14:foregroundMark x1="34252" y1="55000" x2="34252" y2="55000"/>
                        <a14:foregroundMark x1="35039" y1="52778" x2="35039" y2="51111"/>
                        <a14:foregroundMark x1="35433" y1="50278" x2="35827" y2="48056"/>
                        <a14:foregroundMark x1="36220" y1="47500" x2="36220" y2="46111"/>
                        <a14:foregroundMark x1="35039" y1="44722" x2="32283" y2="42500"/>
                        <a14:foregroundMark x1="31496" y1="41944" x2="29921" y2="41667"/>
                        <a14:foregroundMark x1="28346" y1="41389" x2="28346" y2="41389"/>
                        <a14:foregroundMark x1="24016" y1="41667" x2="24016" y2="41667"/>
                        <a14:foregroundMark x1="24016" y1="45000" x2="24016" y2="46389"/>
                        <a14:foregroundMark x1="24016" y1="48056" x2="24016" y2="48056"/>
                        <a14:foregroundMark x1="24409" y1="50000" x2="24409" y2="50000"/>
                        <a14:foregroundMark x1="24803" y1="51389" x2="24803" y2="51389"/>
                        <a14:foregroundMark x1="24803" y1="51944" x2="24803" y2="51944"/>
                        <a14:foregroundMark x1="25984" y1="53889" x2="25984" y2="53889"/>
                        <a14:foregroundMark x1="26378" y1="53889" x2="26378" y2="53889"/>
                        <a14:foregroundMark x1="26772" y1="54167" x2="26772" y2="54167"/>
                        <a14:foregroundMark x1="28346" y1="54444" x2="29921" y2="54167"/>
                        <a14:foregroundMark x1="31496" y1="54167" x2="31496" y2="54167"/>
                        <a14:foregroundMark x1="34646" y1="55278" x2="34646" y2="55278"/>
                        <a14:foregroundMark x1="36614" y1="55278" x2="36614" y2="55278"/>
                        <a14:foregroundMark x1="38976" y1="56389" x2="38976" y2="56389"/>
                        <a14:foregroundMark x1="41732" y1="56389" x2="41732" y2="56389"/>
                        <a14:foregroundMark x1="43701" y1="56944" x2="43701" y2="56111"/>
                        <a14:foregroundMark x1="43701" y1="52222" x2="43701" y2="51111"/>
                        <a14:foregroundMark x1="43701" y1="48611" x2="43701" y2="48611"/>
                        <a14:foregroundMark x1="43701" y1="46944" x2="43701" y2="46944"/>
                        <a14:foregroundMark x1="41732" y1="44444" x2="41732" y2="44444"/>
                        <a14:foregroundMark x1="40157" y1="43056" x2="40157" y2="43056"/>
                        <a14:foregroundMark x1="67323" y1="49167" x2="67323" y2="49167"/>
                        <a14:foregroundMark x1="58661" y1="44722" x2="58661" y2="44722"/>
                        <a14:foregroundMark x1="60236" y1="53889" x2="60236" y2="53889"/>
                        <a14:foregroundMark x1="59055" y1="56111" x2="59055" y2="56111"/>
                        <a14:foregroundMark x1="68504" y1="55278" x2="68504" y2="55278"/>
                        <a14:foregroundMark x1="70866" y1="54444" x2="70866" y2="54444"/>
                        <a14:foregroundMark x1="74409" y1="49167" x2="74409" y2="46389"/>
                        <a14:foregroundMark x1="74409" y1="44722" x2="72835" y2="44444"/>
                        <a14:foregroundMark x1="67323" y1="42778" x2="67323" y2="42778"/>
                        <a14:foregroundMark x1="64173" y1="42778" x2="64173" y2="42778"/>
                        <a14:foregroundMark x1="56299" y1="43611" x2="55512" y2="46667"/>
                        <a14:foregroundMark x1="55512" y1="54722" x2="55512" y2="54722"/>
                        <a14:foregroundMark x1="56693" y1="57222" x2="57874" y2="57500"/>
                        <a14:foregroundMark x1="64567" y1="56944" x2="64567" y2="56944"/>
                        <a14:foregroundMark x1="69291" y1="57222" x2="69291" y2="57222"/>
                        <a14:foregroundMark x1="73228" y1="57500" x2="73228" y2="57500"/>
                        <a14:foregroundMark x1="76378" y1="56111" x2="76378" y2="56111"/>
                        <a14:foregroundMark x1="75984" y1="51944" x2="75984" y2="51944"/>
                        <a14:foregroundMark x1="74016" y1="50833" x2="72047" y2="50278"/>
                        <a14:foregroundMark x1="68898" y1="49167" x2="68898" y2="49167"/>
                        <a14:foregroundMark x1="64173" y1="49167" x2="63386" y2="48056"/>
                        <a14:foregroundMark x1="62205" y1="47222" x2="61417" y2="46667"/>
                        <a14:foregroundMark x1="61024" y1="45833" x2="61024" y2="45833"/>
                        <a14:foregroundMark x1="57874" y1="49444" x2="57874" y2="50833"/>
                        <a14:foregroundMark x1="59055" y1="52778" x2="59055" y2="52778"/>
                        <a14:foregroundMark x1="65748" y1="52500" x2="65748" y2="52500"/>
                        <a14:foregroundMark x1="37795" y1="71667" x2="37795" y2="71667"/>
                        <a14:foregroundMark x1="31496" y1="65833" x2="31496" y2="65833"/>
                        <a14:foregroundMark x1="29921" y1="66944" x2="27165" y2="70556"/>
                        <a14:foregroundMark x1="26378" y1="73333" x2="27559" y2="75000"/>
                        <a14:foregroundMark x1="33465" y1="76111" x2="35039" y2="76389"/>
                        <a14:foregroundMark x1="40945" y1="75556" x2="41732" y2="74167"/>
                        <a14:foregroundMark x1="42520" y1="70833" x2="41732" y2="70833"/>
                        <a14:foregroundMark x1="40157" y1="69167" x2="40157" y2="69167"/>
                        <a14:foregroundMark x1="33465" y1="69444" x2="33465" y2="69444"/>
                        <a14:foregroundMark x1="31496" y1="69167" x2="31496" y2="69167"/>
                        <a14:foregroundMark x1="30315" y1="66111" x2="30315" y2="66111"/>
                        <a14:foregroundMark x1="26772" y1="64167" x2="26772" y2="64167"/>
                        <a14:foregroundMark x1="25984" y1="62500" x2="25984" y2="62500"/>
                        <a14:foregroundMark x1="25591" y1="69722" x2="25591" y2="70556"/>
                        <a14:foregroundMark x1="25197" y1="75000" x2="26378" y2="76944"/>
                        <a14:foregroundMark x1="29921" y1="76944" x2="29921" y2="76944"/>
                        <a14:foregroundMark x1="36614" y1="75833" x2="36614" y2="75833"/>
                        <a14:foregroundMark x1="43307" y1="72222" x2="43307" y2="69722"/>
                        <a14:foregroundMark x1="41732" y1="65000" x2="41732" y2="65000"/>
                        <a14:foregroundMark x1="37795" y1="63889" x2="37795" y2="63889"/>
                        <a14:foregroundMark x1="33465" y1="70000" x2="33465" y2="70000"/>
                        <a14:foregroundMark x1="31890" y1="76111" x2="31890" y2="76111"/>
                        <a14:foregroundMark x1="31102" y1="78056" x2="29134" y2="78056"/>
                        <a14:foregroundMark x1="38583" y1="78056" x2="38583" y2="78056"/>
                        <a14:foregroundMark x1="44488" y1="77500" x2="43701" y2="77500"/>
                        <a14:foregroundMark x1="38976" y1="73056" x2="37402" y2="70278"/>
                        <a14:foregroundMark x1="36220" y1="67778" x2="36220" y2="67778"/>
                        <a14:foregroundMark x1="42913" y1="64444" x2="42913" y2="64444"/>
                        <a14:foregroundMark x1="42913" y1="64444" x2="42913" y2="64444"/>
                        <a14:foregroundMark x1="37402" y1="64444" x2="37402" y2="64444"/>
                        <a14:foregroundMark x1="33465" y1="64444" x2="33465" y2="64444"/>
                        <a14:foregroundMark x1="29134" y1="63889" x2="29134" y2="63889"/>
                        <a14:foregroundMark x1="74016" y1="69444" x2="74016" y2="69444"/>
                        <a14:foregroundMark x1="59449" y1="64444" x2="59449" y2="64444"/>
                        <a14:foregroundMark x1="58268" y1="69444" x2="59055" y2="71667"/>
                        <a14:foregroundMark x1="59843" y1="74167" x2="59843" y2="74167"/>
                        <a14:foregroundMark x1="65748" y1="75000" x2="65748" y2="75000"/>
                        <a14:foregroundMark x1="72047" y1="75833" x2="72047" y2="75833"/>
                        <a14:foregroundMark x1="68110" y1="69444" x2="68110" y2="69444"/>
                        <a14:foregroundMark x1="65354" y1="66111" x2="65354" y2="66111"/>
                        <a14:foregroundMark x1="68898" y1="63889" x2="68898" y2="63889"/>
                        <a14:foregroundMark x1="74409" y1="64722" x2="74409" y2="64722"/>
                        <a14:foregroundMark x1="75984" y1="67778" x2="74803" y2="71389"/>
                        <a14:foregroundMark x1="72441" y1="74722" x2="72441" y2="75833"/>
                        <a14:foregroundMark x1="73228" y1="76389" x2="73228" y2="76389"/>
                        <a14:foregroundMark x1="66535" y1="78056" x2="61811" y2="77222"/>
                        <a14:foregroundMark x1="57480" y1="76944" x2="57480" y2="76944"/>
                        <a14:foregroundMark x1="56299" y1="72222" x2="56299" y2="72222"/>
                        <a14:foregroundMark x1="56299" y1="68333" x2="56299" y2="68333"/>
                        <a14:foregroundMark x1="55906" y1="65278" x2="55906" y2="65278"/>
                        <a14:foregroundMark x1="65748" y1="67500" x2="65748" y2="68333"/>
                        <a14:foregroundMark x1="67323" y1="71944" x2="67323" y2="73056"/>
                        <a14:foregroundMark x1="72047" y1="76667" x2="72047" y2="76667"/>
                        <a14:foregroundMark x1="74016" y1="76667" x2="74016" y2="76667"/>
                        <a14:foregroundMark x1="74016" y1="71111" x2="74016" y2="71111"/>
                        <a14:foregroundMark x1="70472" y1="70000" x2="70472" y2="70000"/>
                        <a14:foregroundMark x1="68898" y1="69167" x2="68898" y2="69167"/>
                        <a14:foregroundMark x1="65748" y1="66111" x2="65748" y2="66111"/>
                        <a14:foregroundMark x1="62205" y1="66111" x2="62205" y2="66111"/>
                        <a14:foregroundMark x1="62598" y1="64722" x2="62598" y2="64722"/>
                        <a14:foregroundMark x1="60630" y1="69722" x2="60630" y2="69722"/>
                      </a14:backgroundRemoval>
                    </a14:imgEffect>
                  </a14:imgLayer>
                </a14:imgProps>
              </a:ext>
            </a:extLst>
          </a:blip>
          <a:srcRect b="7495"/>
          <a:stretch>
            <a:fillRect/>
          </a:stretch>
        </p:blipFill>
        <p:spPr>
          <a:xfrm>
            <a:off x="374909" y="1602000"/>
            <a:ext cx="4008893" cy="5256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19" b="99525" l="0" r="100000">
                        <a14:foregroundMark x1="39496" y1="47031" x2="39496" y2="47031"/>
                        <a14:foregroundMark x1="40336" y1="52613" x2="40336" y2="52613"/>
                        <a14:foregroundMark x1="32605" y1="51425" x2="32605" y2="51425"/>
                        <a14:foregroundMark x1="27731" y1="45249" x2="27731" y2="45249"/>
                        <a14:foregroundMark x1="35798" y1="43587" x2="35798" y2="43587"/>
                        <a14:foregroundMark x1="43697" y1="31591" x2="43697" y2="31591"/>
                        <a14:foregroundMark x1="45882" y1="28385" x2="45882" y2="28385"/>
                        <a14:foregroundMark x1="52773" y1="27910" x2="52773" y2="27910"/>
                        <a14:foregroundMark x1="57311" y1="29335" x2="57311" y2="29335"/>
                        <a14:foregroundMark x1="56975" y1="32067" x2="56975" y2="32067"/>
                        <a14:foregroundMark x1="51765" y1="33492" x2="51765" y2="33492"/>
                        <a14:foregroundMark x1="50252" y1="36461" x2="50252" y2="36461"/>
                        <a14:foregroundMark x1="51429" y1="38124" x2="51429" y2="38124"/>
                        <a14:foregroundMark x1="57647" y1="36223" x2="57647" y2="36223"/>
                        <a14:foregroundMark x1="58655" y1="34679" x2="58655" y2="34679"/>
                        <a14:foregroundMark x1="59664" y1="33254" x2="59664" y2="33254"/>
                        <a14:foregroundMark x1="59664" y1="31591" x2="59664" y2="31591"/>
                        <a14:foregroundMark x1="55798" y1="28385" x2="55798" y2="28385"/>
                        <a14:foregroundMark x1="52773" y1="27078" x2="52773" y2="27078"/>
                        <a14:foregroundMark x1="49580" y1="27078" x2="49580" y2="27078"/>
                        <a14:foregroundMark x1="45882" y1="30523" x2="45882" y2="30523"/>
                        <a14:foregroundMark x1="46218" y1="27672" x2="46218" y2="27672"/>
                        <a14:foregroundMark x1="46555" y1="29572" x2="46555" y2="29572"/>
                        <a14:foregroundMark x1="44370" y1="29810" x2="44370" y2="29810"/>
                        <a14:foregroundMark x1="43361" y1="33729" x2="43361" y2="33729"/>
                        <a14:foregroundMark x1="45042" y1="34679" x2="45042" y2="34679"/>
                        <a14:foregroundMark x1="50588" y1="34442" x2="50588" y2="34442"/>
                        <a14:foregroundMark x1="34454" y1="49644" x2="34454" y2="49644"/>
                        <a14:foregroundMark x1="44370" y1="43824" x2="44370" y2="43824"/>
                        <a14:foregroundMark x1="39832" y1="55344" x2="39832" y2="55344"/>
                        <a14:foregroundMark x1="29580" y1="56770" x2="29580" y2="56770"/>
                        <a14:foregroundMark x1="26723" y1="56770" x2="26723" y2="56770"/>
                        <a14:foregroundMark x1="24034" y1="53682" x2="24034" y2="53682"/>
                        <a14:foregroundMark x1="25042" y1="50238" x2="25042" y2="50238"/>
                        <a14:foregroundMark x1="26050" y1="43824" x2="26050" y2="43824"/>
                        <a14:foregroundMark x1="33277" y1="45249" x2="33277" y2="45249"/>
                        <a14:foregroundMark x1="42353" y1="50000" x2="42353" y2="50000"/>
                        <a14:foregroundMark x1="43361" y1="57007" x2="43361" y2="57007"/>
                        <a14:foregroundMark x1="44706" y1="55107" x2="44706" y2="55107"/>
                        <a14:foregroundMark x1="42353" y1="46556" x2="42353" y2="46556"/>
                        <a14:foregroundMark x1="39496" y1="43824" x2="39496" y2="43824"/>
                        <a14:foregroundMark x1="39496" y1="42874" x2="39496" y2="42874"/>
                        <a14:foregroundMark x1="29580" y1="42280" x2="29580" y2="42280"/>
                        <a14:foregroundMark x1="30588" y1="50000" x2="30588" y2="50000"/>
                        <a14:foregroundMark x1="27731" y1="48931" x2="27731" y2="48931"/>
                        <a14:foregroundMark x1="30924" y1="46556" x2="30924" y2="46556"/>
                        <a14:foregroundMark x1="36134" y1="46556" x2="36134" y2="46556"/>
                        <a14:foregroundMark x1="37815" y1="50950" x2="37815" y2="50950"/>
                        <a14:foregroundMark x1="34286" y1="54632" x2="34286" y2="54632"/>
                        <a14:foregroundMark x1="37479" y1="56532" x2="37479" y2="56532"/>
                        <a14:foregroundMark x1="34790" y1="52613" x2="34790" y2="52613"/>
                        <a14:foregroundMark x1="27395" y1="54394" x2="27395" y2="54394"/>
                        <a14:foregroundMark x1="31261" y1="57245" x2="31261" y2="57245"/>
                        <a14:foregroundMark x1="29244" y1="53563" x2="29244" y2="53563"/>
                        <a14:foregroundMark x1="27731" y1="51425" x2="27731" y2="51425"/>
                        <a14:foregroundMark x1="24370" y1="46318" x2="24370" y2="46318"/>
                        <a14:foregroundMark x1="32941" y1="47743" x2="32941" y2="47743"/>
                        <a14:foregroundMark x1="41681" y1="49406" x2="41681" y2="49406"/>
                        <a14:foregroundMark x1="45042" y1="52138" x2="45042" y2="52138"/>
                        <a14:foregroundMark x1="44370" y1="48456" x2="44370" y2="48456"/>
                        <a14:foregroundMark x1="44034" y1="47268" x2="44034" y2="47268"/>
                        <a14:foregroundMark x1="42689" y1="43349" x2="42689" y2="43349"/>
                        <a14:foregroundMark x1="40672" y1="45962" x2="40672" y2="45962"/>
                        <a14:foregroundMark x1="34286" y1="55107" x2="34286" y2="55107"/>
                        <a14:foregroundMark x1="36807" y1="54394" x2="36807" y2="54394"/>
                        <a14:foregroundMark x1="33950" y1="57363" x2="33950" y2="57363"/>
                        <a14:foregroundMark x1="32605" y1="55107" x2="32605" y2="55107"/>
                        <a14:foregroundMark x1="31933" y1="54869" x2="31933" y2="54869"/>
                        <a14:foregroundMark x1="29916" y1="52375" x2="29916" y2="52375"/>
                        <a14:foregroundMark x1="31597" y1="68765" x2="31597" y2="68765"/>
                        <a14:foregroundMark x1="43361" y1="65914" x2="43361" y2="65914"/>
                        <a14:foregroundMark x1="42353" y1="72447" x2="42353" y2="72447"/>
                        <a14:foregroundMark x1="33950" y1="77197" x2="33950" y2="77197"/>
                        <a14:foregroundMark x1="26723" y1="77197" x2="26723" y2="77197"/>
                        <a14:foregroundMark x1="25378" y1="70784" x2="25378" y2="70784"/>
                        <a14:foregroundMark x1="25378" y1="67102" x2="25378" y2="67102"/>
                        <a14:foregroundMark x1="26387" y1="62945" x2="26387" y2="62945"/>
                        <a14:foregroundMark x1="32941" y1="62470" x2="32941" y2="62470"/>
                        <a14:foregroundMark x1="36807" y1="63420" x2="36807" y2="63420"/>
                        <a14:foregroundMark x1="37815" y1="66865" x2="37815" y2="66865"/>
                        <a14:foregroundMark x1="39160" y1="71496" x2="39160" y2="71496"/>
                        <a14:foregroundMark x1="39496" y1="75178" x2="39496" y2="75178"/>
                        <a14:foregroundMark x1="40672" y1="76366" x2="40672" y2="76366"/>
                        <a14:foregroundMark x1="43697" y1="68765" x2="43697" y2="68765"/>
                        <a14:foregroundMark x1="34286" y1="72565" x2="34286" y2="72565"/>
                        <a14:foregroundMark x1="32269" y1="67815" x2="32269" y2="67815"/>
                        <a14:foregroundMark x1="31933" y1="66390" x2="31933" y2="66390"/>
                        <a14:foregroundMark x1="29580" y1="65677" x2="29580" y2="65677"/>
                        <a14:foregroundMark x1="31261" y1="72209" x2="31261" y2="72209"/>
                        <a14:foregroundMark x1="31597" y1="76128" x2="31597" y2="76128"/>
                        <a14:foregroundMark x1="38487" y1="75416" x2="38487" y2="75416"/>
                        <a14:foregroundMark x1="42353" y1="76128" x2="42353" y2="76128"/>
                        <a14:foregroundMark x1="43697" y1="76128" x2="43697" y2="76128"/>
                        <a14:foregroundMark x1="45042" y1="77435" x2="45042" y2="77435"/>
                        <a14:foregroundMark x1="43697" y1="74703" x2="43697" y2="74703"/>
                        <a14:foregroundMark x1="44370" y1="71971" x2="44370" y2="71971"/>
                        <a14:foregroundMark x1="45210" y1="68765" x2="45210" y2="68765"/>
                        <a14:foregroundMark x1="45042" y1="64608" x2="45042" y2="64608"/>
                        <a14:foregroundMark x1="40672" y1="63658" x2="40672" y2="63658"/>
                        <a14:foregroundMark x1="40672" y1="64964" x2="40672" y2="64964"/>
                        <a14:foregroundMark x1="41345" y1="70071" x2="41345" y2="70071"/>
                        <a14:foregroundMark x1="37479" y1="70071" x2="37479" y2="70071"/>
                        <a14:foregroundMark x1="36134" y1="73990" x2="36134" y2="73990"/>
                        <a14:foregroundMark x1="33950" y1="71021" x2="33950" y2="71021"/>
                        <a14:foregroundMark x1="30924" y1="70784" x2="30924" y2="70784"/>
                        <a14:foregroundMark x1="28067" y1="68052" x2="28067" y2="68052"/>
                        <a14:foregroundMark x1="26050" y1="65677" x2="26050" y2="65677"/>
                        <a14:foregroundMark x1="24706" y1="63658" x2="24706" y2="63658"/>
                        <a14:foregroundMark x1="23529" y1="62945" x2="23529" y2="62945"/>
                        <a14:foregroundMark x1="25042" y1="66627" x2="25042" y2="66627"/>
                        <a14:foregroundMark x1="25714" y1="71971" x2="25714" y2="71971"/>
                        <a14:foregroundMark x1="26050" y1="75891" x2="26050" y2="75891"/>
                        <a14:foregroundMark x1="30588" y1="75178" x2="30588" y2="75178"/>
                        <a14:foregroundMark x1="30252" y1="77197" x2="30252" y2="77197"/>
                        <a14:foregroundMark x1="35126" y1="77435" x2="35126" y2="77435"/>
                        <a14:foregroundMark x1="38151" y1="77672" x2="38151" y2="77672"/>
                        <a14:foregroundMark x1="40672" y1="78385" x2="40672" y2="78385"/>
                        <a14:foregroundMark x1="45210" y1="75653" x2="45210" y2="75653"/>
                        <a14:foregroundMark x1="62185" y1="50000" x2="62185" y2="50000"/>
                        <a14:foregroundMark x1="62185" y1="45724" x2="62185" y2="45724"/>
                        <a14:foregroundMark x1="65882" y1="43349" x2="65882" y2="43349"/>
                        <a14:foregroundMark x1="72605" y1="43824" x2="72605" y2="43824"/>
                        <a14:foregroundMark x1="74958" y1="48694" x2="74958" y2="48694"/>
                        <a14:foregroundMark x1="73613" y1="53682" x2="73613" y2="53682"/>
                        <a14:foregroundMark x1="61513" y1="56532" x2="61513" y2="56532"/>
                        <a14:foregroundMark x1="57311" y1="56295" x2="57311" y2="56295"/>
                        <a14:foregroundMark x1="56303" y1="50950" x2="56303" y2="50950"/>
                        <a14:foregroundMark x1="56639" y1="46081" x2="56639" y2="46081"/>
                        <a14:foregroundMark x1="56639" y1="43824" x2="56639" y2="43824"/>
                        <a14:foregroundMark x1="56639" y1="42874" x2="56639" y2="42874"/>
                        <a14:foregroundMark x1="58655" y1="42637" x2="58655" y2="42637"/>
                        <a14:foregroundMark x1="63529" y1="44062" x2="63529" y2="44062"/>
                        <a14:foregroundMark x1="63193" y1="43587" x2="63193" y2="43587"/>
                        <a14:foregroundMark x1="65882" y1="50238" x2="65882" y2="50238"/>
                        <a14:foregroundMark x1="67059" y1="54632" x2="67059" y2="54632"/>
                        <a14:foregroundMark x1="69748" y1="56770" x2="69748" y2="56770"/>
                        <a14:foregroundMark x1="78151" y1="56532" x2="78151" y2="56532"/>
                        <a14:foregroundMark x1="71092" y1="49644" x2="71092" y2="49644"/>
                        <a14:foregroundMark x1="69412" y1="45724" x2="69412" y2="45724"/>
                        <a14:foregroundMark x1="76303" y1="44537" x2="76303" y2="44537"/>
                        <a14:foregroundMark x1="68403" y1="47031" x2="68403" y2="47031"/>
                        <a14:foregroundMark x1="65210" y1="48931" x2="65210" y2="48931"/>
                        <a14:foregroundMark x1="67395" y1="52850" x2="67395" y2="52850"/>
                        <a14:foregroundMark x1="62857" y1="53088" x2="62857" y2="53088"/>
                        <a14:foregroundMark x1="58319" y1="48931" x2="58319" y2="48931"/>
                        <a14:foregroundMark x1="59328" y1="52850" x2="59328" y2="52850"/>
                        <a14:foregroundMark x1="66723" y1="54157" x2="66723" y2="54157"/>
                        <a14:foregroundMark x1="73277" y1="52375" x2="73277" y2="52375"/>
                        <a14:foregroundMark x1="77479" y1="52375" x2="77479" y2="52375"/>
                        <a14:foregroundMark x1="73950" y1="49644" x2="73950" y2="49644"/>
                        <a14:foregroundMark x1="73613" y1="46318" x2="73613" y2="46318"/>
                        <a14:foregroundMark x1="72269" y1="43112" x2="72269" y2="43112"/>
                        <a14:foregroundMark x1="68403" y1="42637" x2="68403" y2="42637"/>
                        <a14:foregroundMark x1="60336" y1="49406" x2="60336" y2="49406"/>
                        <a14:foregroundMark x1="62185" y1="48931" x2="62185" y2="48931"/>
                        <a14:foregroundMark x1="68403" y1="44537" x2="68403" y2="44537"/>
                        <a14:foregroundMark x1="70084" y1="50000" x2="70084" y2="50000"/>
                        <a14:foregroundMark x1="71429" y1="54632" x2="71429" y2="54632"/>
                        <a14:foregroundMark x1="71429" y1="56770" x2="71429" y2="56770"/>
                        <a14:foregroundMark x1="61008" y1="57601" x2="61008" y2="57601"/>
                        <a14:foregroundMark x1="56639" y1="54632" x2="56639" y2="54632"/>
                        <a14:foregroundMark x1="61345" y1="55107" x2="61345" y2="55107"/>
                        <a14:foregroundMark x1="58319" y1="54157" x2="58319" y2="54157"/>
                        <a14:foregroundMark x1="61345" y1="51663" x2="61345" y2="51663"/>
                        <a14:foregroundMark x1="60000" y1="45962" x2="60000" y2="45962"/>
                        <a14:foregroundMark x1="65882" y1="46318" x2="65882" y2="46318"/>
                        <a14:foregroundMark x1="72941" y1="46793" x2="72941" y2="46793"/>
                        <a14:foregroundMark x1="76303" y1="47506" x2="76303" y2="47506"/>
                        <a14:foregroundMark x1="75630" y1="43824" x2="75630" y2="43824"/>
                        <a14:foregroundMark x1="61513" y1="71259" x2="61513" y2="71259"/>
                        <a14:foregroundMark x1="62521" y1="66627" x2="62521" y2="66627"/>
                        <a14:foregroundMark x1="58655" y1="64846" x2="58655" y2="64846"/>
                        <a14:foregroundMark x1="64874" y1="62708" x2="64874" y2="62708"/>
                        <a14:foregroundMark x1="72605" y1="63658" x2="72605" y2="63658"/>
                        <a14:foregroundMark x1="74622" y1="66865" x2="74622" y2="66865"/>
                        <a14:foregroundMark x1="73277" y1="71496" x2="73277" y2="71496"/>
                        <a14:foregroundMark x1="69748" y1="74466" x2="69748" y2="74466"/>
                        <a14:foregroundMark x1="63866" y1="76366" x2="63866" y2="76366"/>
                        <a14:foregroundMark x1="57311" y1="77197" x2="57311" y2="77197"/>
                        <a14:foregroundMark x1="56639" y1="75891" x2="56639" y2="75891"/>
                        <a14:foregroundMark x1="55966" y1="72209" x2="55966" y2="72209"/>
                        <a14:foregroundMark x1="55966" y1="69834" x2="55966" y2="69834"/>
                        <a14:foregroundMark x1="56303" y1="67815" x2="56303" y2="67815"/>
                        <a14:foregroundMark x1="55798" y1="66627" x2="55798" y2="66627"/>
                        <a14:foregroundMark x1="56303" y1="64133" x2="56303" y2="64133"/>
                        <a14:foregroundMark x1="56975" y1="63658" x2="56975" y2="63658"/>
                        <a14:foregroundMark x1="62857" y1="64964" x2="62857" y2="64964"/>
                        <a14:foregroundMark x1="66218" y1="67577" x2="66218" y2="67577"/>
                        <a14:foregroundMark x1="67731" y1="68884" x2="67731" y2="68884"/>
                        <a14:foregroundMark x1="69076" y1="72447" x2="69076" y2="72447"/>
                        <a14:foregroundMark x1="68403" y1="68884" x2="68403" y2="68884"/>
                        <a14:foregroundMark x1="68067" y1="70784" x2="68067" y2="70784"/>
                        <a14:foregroundMark x1="66218" y1="73278" x2="66218" y2="73278"/>
                        <a14:foregroundMark x1="67059" y1="76128" x2="67059" y2="76128"/>
                        <a14:foregroundMark x1="67731" y1="76485" x2="67731" y2="76485"/>
                        <a14:foregroundMark x1="70420" y1="76960" x2="70420" y2="76960"/>
                        <a14:foregroundMark x1="73950" y1="77672" x2="73950" y2="77672"/>
                        <a14:foregroundMark x1="76975" y1="77672" x2="76975" y2="77672"/>
                        <a14:foregroundMark x1="75294" y1="74466" x2="75294" y2="74466"/>
                        <a14:foregroundMark x1="74958" y1="76722" x2="74958" y2="76722"/>
                        <a14:foregroundMark x1="76975" y1="76722" x2="76975" y2="76722"/>
                        <a14:foregroundMark x1="74622" y1="73990" x2="74622" y2="73990"/>
                        <a14:foregroundMark x1="75294" y1="71021" x2="75294" y2="71021"/>
                        <a14:foregroundMark x1="74958" y1="68765" x2="74958" y2="68765"/>
                        <a14:foregroundMark x1="70756" y1="67340" x2="70756" y2="67340"/>
                        <a14:foregroundMark x1="67059" y1="65202" x2="67059" y2="65202"/>
                        <a14:foregroundMark x1="68403" y1="64608" x2="68403" y2="64608"/>
                        <a14:foregroundMark x1="74622" y1="66865" x2="74622" y2="66865"/>
                        <a14:foregroundMark x1="76303" y1="65677" x2="76303" y2="65677"/>
                        <a14:foregroundMark x1="76303" y1="64964" x2="76303" y2="64964"/>
                        <a14:foregroundMark x1="69748" y1="64846" x2="69748" y2="64846"/>
                        <a14:foregroundMark x1="77479" y1="63895" x2="77479" y2="63895"/>
                        <a14:foregroundMark x1="77479" y1="67340" x2="77479" y2="67340"/>
                        <a14:foregroundMark x1="77815" y1="67577" x2="77815" y2="67577"/>
                        <a14:foregroundMark x1="77479" y1="71971" x2="77479" y2="71971"/>
                        <a14:foregroundMark x1="76975" y1="75653" x2="76975" y2="75653"/>
                        <a14:foregroundMark x1="76975" y1="70309" x2="76975" y2="70309"/>
                        <a14:foregroundMark x1="77311" y1="71734" x2="77311" y2="71734"/>
                        <a14:foregroundMark x1="66723" y1="75891" x2="66723" y2="75891"/>
                        <a14:foregroundMark x1="57983" y1="75891" x2="57983" y2="75891"/>
                        <a14:foregroundMark x1="60672" y1="71971" x2="61345" y2="71259"/>
                        <a14:foregroundMark x1="61849" y1="68527" x2="61849" y2="68527"/>
                        <a14:foregroundMark x1="57983" y1="70071" x2="57983" y2="70071"/>
                        <a14:foregroundMark x1="61008" y1="74228" x2="61008" y2="74228"/>
                        <a14:foregroundMark x1="61345" y1="77197" x2="61345" y2="77197"/>
                        <a14:foregroundMark x1="59664" y1="74703" x2="59664" y2="74703"/>
                        <a14:foregroundMark x1="59328" y1="72209" x2="59328" y2="7220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948028" y="1602000"/>
            <a:ext cx="3943113" cy="55800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728096" y="4937397"/>
            <a:ext cx="112082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b="1" smtClean="0"/>
              <a:t>10</a:t>
            </a:r>
            <a:endParaRPr lang="ru-RU" sz="7200" b="1"/>
          </a:p>
        </p:txBody>
      </p:sp>
      <p:sp>
        <p:nvSpPr>
          <p:cNvPr id="10" name="TextBox 9"/>
          <p:cNvSpPr txBox="1"/>
          <p:nvPr/>
        </p:nvSpPr>
        <p:spPr>
          <a:xfrm>
            <a:off x="1367271" y="4946698"/>
            <a:ext cx="70403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b="1"/>
              <a:t>5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681996" y="3798622"/>
            <a:ext cx="43465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/>
              <a:t>7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679014" y="4946697"/>
            <a:ext cx="70403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b="1"/>
              <a:t>4</a:t>
            </a:r>
          </a:p>
        </p:txBody>
      </p:sp>
      <p:sp>
        <p:nvSpPr>
          <p:cNvPr id="13" name="TextBox 12"/>
          <p:cNvSpPr txBox="1"/>
          <p:nvPr/>
        </p:nvSpPr>
        <p:spPr>
          <a:xfrm flipH="1">
            <a:off x="1347202" y="3798919"/>
            <a:ext cx="33146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/>
              <a:t>2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045550" y="3825310"/>
            <a:ext cx="112082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b="1" smtClean="0"/>
              <a:t>11</a:t>
            </a:r>
            <a:endParaRPr lang="ru-RU" sz="7200" b="1"/>
          </a:p>
        </p:txBody>
      </p:sp>
      <p:sp>
        <p:nvSpPr>
          <p:cNvPr id="17" name="TextBox 16"/>
          <p:cNvSpPr txBox="1"/>
          <p:nvPr/>
        </p:nvSpPr>
        <p:spPr>
          <a:xfrm>
            <a:off x="5986850" y="3730280"/>
            <a:ext cx="70403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b="1" smtClean="0"/>
              <a:t>1</a:t>
            </a:r>
            <a:endParaRPr lang="ru-RU" sz="8000" b="1"/>
          </a:p>
        </p:txBody>
      </p:sp>
      <p:sp>
        <p:nvSpPr>
          <p:cNvPr id="18" name="TextBox 17"/>
          <p:cNvSpPr txBox="1"/>
          <p:nvPr/>
        </p:nvSpPr>
        <p:spPr>
          <a:xfrm>
            <a:off x="7237804" y="4875843"/>
            <a:ext cx="70403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b="1" smtClean="0"/>
              <a:t>2</a:t>
            </a:r>
            <a:endParaRPr lang="ru-RU" sz="8000" b="1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7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796" y="-297"/>
            <a:ext cx="9120406" cy="2548349"/>
          </a:xfrm>
          <a:prstGeom prst="rect">
            <a:avLst/>
          </a:prstGeom>
        </p:spPr>
      </p:pic>
      <p:sp>
        <p:nvSpPr>
          <p:cNvPr id="19" name="Овал 18"/>
          <p:cNvSpPr/>
          <p:nvPr/>
        </p:nvSpPr>
        <p:spPr>
          <a:xfrm>
            <a:off x="6423509" y="2890049"/>
            <a:ext cx="992150" cy="945156"/>
          </a:xfrm>
          <a:prstGeom prst="ellipse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smtClean="0">
                <a:solidFill>
                  <a:schemeClr val="tx1"/>
                </a:solidFill>
              </a:rPr>
              <a:t>1</a:t>
            </a:r>
            <a:r>
              <a:rPr lang="ru-RU" sz="4000" b="1">
                <a:solidFill>
                  <a:schemeClr val="tx1"/>
                </a:solidFill>
              </a:rPr>
              <a:t>2</a:t>
            </a:r>
            <a:endParaRPr lang="ru-RU" sz="4000" b="1"/>
          </a:p>
        </p:txBody>
      </p:sp>
    </p:spTree>
    <p:extLst>
      <p:ext uri="{BB962C8B-B14F-4D97-AF65-F5344CB8AC3E}">
        <p14:creationId xmlns:p14="http://schemas.microsoft.com/office/powerpoint/2010/main" val="355152301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1"/>
      <p:bldP spid="17" grpId="2"/>
      <p:bldP spid="18" grpId="3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Группа 9"/>
          <p:cNvGrpSpPr/>
          <p:nvPr/>
        </p:nvGrpSpPr>
        <p:grpSpPr>
          <a:xfrm>
            <a:off x="0" y="0"/>
            <a:ext cx="9144000" cy="7001691"/>
            <a:chOff x="44085" y="0"/>
            <a:chExt cx="9099915" cy="6762720"/>
          </a:xfrm>
        </p:grpSpPr>
        <p:pic>
          <p:nvPicPr>
            <p:cNvPr id="11" name="Рисунок 10"/>
            <p:cNvPicPr>
              <a:picLocks noChangeAspect="1"/>
            </p:cNvPicPr>
            <p:nvPr/>
          </p:nvPicPr>
          <p:blipFill>
            <a:blip r:embed="rId4"/>
            <a:srcRect b="3238"/>
            <a:stretch>
              <a:fillRect/>
            </a:stretch>
          </p:blipFill>
          <p:spPr>
            <a:xfrm>
              <a:off x="44086" y="0"/>
              <a:ext cx="9099914" cy="6635931"/>
            </a:xfrm>
            <a:prstGeom prst="rect">
              <a:avLst/>
            </a:prstGeom>
          </p:spPr>
        </p:pic>
        <p:grpSp>
          <p:nvGrpSpPr>
            <p:cNvPr id="12" name="Группа 11"/>
            <p:cNvGrpSpPr/>
            <p:nvPr/>
          </p:nvGrpSpPr>
          <p:grpSpPr>
            <a:xfrm>
              <a:off x="44085" y="4104307"/>
              <a:ext cx="9099915" cy="2658413"/>
              <a:chOff x="44085" y="4104307"/>
              <a:chExt cx="9099915" cy="2658413"/>
            </a:xfrm>
          </p:grpSpPr>
          <p:pic>
            <p:nvPicPr>
              <p:cNvPr id="13" name="Picture 2" descr="https://avatars.mds.yandex.net/get-pdb/1771637/b83a77b5-6b76-477b-9438-579af2fe0e61/s1200?webp=false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ackgroundRemoval t="1765" b="100000" l="392" r="99510">
                            <a14:foregroundMark x1="18039" y1="87941" x2="18039" y2="87941"/>
                            <a14:foregroundMark x1="27549" y1="75000" x2="27549" y2="75000"/>
                            <a14:foregroundMark x1="40588" y1="96618" x2="40588" y2="96618"/>
                            <a14:backgroundMark x1="56176" y1="45000" x2="56176" y2="45000"/>
                            <a14:backgroundMark x1="67353" y1="36765" x2="67353" y2="36765"/>
                            <a14:backgroundMark x1="85686" y1="45735" x2="85686" y2="45735"/>
                            <a14:backgroundMark x1="37745" y1="67794" x2="37745" y2="67794"/>
                            <a14:backgroundMark x1="36667" y1="61324" x2="36667" y2="61324"/>
                            <a14:backgroundMark x1="32647" y1="62059" x2="32647" y2="62059"/>
                            <a14:backgroundMark x1="86471" y1="44412" x2="86471" y2="44412"/>
                            <a14:backgroundMark x1="42745" y1="75588" x2="42745" y2="75588"/>
                            <a14:backgroundMark x1="44804" y1="88382" x2="44804" y2="88382"/>
                            <a14:backgroundMark x1="48039" y1="94559" x2="48039" y2="94559"/>
                            <a14:backgroundMark x1="54314" y1="93971" x2="54314" y2="93971"/>
                            <a14:backgroundMark x1="60882" y1="96176" x2="60882" y2="96176"/>
                            <a14:backgroundMark x1="67647" y1="92794" x2="67647" y2="92794"/>
                            <a14:backgroundMark x1="50588" y1="80441" x2="50588" y2="80441"/>
                            <a14:backgroundMark x1="46373" y1="83529" x2="46373" y2="83529"/>
                            <a14:backgroundMark x1="45980" y1="89559" x2="45980" y2="89559"/>
                            <a14:backgroundMark x1="40588" y1="83088" x2="40588" y2="83088"/>
                            <a14:backgroundMark x1="33039" y1="79265" x2="33039" y2="79265"/>
                            <a14:backgroundMark x1="30784" y1="74412" x2="30784" y2="74412"/>
                            <a14:backgroundMark x1="30392" y1="70147" x2="30392" y2="70147"/>
                            <a14:backgroundMark x1="47059" y1="73382" x2="47059" y2="73382"/>
                            <a14:backgroundMark x1="40490" y1="62794" x2="40490" y2="62794"/>
                            <a14:backgroundMark x1="45196" y1="72794" x2="45196" y2="72794"/>
                            <a14:backgroundMark x1="50784" y1="76029" x2="50784" y2="76029"/>
                            <a14:backgroundMark x1="55098" y1="82941" x2="55098" y2="82941"/>
                            <a14:backgroundMark x1="69216" y1="90000" x2="69216" y2="90000"/>
                            <a14:backgroundMark x1="72353" y1="92794" x2="72353" y2="92794"/>
                            <a14:backgroundMark x1="76471" y1="96176" x2="76471" y2="96176"/>
                            <a14:backgroundMark x1="55294" y1="82500" x2="55294" y2="82500"/>
                            <a14:backgroundMark x1="62647" y1="39706" x2="62647" y2="39706"/>
                            <a14:backgroundMark x1="55784" y1="39118" x2="55784" y2="39118"/>
                            <a14:backgroundMark x1="77941" y1="44412" x2="77941" y2="44412"/>
                            <a14:backgroundMark x1="75392" y1="31471" x2="75392" y2="31471"/>
                            <a14:backgroundMark x1="82157" y1="28235" x2="82157" y2="28235"/>
                            <a14:backgroundMark x1="90490" y1="47353" x2="90490" y2="47353"/>
                            <a14:backgroundMark x1="89020" y1="59559" x2="89020" y2="59559"/>
                            <a14:backgroundMark x1="81471" y1="51618" x2="81471" y2="51618"/>
                            <a14:backgroundMark x1="66275" y1="39265" x2="66275" y2="39265"/>
                            <a14:backgroundMark x1="69804" y1="30588" x2="69804" y2="30588"/>
                            <a14:backgroundMark x1="59314" y1="36912" x2="59314" y2="36912"/>
                            <a14:backgroundMark x1="60196" y1="41912" x2="60196" y2="41912"/>
                            <a14:backgroundMark x1="66961" y1="33676" x2="66961" y2="33676"/>
                            <a14:backgroundMark x1="73725" y1="40882" x2="73725" y2="40882"/>
                            <a14:backgroundMark x1="75980" y1="39265" x2="75980" y2="39265"/>
                            <a14:backgroundMark x1="80980" y1="39265" x2="80980" y2="39265"/>
                            <a14:backgroundMark x1="89804" y1="47647" x2="89804" y2="47647"/>
                            <a14:backgroundMark x1="90784" y1="56912" x2="90784" y2="56912"/>
                            <a14:backgroundMark x1="83529" y1="41912" x2="83529" y2="41912"/>
                            <a14:backgroundMark x1="81078" y1="45441" x2="81078" y2="45441"/>
                            <a14:backgroundMark x1="75784" y1="42941" x2="75784" y2="42941"/>
                            <a14:backgroundMark x1="75294" y1="46029" x2="75294" y2="46029"/>
                            <a14:backgroundMark x1="75588" y1="50147" x2="75588" y2="50147"/>
                            <a14:backgroundMark x1="84706" y1="56912" x2="84706" y2="56912"/>
                            <a14:backgroundMark x1="91569" y1="46176" x2="91569" y2="46176"/>
                            <a14:backgroundMark x1="88627" y1="35735" x2="88627" y2="35735"/>
                            <a14:backgroundMark x1="87255" y1="30441" x2="87255" y2="30441"/>
                            <a14:backgroundMark x1="85882" y1="24853" x2="85882" y2="24853"/>
                            <a14:backgroundMark x1="85196" y1="21618" x2="85196" y2="21618"/>
                            <a14:backgroundMark x1="86765" y1="21324" x2="86863" y2="21912"/>
                            <a14:backgroundMark x1="91863" y1="30441" x2="91863" y2="30441"/>
                            <a14:backgroundMark x1="94118" y1="41324" x2="94216" y2="43529"/>
                            <a14:backgroundMark x1="96373" y1="53235" x2="96373" y2="53235"/>
                            <a14:backgroundMark x1="95686" y1="59853" x2="95686" y2="59853"/>
                            <a14:backgroundMark x1="92941" y1="50588" x2="92941" y2="47647"/>
                            <a14:backgroundMark x1="92353" y1="37353" x2="92353" y2="37353"/>
                            <a14:backgroundMark x1="49216" y1="83088" x2="49216" y2="83088"/>
                            <a14:backgroundMark x1="72157" y1="95147" x2="72157" y2="95147"/>
                            <a14:backgroundMark x1="73922" y1="93235" x2="73922" y2="93235"/>
                            <a14:backgroundMark x1="75980" y1="95000" x2="75980" y2="95000"/>
                            <a14:backgroundMark x1="79608" y1="96471" x2="79608" y2="96471"/>
                            <a14:backgroundMark x1="77843" y1="95588" x2="77843" y2="95588"/>
                            <a14:backgroundMark x1="29216" y1="84853" x2="29216" y2="84853"/>
                            <a14:backgroundMark x1="30098" y1="83088" x2="30098" y2="83088"/>
                            <a14:backgroundMark x1="32941" y1="85147" x2="32941" y2="85147"/>
                            <a14:backgroundMark x1="34706" y1="87353" x2="34706" y2="87353"/>
                            <a14:backgroundMark x1="34706" y1="92941" x2="34706" y2="92941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2773" t="81517" r="56975" b="1008"/>
              <a:stretch>
                <a:fillRect/>
              </a:stretch>
            </p:blipFill>
            <p:spPr bwMode="auto">
              <a:xfrm flipH="1">
                <a:off x="7363863" y="4779784"/>
                <a:ext cx="1780137" cy="80722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4" name="Picture 2" descr="https://avatars.mds.yandex.net/get-pdb/1771637/b83a77b5-6b76-477b-9438-579af2fe0e61/s1200?webp=false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ackgroundRemoval t="1765" b="100000" l="392" r="99510">
                            <a14:foregroundMark x1="18039" y1="87941" x2="18039" y2="87941"/>
                            <a14:foregroundMark x1="27549" y1="75000" x2="27549" y2="75000"/>
                            <a14:foregroundMark x1="40588" y1="96618" x2="40588" y2="96618"/>
                            <a14:backgroundMark x1="56176" y1="45000" x2="56176" y2="45000"/>
                            <a14:backgroundMark x1="67353" y1="36765" x2="67353" y2="36765"/>
                            <a14:backgroundMark x1="85686" y1="45735" x2="85686" y2="45735"/>
                            <a14:backgroundMark x1="37745" y1="67794" x2="37745" y2="67794"/>
                            <a14:backgroundMark x1="36667" y1="61324" x2="36667" y2="61324"/>
                            <a14:backgroundMark x1="32647" y1="62059" x2="32647" y2="62059"/>
                            <a14:backgroundMark x1="86471" y1="44412" x2="86471" y2="44412"/>
                            <a14:backgroundMark x1="42745" y1="75588" x2="42745" y2="75588"/>
                            <a14:backgroundMark x1="44804" y1="88382" x2="44804" y2="88382"/>
                            <a14:backgroundMark x1="48039" y1="94559" x2="48039" y2="94559"/>
                            <a14:backgroundMark x1="54314" y1="93971" x2="54314" y2="93971"/>
                            <a14:backgroundMark x1="60882" y1="96176" x2="60882" y2="96176"/>
                            <a14:backgroundMark x1="67647" y1="92794" x2="67647" y2="92794"/>
                            <a14:backgroundMark x1="50588" y1="80441" x2="50588" y2="80441"/>
                            <a14:backgroundMark x1="46373" y1="83529" x2="46373" y2="83529"/>
                            <a14:backgroundMark x1="45980" y1="89559" x2="45980" y2="89559"/>
                            <a14:backgroundMark x1="40588" y1="83088" x2="40588" y2="83088"/>
                            <a14:backgroundMark x1="33039" y1="79265" x2="33039" y2="79265"/>
                            <a14:backgroundMark x1="30784" y1="74412" x2="30784" y2="74412"/>
                            <a14:backgroundMark x1="30392" y1="70147" x2="30392" y2="70147"/>
                            <a14:backgroundMark x1="47059" y1="73382" x2="47059" y2="73382"/>
                            <a14:backgroundMark x1="40490" y1="62794" x2="40490" y2="62794"/>
                            <a14:backgroundMark x1="45196" y1="72794" x2="45196" y2="72794"/>
                            <a14:backgroundMark x1="50784" y1="76029" x2="50784" y2="76029"/>
                            <a14:backgroundMark x1="55098" y1="82941" x2="55098" y2="82941"/>
                            <a14:backgroundMark x1="69216" y1="90000" x2="69216" y2="90000"/>
                            <a14:backgroundMark x1="72353" y1="92794" x2="72353" y2="92794"/>
                            <a14:backgroundMark x1="76471" y1="96176" x2="76471" y2="96176"/>
                            <a14:backgroundMark x1="55294" y1="82500" x2="55294" y2="82500"/>
                            <a14:backgroundMark x1="62647" y1="39706" x2="62647" y2="39706"/>
                            <a14:backgroundMark x1="55784" y1="39118" x2="55784" y2="39118"/>
                            <a14:backgroundMark x1="77941" y1="44412" x2="77941" y2="44412"/>
                            <a14:backgroundMark x1="75392" y1="31471" x2="75392" y2="31471"/>
                            <a14:backgroundMark x1="82157" y1="28235" x2="82157" y2="28235"/>
                            <a14:backgroundMark x1="90490" y1="47353" x2="90490" y2="47353"/>
                            <a14:backgroundMark x1="89020" y1="59559" x2="89020" y2="59559"/>
                            <a14:backgroundMark x1="81471" y1="51618" x2="81471" y2="51618"/>
                            <a14:backgroundMark x1="66275" y1="39265" x2="66275" y2="39265"/>
                            <a14:backgroundMark x1="69804" y1="30588" x2="69804" y2="30588"/>
                            <a14:backgroundMark x1="59314" y1="36912" x2="59314" y2="36912"/>
                            <a14:backgroundMark x1="60196" y1="41912" x2="60196" y2="41912"/>
                            <a14:backgroundMark x1="66961" y1="33676" x2="66961" y2="33676"/>
                            <a14:backgroundMark x1="73725" y1="40882" x2="73725" y2="40882"/>
                            <a14:backgroundMark x1="75980" y1="39265" x2="75980" y2="39265"/>
                            <a14:backgroundMark x1="80980" y1="39265" x2="80980" y2="39265"/>
                            <a14:backgroundMark x1="89804" y1="47647" x2="89804" y2="47647"/>
                            <a14:backgroundMark x1="90784" y1="56912" x2="90784" y2="56912"/>
                            <a14:backgroundMark x1="83529" y1="41912" x2="83529" y2="41912"/>
                            <a14:backgroundMark x1="81078" y1="45441" x2="81078" y2="45441"/>
                            <a14:backgroundMark x1="75784" y1="42941" x2="75784" y2="42941"/>
                            <a14:backgroundMark x1="75294" y1="46029" x2="75294" y2="46029"/>
                            <a14:backgroundMark x1="75588" y1="50147" x2="75588" y2="50147"/>
                            <a14:backgroundMark x1="84706" y1="56912" x2="84706" y2="56912"/>
                            <a14:backgroundMark x1="91569" y1="46176" x2="91569" y2="46176"/>
                            <a14:backgroundMark x1="88627" y1="35735" x2="88627" y2="35735"/>
                            <a14:backgroundMark x1="87255" y1="30441" x2="87255" y2="30441"/>
                            <a14:backgroundMark x1="85882" y1="24853" x2="85882" y2="24853"/>
                            <a14:backgroundMark x1="85196" y1="21618" x2="85196" y2="21618"/>
                            <a14:backgroundMark x1="86765" y1="21324" x2="86863" y2="21912"/>
                            <a14:backgroundMark x1="91863" y1="30441" x2="91863" y2="30441"/>
                            <a14:backgroundMark x1="94118" y1="41324" x2="94216" y2="43529"/>
                            <a14:backgroundMark x1="96373" y1="53235" x2="96373" y2="53235"/>
                            <a14:backgroundMark x1="95686" y1="59853" x2="95686" y2="59853"/>
                            <a14:backgroundMark x1="92941" y1="50588" x2="92941" y2="47647"/>
                            <a14:backgroundMark x1="92353" y1="37353" x2="92353" y2="37353"/>
                            <a14:backgroundMark x1="49216" y1="83088" x2="49216" y2="83088"/>
                            <a14:backgroundMark x1="72157" y1="95147" x2="72157" y2="95147"/>
                            <a14:backgroundMark x1="73922" y1="93235" x2="73922" y2="93235"/>
                            <a14:backgroundMark x1="75980" y1="95000" x2="75980" y2="95000"/>
                            <a14:backgroundMark x1="79608" y1="96471" x2="79608" y2="96471"/>
                            <a14:backgroundMark x1="77843" y1="95588" x2="77843" y2="95588"/>
                            <a14:backgroundMark x1="29216" y1="84853" x2="29216" y2="84853"/>
                            <a14:backgroundMark x1="30098" y1="83088" x2="30098" y2="83088"/>
                            <a14:backgroundMark x1="32941" y1="85147" x2="32941" y2="85147"/>
                            <a14:backgroundMark x1="34706" y1="87353" x2="34706" y2="87353"/>
                            <a14:backgroundMark x1="34706" y1="92941" x2="34706" y2="92941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3697" t="63530" r="39093" b="17694"/>
              <a:stretch>
                <a:fillRect/>
              </a:stretch>
            </p:blipFill>
            <p:spPr bwMode="auto">
              <a:xfrm>
                <a:off x="5321864" y="4104307"/>
                <a:ext cx="2180756" cy="135095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5" name="Picture 2" descr="https://avatars.mds.yandex.net/get-pdb/1771637/b83a77b5-6b76-477b-9438-579af2fe0e61/s1200?webp=false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ackgroundRemoval t="1765" b="100000" l="392" r="99510">
                            <a14:foregroundMark x1="18039" y1="87941" x2="18039" y2="87941"/>
                            <a14:foregroundMark x1="27549" y1="75000" x2="27549" y2="75000"/>
                            <a14:foregroundMark x1="40588" y1="96618" x2="40588" y2="96618"/>
                            <a14:backgroundMark x1="56176" y1="45000" x2="56176" y2="45000"/>
                            <a14:backgroundMark x1="67353" y1="36765" x2="67353" y2="36765"/>
                            <a14:backgroundMark x1="85686" y1="45735" x2="85686" y2="45735"/>
                            <a14:backgroundMark x1="37745" y1="67794" x2="37745" y2="67794"/>
                            <a14:backgroundMark x1="36667" y1="61324" x2="36667" y2="61324"/>
                            <a14:backgroundMark x1="32647" y1="62059" x2="32647" y2="62059"/>
                            <a14:backgroundMark x1="86471" y1="44412" x2="86471" y2="44412"/>
                            <a14:backgroundMark x1="42745" y1="75588" x2="42745" y2="75588"/>
                            <a14:backgroundMark x1="44804" y1="88382" x2="44804" y2="88382"/>
                            <a14:backgroundMark x1="48039" y1="94559" x2="48039" y2="94559"/>
                            <a14:backgroundMark x1="54314" y1="93971" x2="54314" y2="93971"/>
                            <a14:backgroundMark x1="60882" y1="96176" x2="60882" y2="96176"/>
                            <a14:backgroundMark x1="67647" y1="92794" x2="67647" y2="92794"/>
                            <a14:backgroundMark x1="50588" y1="80441" x2="50588" y2="80441"/>
                            <a14:backgroundMark x1="46373" y1="83529" x2="46373" y2="83529"/>
                            <a14:backgroundMark x1="45980" y1="89559" x2="45980" y2="89559"/>
                            <a14:backgroundMark x1="40588" y1="83088" x2="40588" y2="83088"/>
                            <a14:backgroundMark x1="33039" y1="79265" x2="33039" y2="79265"/>
                            <a14:backgroundMark x1="30784" y1="74412" x2="30784" y2="74412"/>
                            <a14:backgroundMark x1="30392" y1="70147" x2="30392" y2="70147"/>
                            <a14:backgroundMark x1="47059" y1="73382" x2="47059" y2="73382"/>
                            <a14:backgroundMark x1="40490" y1="62794" x2="40490" y2="62794"/>
                            <a14:backgroundMark x1="45196" y1="72794" x2="45196" y2="72794"/>
                            <a14:backgroundMark x1="50784" y1="76029" x2="50784" y2="76029"/>
                            <a14:backgroundMark x1="55098" y1="82941" x2="55098" y2="82941"/>
                            <a14:backgroundMark x1="69216" y1="90000" x2="69216" y2="90000"/>
                            <a14:backgroundMark x1="72353" y1="92794" x2="72353" y2="92794"/>
                            <a14:backgroundMark x1="76471" y1="96176" x2="76471" y2="96176"/>
                            <a14:backgroundMark x1="55294" y1="82500" x2="55294" y2="82500"/>
                            <a14:backgroundMark x1="62647" y1="39706" x2="62647" y2="39706"/>
                            <a14:backgroundMark x1="55784" y1="39118" x2="55784" y2="39118"/>
                            <a14:backgroundMark x1="77941" y1="44412" x2="77941" y2="44412"/>
                            <a14:backgroundMark x1="75392" y1="31471" x2="75392" y2="31471"/>
                            <a14:backgroundMark x1="82157" y1="28235" x2="82157" y2="28235"/>
                            <a14:backgroundMark x1="90490" y1="47353" x2="90490" y2="47353"/>
                            <a14:backgroundMark x1="89020" y1="59559" x2="89020" y2="59559"/>
                            <a14:backgroundMark x1="81471" y1="51618" x2="81471" y2="51618"/>
                            <a14:backgroundMark x1="66275" y1="39265" x2="66275" y2="39265"/>
                            <a14:backgroundMark x1="69804" y1="30588" x2="69804" y2="30588"/>
                            <a14:backgroundMark x1="59314" y1="36912" x2="59314" y2="36912"/>
                            <a14:backgroundMark x1="60196" y1="41912" x2="60196" y2="41912"/>
                            <a14:backgroundMark x1="66961" y1="33676" x2="66961" y2="33676"/>
                            <a14:backgroundMark x1="73725" y1="40882" x2="73725" y2="40882"/>
                            <a14:backgroundMark x1="75980" y1="39265" x2="75980" y2="39265"/>
                            <a14:backgroundMark x1="80980" y1="39265" x2="80980" y2="39265"/>
                            <a14:backgroundMark x1="89804" y1="47647" x2="89804" y2="47647"/>
                            <a14:backgroundMark x1="90784" y1="56912" x2="90784" y2="56912"/>
                            <a14:backgroundMark x1="83529" y1="41912" x2="83529" y2="41912"/>
                            <a14:backgroundMark x1="81078" y1="45441" x2="81078" y2="45441"/>
                            <a14:backgroundMark x1="75784" y1="42941" x2="75784" y2="42941"/>
                            <a14:backgroundMark x1="75294" y1="46029" x2="75294" y2="46029"/>
                            <a14:backgroundMark x1="75588" y1="50147" x2="75588" y2="50147"/>
                            <a14:backgroundMark x1="84706" y1="56912" x2="84706" y2="56912"/>
                            <a14:backgroundMark x1="91569" y1="46176" x2="91569" y2="46176"/>
                            <a14:backgroundMark x1="88627" y1="35735" x2="88627" y2="35735"/>
                            <a14:backgroundMark x1="87255" y1="30441" x2="87255" y2="30441"/>
                            <a14:backgroundMark x1="85882" y1="24853" x2="85882" y2="24853"/>
                            <a14:backgroundMark x1="85196" y1="21618" x2="85196" y2="21618"/>
                            <a14:backgroundMark x1="86765" y1="21324" x2="86863" y2="21912"/>
                            <a14:backgroundMark x1="91863" y1="30441" x2="91863" y2="30441"/>
                            <a14:backgroundMark x1="94118" y1="41324" x2="94216" y2="43529"/>
                            <a14:backgroundMark x1="96373" y1="53235" x2="96373" y2="53235"/>
                            <a14:backgroundMark x1="95686" y1="59853" x2="95686" y2="59853"/>
                            <a14:backgroundMark x1="92941" y1="50588" x2="92941" y2="47647"/>
                            <a14:backgroundMark x1="92353" y1="37353" x2="92353" y2="37353"/>
                            <a14:backgroundMark x1="49216" y1="83088" x2="49216" y2="83088"/>
                            <a14:backgroundMark x1="72157" y1="95147" x2="72157" y2="95147"/>
                            <a14:backgroundMark x1="73922" y1="93235" x2="73922" y2="93235"/>
                            <a14:backgroundMark x1="75980" y1="95000" x2="75980" y2="95000"/>
                            <a14:backgroundMark x1="79608" y1="96471" x2="79608" y2="96471"/>
                            <a14:backgroundMark x1="77843" y1="95588" x2="77843" y2="95588"/>
                            <a14:backgroundMark x1="29216" y1="84853" x2="29216" y2="84853"/>
                            <a14:backgroundMark x1="30098" y1="83088" x2="30098" y2="83088"/>
                            <a14:backgroundMark x1="32941" y1="85147" x2="32941" y2="85147"/>
                            <a14:backgroundMark x1="34706" y1="87353" x2="34706" y2="87353"/>
                            <a14:backgroundMark x1="34706" y1="92941" x2="34706" y2="92941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3697" t="63530" r="39093" b="17694"/>
              <a:stretch>
                <a:fillRect/>
              </a:stretch>
            </p:blipFill>
            <p:spPr bwMode="auto">
              <a:xfrm flipH="1">
                <a:off x="44085" y="5587007"/>
                <a:ext cx="1686570" cy="117571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pic>
        <p:nvPicPr>
          <p:cNvPr id="4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42108" y="5551715"/>
            <a:ext cx="1095104" cy="109510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5111" y1="81852" x2="45111" y2="81852"/>
                        <a14:backgroundMark x1="79444" y1="79074" x2="79444" y2="79074"/>
                        <a14:backgroundMark x1="46778" y1="88519" x2="46778" y2="88519"/>
                        <a14:backgroundMark x1="42667" y1="85926" x2="42667" y2="8592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239027" y="4887314"/>
            <a:ext cx="1597479" cy="95848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66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rcRect l="45719"/>
          <a:stretch>
            <a:fillRect/>
          </a:stretch>
        </p:blipFill>
        <p:spPr>
          <a:xfrm>
            <a:off x="3779482" y="1450642"/>
            <a:ext cx="2650112" cy="349804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12"/>
          <a:srcRect r="71671"/>
          <a:stretch>
            <a:fillRect/>
          </a:stretch>
        </p:blipFill>
        <p:spPr>
          <a:xfrm>
            <a:off x="2333531" y="1219244"/>
            <a:ext cx="1381657" cy="3499407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493888" y="3566557"/>
            <a:ext cx="1570203" cy="18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751393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055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8091" y="10992"/>
            <a:ext cx="9148497" cy="685859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891" y="4288285"/>
            <a:ext cx="2864223" cy="234941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0174" y="5074173"/>
            <a:ext cx="1228748" cy="122874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03114" y="3821796"/>
            <a:ext cx="2625910" cy="222745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84062" y="4626441"/>
            <a:ext cx="1464014" cy="1218106"/>
          </a:xfrm>
          <a:prstGeom prst="rect">
            <a:avLst/>
          </a:prstGeom>
        </p:spPr>
      </p:pic>
      <p:grpSp>
        <p:nvGrpSpPr>
          <p:cNvPr id="21" name="Группа 20"/>
          <p:cNvGrpSpPr/>
          <p:nvPr/>
        </p:nvGrpSpPr>
        <p:grpSpPr>
          <a:xfrm>
            <a:off x="2068978" y="1693994"/>
            <a:ext cx="900000" cy="900000"/>
            <a:chOff x="2271756" y="2278156"/>
            <a:chExt cx="900000" cy="900000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2271756" y="2278156"/>
              <a:ext cx="900000" cy="90000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Шеврон 8"/>
            <p:cNvSpPr/>
            <p:nvPr/>
          </p:nvSpPr>
          <p:spPr>
            <a:xfrm>
              <a:off x="2405892" y="2388577"/>
              <a:ext cx="712376" cy="704836"/>
            </a:xfrm>
            <a:prstGeom prst="chevron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002060"/>
                </a:solidFill>
              </a:endParaRPr>
            </a:p>
          </p:txBody>
        </p:sp>
      </p:grpSp>
      <p:pic>
        <p:nvPicPr>
          <p:cNvPr id="3" name="Рисунок 2"/>
          <p:cNvPicPr>
            <a:picLocks noChangeAspect="1"/>
          </p:cNvPicPr>
          <p:nvPr/>
        </p:nvPicPr>
        <p:blipFill>
          <a:blip r:embed="rId7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/>
          </a:blip>
          <a:stretch>
            <a:fillRect/>
          </a:stretch>
        </p:blipFill>
        <p:spPr>
          <a:xfrm>
            <a:off x="0" y="-9268"/>
            <a:ext cx="9120406" cy="294276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794650" y="5654855"/>
            <a:ext cx="1597290" cy="963251"/>
          </a:xfrm>
          <a:prstGeom prst="rect">
            <a:avLst/>
          </a:prstGeom>
        </p:spPr>
      </p:pic>
      <p:grpSp>
        <p:nvGrpSpPr>
          <p:cNvPr id="22" name="Группа 21"/>
          <p:cNvGrpSpPr/>
          <p:nvPr/>
        </p:nvGrpSpPr>
        <p:grpSpPr>
          <a:xfrm>
            <a:off x="3984632" y="1654113"/>
            <a:ext cx="908383" cy="914479"/>
            <a:chOff x="4207725" y="2295353"/>
            <a:chExt cx="908383" cy="914479"/>
          </a:xfrm>
        </p:grpSpPr>
        <p:pic>
          <p:nvPicPr>
            <p:cNvPr id="19" name="Рисунок 18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4207725" y="2295353"/>
              <a:ext cx="908383" cy="914479"/>
            </a:xfrm>
            <a:prstGeom prst="rect">
              <a:avLst/>
            </a:prstGeom>
          </p:spPr>
        </p:pic>
        <p:pic>
          <p:nvPicPr>
            <p:cNvPr id="17" name="Рисунок 16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 flipH="1">
              <a:off x="4317351" y="2394955"/>
              <a:ext cx="743776" cy="713294"/>
            </a:xfrm>
            <a:prstGeom prst="rect">
              <a:avLst/>
            </a:prstGeom>
          </p:spPr>
        </p:pic>
      </p:grpSp>
      <p:grpSp>
        <p:nvGrpSpPr>
          <p:cNvPr id="24" name="Группа 23"/>
          <p:cNvGrpSpPr/>
          <p:nvPr/>
        </p:nvGrpSpPr>
        <p:grpSpPr>
          <a:xfrm>
            <a:off x="5863300" y="1669441"/>
            <a:ext cx="915439" cy="924553"/>
            <a:chOff x="6091271" y="2203686"/>
            <a:chExt cx="915439" cy="924553"/>
          </a:xfrm>
        </p:grpSpPr>
        <p:pic>
          <p:nvPicPr>
            <p:cNvPr id="20" name="Рисунок 19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6098327" y="2203686"/>
              <a:ext cx="908383" cy="914479"/>
            </a:xfrm>
            <a:prstGeom prst="rect">
              <a:avLst/>
            </a:prstGeom>
          </p:spPr>
        </p:pic>
        <p:sp>
          <p:nvSpPr>
            <p:cNvPr id="14" name="Равно 13"/>
            <p:cNvSpPr/>
            <p:nvPr/>
          </p:nvSpPr>
          <p:spPr>
            <a:xfrm>
              <a:off x="6091271" y="2213839"/>
              <a:ext cx="914400" cy="914400"/>
            </a:xfrm>
            <a:prstGeom prst="mathEqual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endParaRPr>
            </a:p>
          </p:txBody>
        </p:sp>
      </p:grpSp>
      <p:pic>
        <p:nvPicPr>
          <p:cNvPr id="10" name="Рисунок 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794650" y="3621162"/>
            <a:ext cx="2229689" cy="255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195741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10.0.14393.0"/>
  <p:tag name="AS_RELEASE_DATE" val="2019.12.14"/>
  <p:tag name="AS_TITLE" val="Aspose.Slides for .NET 4.0 Client Profile"/>
  <p:tag name="AS_VERSION" val="19.12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1695</TotalTime>
  <Words>24</Words>
  <Application>Microsoft Office PowerPoint</Application>
  <PresentationFormat>Экран (4:3)</PresentationFormat>
  <Paragraphs>19</Paragraphs>
  <Slides>12</Slides>
  <Notes>0</Notes>
  <HiddenSlides>0</HiddenSlides>
  <MMClips>4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Никита Жередев</dc:creator>
  <cp:lastModifiedBy>Никита Жередев</cp:lastModifiedBy>
  <cp:revision>150</cp:revision>
  <cp:lastPrinted>2020-03-10T14:16:06Z</cp:lastPrinted>
  <dcterms:created xsi:type="dcterms:W3CDTF">2020-01-25T12:37:48Z</dcterms:created>
  <dcterms:modified xsi:type="dcterms:W3CDTF">2022-03-14T15:44:28Z</dcterms:modified>
</cp:coreProperties>
</file>