
<file path=[Content_Types].xml><?xml version="1.0" encoding="utf-8"?>
<Types xmlns="http://schemas.openxmlformats.org/package/2006/content-types">
  <Default Extension="bin" ContentType="application/vnd.openxmlformats-officedocument.oleObject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90" r:id="rId4"/>
    <p:sldId id="291" r:id="rId5"/>
    <p:sldId id="292" r:id="rId6"/>
    <p:sldId id="293" r:id="rId7"/>
    <p:sldId id="294" r:id="rId8"/>
    <p:sldId id="295" r:id="rId9"/>
    <p:sldId id="296" r:id="rId10"/>
    <p:sldId id="297" r:id="rId11"/>
    <p:sldId id="299" r:id="rId12"/>
    <p:sldId id="298" r:id="rId13"/>
    <p:sldId id="259" r:id="rId14"/>
    <p:sldId id="260" r:id="rId15"/>
    <p:sldId id="262" r:id="rId16"/>
    <p:sldId id="301" r:id="rId17"/>
    <p:sldId id="304" r:id="rId18"/>
    <p:sldId id="302" r:id="rId19"/>
    <p:sldId id="303" r:id="rId20"/>
    <p:sldId id="305" r:id="rId21"/>
    <p:sldId id="306" r:id="rId22"/>
    <p:sldId id="307" r:id="rId23"/>
    <p:sldId id="308" r:id="rId24"/>
    <p:sldId id="309" r:id="rId25"/>
    <p:sldId id="310" r:id="rId26"/>
    <p:sldId id="311" r:id="rId27"/>
    <p:sldId id="312" r:id="rId28"/>
    <p:sldId id="313" r:id="rId29"/>
    <p:sldId id="278" r:id="rId30"/>
    <p:sldId id="315" r:id="rId31"/>
    <p:sldId id="314" r:id="rId32"/>
    <p:sldId id="279" r:id="rId33"/>
    <p:sldId id="280" r:id="rId34"/>
    <p:sldId id="316" r:id="rId35"/>
    <p:sldId id="281" r:id="rId36"/>
    <p:sldId id="317" r:id="rId37"/>
    <p:sldId id="285" r:id="rId38"/>
    <p:sldId id="288" r:id="rId39"/>
    <p:sldId id="289" r:id="rId4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Bookman Old Style" pitchFamily="18" charset="0"/>
        <a:ea typeface="+mn-ea"/>
        <a:cs typeface="Times New Roman" pitchFamily="18" charset="0"/>
      </a:defRPr>
    </a:lvl1pPr>
    <a:lvl2pPr marL="4572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Bookman Old Style" pitchFamily="18" charset="0"/>
        <a:ea typeface="+mn-ea"/>
        <a:cs typeface="Times New Roman" pitchFamily="18" charset="0"/>
      </a:defRPr>
    </a:lvl2pPr>
    <a:lvl3pPr marL="9144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Bookman Old Style" pitchFamily="18" charset="0"/>
        <a:ea typeface="+mn-ea"/>
        <a:cs typeface="Times New Roman" pitchFamily="18" charset="0"/>
      </a:defRPr>
    </a:lvl3pPr>
    <a:lvl4pPr marL="13716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Bookman Old Style" pitchFamily="18" charset="0"/>
        <a:ea typeface="+mn-ea"/>
        <a:cs typeface="Times New Roman" pitchFamily="18" charset="0"/>
      </a:defRPr>
    </a:lvl4pPr>
    <a:lvl5pPr marL="18288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Bookman Old Style" pitchFamily="18" charset="0"/>
        <a:ea typeface="+mn-ea"/>
        <a:cs typeface="Times New Roman" pitchFamily="18" charset="0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Bookman Old Style" pitchFamily="18" charset="0"/>
        <a:ea typeface="+mn-ea"/>
        <a:cs typeface="Times New Roman" pitchFamily="18" charset="0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Bookman Old Style" pitchFamily="18" charset="0"/>
        <a:ea typeface="+mn-ea"/>
        <a:cs typeface="Times New Roman" pitchFamily="18" charset="0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Bookman Old Style" pitchFamily="18" charset="0"/>
        <a:ea typeface="+mn-ea"/>
        <a:cs typeface="Times New Roman" pitchFamily="18" charset="0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Bookman Old Style" pitchFamily="18" charset="0"/>
        <a:ea typeface="+mn-ea"/>
        <a:cs typeface="Times New Roman" pitchFamily="18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66FF"/>
    <a:srgbClr val="FF33CC"/>
    <a:srgbClr val="00FF00"/>
    <a:srgbClr val="FF0000"/>
    <a:srgbClr val="CC3399"/>
    <a:srgbClr val="FF0066"/>
    <a:srgbClr val="008000"/>
    <a:srgbClr val="00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52" autoAdjust="0"/>
    <p:restoredTop sz="94660" autoAdjust="0"/>
  </p:normalViewPr>
  <p:slideViewPr>
    <p:cSldViewPr>
      <p:cViewPr varScale="1">
        <p:scale>
          <a:sx n="70" d="100"/>
          <a:sy n="70" d="100"/>
        </p:scale>
        <p:origin x="-1266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8.wmf"/><Relationship Id="rId3" Type="http://schemas.openxmlformats.org/officeDocument/2006/relationships/image" Target="../media/image3.wmf"/><Relationship Id="rId7" Type="http://schemas.openxmlformats.org/officeDocument/2006/relationships/image" Target="../media/image7.wmf"/><Relationship Id="rId2" Type="http://schemas.openxmlformats.org/officeDocument/2006/relationships/image" Target="../media/image2.wmf"/><Relationship Id="rId1" Type="http://schemas.openxmlformats.org/officeDocument/2006/relationships/image" Target="../media/image1.wmf"/><Relationship Id="rId6" Type="http://schemas.openxmlformats.org/officeDocument/2006/relationships/image" Target="../media/image6.wmf"/><Relationship Id="rId5" Type="http://schemas.openxmlformats.org/officeDocument/2006/relationships/image" Target="../media/image5.wmf"/><Relationship Id="rId4" Type="http://schemas.openxmlformats.org/officeDocument/2006/relationships/image" Target="../media/image4.wmf"/><Relationship Id="rId9" Type="http://schemas.openxmlformats.org/officeDocument/2006/relationships/image" Target="../media/image9.w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72.wmf"/></Relationships>
</file>

<file path=ppt/drawings/_rels/vmlDrawing11.vml.rels><?xml version="1.0" encoding="UTF-8" standalone="yes"?>
<Relationships xmlns="http://schemas.openxmlformats.org/package/2006/relationships"><Relationship Id="rId3" Type="http://schemas.openxmlformats.org/officeDocument/2006/relationships/image" Target="../media/image75.wmf"/><Relationship Id="rId2" Type="http://schemas.openxmlformats.org/officeDocument/2006/relationships/image" Target="../media/image74.wmf"/><Relationship Id="rId1" Type="http://schemas.openxmlformats.org/officeDocument/2006/relationships/image" Target="../media/image73.wmf"/><Relationship Id="rId6" Type="http://schemas.openxmlformats.org/officeDocument/2006/relationships/image" Target="../media/image78.wmf"/><Relationship Id="rId5" Type="http://schemas.openxmlformats.org/officeDocument/2006/relationships/image" Target="../media/image77.wmf"/><Relationship Id="rId4" Type="http://schemas.openxmlformats.org/officeDocument/2006/relationships/image" Target="../media/image76.wmf"/></Relationships>
</file>

<file path=ppt/drawings/_rels/vmlDrawing12.vml.rels><?xml version="1.0" encoding="UTF-8" standalone="yes"?>
<Relationships xmlns="http://schemas.openxmlformats.org/package/2006/relationships"><Relationship Id="rId3" Type="http://schemas.openxmlformats.org/officeDocument/2006/relationships/image" Target="../media/image81.wmf"/><Relationship Id="rId2" Type="http://schemas.openxmlformats.org/officeDocument/2006/relationships/image" Target="../media/image80.wmf"/><Relationship Id="rId1" Type="http://schemas.openxmlformats.org/officeDocument/2006/relationships/image" Target="../media/image79.wmf"/><Relationship Id="rId5" Type="http://schemas.openxmlformats.org/officeDocument/2006/relationships/image" Target="../media/image83.wmf"/><Relationship Id="rId4" Type="http://schemas.openxmlformats.org/officeDocument/2006/relationships/image" Target="../media/image82.wmf"/></Relationships>
</file>

<file path=ppt/drawings/_rels/vmlDrawing13.vml.rels><?xml version="1.0" encoding="UTF-8" standalone="yes"?>
<Relationships xmlns="http://schemas.openxmlformats.org/package/2006/relationships"><Relationship Id="rId8" Type="http://schemas.openxmlformats.org/officeDocument/2006/relationships/image" Target="../media/image91.wmf"/><Relationship Id="rId3" Type="http://schemas.openxmlformats.org/officeDocument/2006/relationships/image" Target="../media/image86.wmf"/><Relationship Id="rId7" Type="http://schemas.openxmlformats.org/officeDocument/2006/relationships/image" Target="../media/image90.wmf"/><Relationship Id="rId12" Type="http://schemas.openxmlformats.org/officeDocument/2006/relationships/image" Target="../media/image95.wmf"/><Relationship Id="rId2" Type="http://schemas.openxmlformats.org/officeDocument/2006/relationships/image" Target="../media/image85.wmf"/><Relationship Id="rId1" Type="http://schemas.openxmlformats.org/officeDocument/2006/relationships/image" Target="../media/image84.wmf"/><Relationship Id="rId6" Type="http://schemas.openxmlformats.org/officeDocument/2006/relationships/image" Target="../media/image89.wmf"/><Relationship Id="rId11" Type="http://schemas.openxmlformats.org/officeDocument/2006/relationships/image" Target="../media/image94.wmf"/><Relationship Id="rId5" Type="http://schemas.openxmlformats.org/officeDocument/2006/relationships/image" Target="../media/image88.wmf"/><Relationship Id="rId10" Type="http://schemas.openxmlformats.org/officeDocument/2006/relationships/image" Target="../media/image93.wmf"/><Relationship Id="rId4" Type="http://schemas.openxmlformats.org/officeDocument/2006/relationships/image" Target="../media/image87.wmf"/><Relationship Id="rId9" Type="http://schemas.openxmlformats.org/officeDocument/2006/relationships/image" Target="../media/image92.wmf"/></Relationships>
</file>

<file path=ppt/drawings/_rels/vmlDrawing14.vml.rels><?xml version="1.0" encoding="UTF-8" standalone="yes"?>
<Relationships xmlns="http://schemas.openxmlformats.org/package/2006/relationships"><Relationship Id="rId8" Type="http://schemas.openxmlformats.org/officeDocument/2006/relationships/image" Target="../media/image103.wmf"/><Relationship Id="rId3" Type="http://schemas.openxmlformats.org/officeDocument/2006/relationships/image" Target="../media/image98.wmf"/><Relationship Id="rId7" Type="http://schemas.openxmlformats.org/officeDocument/2006/relationships/image" Target="../media/image102.wmf"/><Relationship Id="rId2" Type="http://schemas.openxmlformats.org/officeDocument/2006/relationships/image" Target="../media/image97.wmf"/><Relationship Id="rId1" Type="http://schemas.openxmlformats.org/officeDocument/2006/relationships/image" Target="../media/image96.wmf"/><Relationship Id="rId6" Type="http://schemas.openxmlformats.org/officeDocument/2006/relationships/image" Target="../media/image101.wmf"/><Relationship Id="rId5" Type="http://schemas.openxmlformats.org/officeDocument/2006/relationships/image" Target="../media/image100.wmf"/><Relationship Id="rId4" Type="http://schemas.openxmlformats.org/officeDocument/2006/relationships/image" Target="../media/image99.wmf"/></Relationships>
</file>

<file path=ppt/drawings/_rels/vmlDrawing15.vml.rels><?xml version="1.0" encoding="UTF-8" standalone="yes"?>
<Relationships xmlns="http://schemas.openxmlformats.org/package/2006/relationships"><Relationship Id="rId8" Type="http://schemas.openxmlformats.org/officeDocument/2006/relationships/image" Target="../media/image111.wmf"/><Relationship Id="rId3" Type="http://schemas.openxmlformats.org/officeDocument/2006/relationships/image" Target="../media/image106.wmf"/><Relationship Id="rId7" Type="http://schemas.openxmlformats.org/officeDocument/2006/relationships/image" Target="../media/image110.wmf"/><Relationship Id="rId2" Type="http://schemas.openxmlformats.org/officeDocument/2006/relationships/image" Target="../media/image105.wmf"/><Relationship Id="rId1" Type="http://schemas.openxmlformats.org/officeDocument/2006/relationships/image" Target="../media/image104.wmf"/><Relationship Id="rId6" Type="http://schemas.openxmlformats.org/officeDocument/2006/relationships/image" Target="../media/image109.wmf"/><Relationship Id="rId5" Type="http://schemas.openxmlformats.org/officeDocument/2006/relationships/image" Target="../media/image108.wmf"/><Relationship Id="rId10" Type="http://schemas.openxmlformats.org/officeDocument/2006/relationships/image" Target="../media/image113.wmf"/><Relationship Id="rId4" Type="http://schemas.openxmlformats.org/officeDocument/2006/relationships/image" Target="../media/image107.wmf"/><Relationship Id="rId9" Type="http://schemas.openxmlformats.org/officeDocument/2006/relationships/image" Target="../media/image112.wmf"/></Relationships>
</file>

<file path=ppt/drawings/_rels/vmlDrawing16.vml.rels><?xml version="1.0" encoding="UTF-8" standalone="yes"?>
<Relationships xmlns="http://schemas.openxmlformats.org/package/2006/relationships"><Relationship Id="rId8" Type="http://schemas.openxmlformats.org/officeDocument/2006/relationships/image" Target="../media/image121.wmf"/><Relationship Id="rId3" Type="http://schemas.openxmlformats.org/officeDocument/2006/relationships/image" Target="../media/image116.wmf"/><Relationship Id="rId7" Type="http://schemas.openxmlformats.org/officeDocument/2006/relationships/image" Target="../media/image120.wmf"/><Relationship Id="rId12" Type="http://schemas.openxmlformats.org/officeDocument/2006/relationships/image" Target="../media/image125.wmf"/><Relationship Id="rId2" Type="http://schemas.openxmlformats.org/officeDocument/2006/relationships/image" Target="../media/image115.wmf"/><Relationship Id="rId1" Type="http://schemas.openxmlformats.org/officeDocument/2006/relationships/image" Target="../media/image114.wmf"/><Relationship Id="rId6" Type="http://schemas.openxmlformats.org/officeDocument/2006/relationships/image" Target="../media/image119.wmf"/><Relationship Id="rId11" Type="http://schemas.openxmlformats.org/officeDocument/2006/relationships/image" Target="../media/image124.wmf"/><Relationship Id="rId5" Type="http://schemas.openxmlformats.org/officeDocument/2006/relationships/image" Target="../media/image118.wmf"/><Relationship Id="rId10" Type="http://schemas.openxmlformats.org/officeDocument/2006/relationships/image" Target="../media/image123.wmf"/><Relationship Id="rId4" Type="http://schemas.openxmlformats.org/officeDocument/2006/relationships/image" Target="../media/image117.wmf"/><Relationship Id="rId9" Type="http://schemas.openxmlformats.org/officeDocument/2006/relationships/image" Target="../media/image122.wmf"/></Relationships>
</file>

<file path=ppt/drawings/_rels/vmlDrawing17.vml.rels><?xml version="1.0" encoding="UTF-8" standalone="yes"?>
<Relationships xmlns="http://schemas.openxmlformats.org/package/2006/relationships"><Relationship Id="rId8" Type="http://schemas.openxmlformats.org/officeDocument/2006/relationships/image" Target="../media/image133.wmf"/><Relationship Id="rId3" Type="http://schemas.openxmlformats.org/officeDocument/2006/relationships/image" Target="../media/image128.wmf"/><Relationship Id="rId7" Type="http://schemas.openxmlformats.org/officeDocument/2006/relationships/image" Target="../media/image132.wmf"/><Relationship Id="rId2" Type="http://schemas.openxmlformats.org/officeDocument/2006/relationships/image" Target="../media/image127.wmf"/><Relationship Id="rId1" Type="http://schemas.openxmlformats.org/officeDocument/2006/relationships/image" Target="../media/image126.wmf"/><Relationship Id="rId6" Type="http://schemas.openxmlformats.org/officeDocument/2006/relationships/image" Target="../media/image131.wmf"/><Relationship Id="rId5" Type="http://schemas.openxmlformats.org/officeDocument/2006/relationships/image" Target="../media/image130.wmf"/><Relationship Id="rId4" Type="http://schemas.openxmlformats.org/officeDocument/2006/relationships/image" Target="../media/image129.wmf"/><Relationship Id="rId9" Type="http://schemas.openxmlformats.org/officeDocument/2006/relationships/image" Target="../media/image134.wmf"/></Relationships>
</file>

<file path=ppt/drawings/_rels/vmlDrawing18.vml.rels><?xml version="1.0" encoding="UTF-8" standalone="yes"?>
<Relationships xmlns="http://schemas.openxmlformats.org/package/2006/relationships"><Relationship Id="rId8" Type="http://schemas.openxmlformats.org/officeDocument/2006/relationships/image" Target="../media/image142.wmf"/><Relationship Id="rId3" Type="http://schemas.openxmlformats.org/officeDocument/2006/relationships/image" Target="../media/image137.wmf"/><Relationship Id="rId7" Type="http://schemas.openxmlformats.org/officeDocument/2006/relationships/image" Target="../media/image141.wmf"/><Relationship Id="rId2" Type="http://schemas.openxmlformats.org/officeDocument/2006/relationships/image" Target="../media/image136.wmf"/><Relationship Id="rId1" Type="http://schemas.openxmlformats.org/officeDocument/2006/relationships/image" Target="../media/image135.wmf"/><Relationship Id="rId6" Type="http://schemas.openxmlformats.org/officeDocument/2006/relationships/image" Target="../media/image140.wmf"/><Relationship Id="rId5" Type="http://schemas.openxmlformats.org/officeDocument/2006/relationships/image" Target="../media/image139.wmf"/><Relationship Id="rId4" Type="http://schemas.openxmlformats.org/officeDocument/2006/relationships/image" Target="../media/image138.wmf"/><Relationship Id="rId9" Type="http://schemas.openxmlformats.org/officeDocument/2006/relationships/image" Target="../media/image143.wmf"/></Relationships>
</file>

<file path=ppt/drawings/_rels/vmlDrawing19.vml.rels><?xml version="1.0" encoding="UTF-8" standalone="yes"?>
<Relationships xmlns="http://schemas.openxmlformats.org/package/2006/relationships"><Relationship Id="rId8" Type="http://schemas.openxmlformats.org/officeDocument/2006/relationships/image" Target="../media/image151.wmf"/><Relationship Id="rId3" Type="http://schemas.openxmlformats.org/officeDocument/2006/relationships/image" Target="../media/image146.wmf"/><Relationship Id="rId7" Type="http://schemas.openxmlformats.org/officeDocument/2006/relationships/image" Target="../media/image150.wmf"/><Relationship Id="rId2" Type="http://schemas.openxmlformats.org/officeDocument/2006/relationships/image" Target="../media/image145.wmf"/><Relationship Id="rId1" Type="http://schemas.openxmlformats.org/officeDocument/2006/relationships/image" Target="../media/image144.wmf"/><Relationship Id="rId6" Type="http://schemas.openxmlformats.org/officeDocument/2006/relationships/image" Target="../media/image149.wmf"/><Relationship Id="rId11" Type="http://schemas.openxmlformats.org/officeDocument/2006/relationships/image" Target="../media/image154.wmf"/><Relationship Id="rId5" Type="http://schemas.openxmlformats.org/officeDocument/2006/relationships/image" Target="../media/image148.wmf"/><Relationship Id="rId10" Type="http://schemas.openxmlformats.org/officeDocument/2006/relationships/image" Target="../media/image153.wmf"/><Relationship Id="rId4" Type="http://schemas.openxmlformats.org/officeDocument/2006/relationships/image" Target="../media/image147.wmf"/><Relationship Id="rId9" Type="http://schemas.openxmlformats.org/officeDocument/2006/relationships/image" Target="../media/image152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drawings/_rels/vmlDrawing20.vml.rels><?xml version="1.0" encoding="UTF-8" standalone="yes"?>
<Relationships xmlns="http://schemas.openxmlformats.org/package/2006/relationships"><Relationship Id="rId8" Type="http://schemas.openxmlformats.org/officeDocument/2006/relationships/image" Target="../media/image162.wmf"/><Relationship Id="rId3" Type="http://schemas.openxmlformats.org/officeDocument/2006/relationships/image" Target="../media/image157.wmf"/><Relationship Id="rId7" Type="http://schemas.openxmlformats.org/officeDocument/2006/relationships/image" Target="../media/image161.wmf"/><Relationship Id="rId2" Type="http://schemas.openxmlformats.org/officeDocument/2006/relationships/image" Target="../media/image156.wmf"/><Relationship Id="rId1" Type="http://schemas.openxmlformats.org/officeDocument/2006/relationships/image" Target="../media/image155.wmf"/><Relationship Id="rId6" Type="http://schemas.openxmlformats.org/officeDocument/2006/relationships/image" Target="../media/image160.wmf"/><Relationship Id="rId5" Type="http://schemas.openxmlformats.org/officeDocument/2006/relationships/image" Target="../media/image159.wmf"/><Relationship Id="rId4" Type="http://schemas.openxmlformats.org/officeDocument/2006/relationships/image" Target="../media/image158.wmf"/></Relationships>
</file>

<file path=ppt/drawings/_rels/vmlDrawing21.vml.rels><?xml version="1.0" encoding="UTF-8" standalone="yes"?>
<Relationships xmlns="http://schemas.openxmlformats.org/package/2006/relationships"><Relationship Id="rId8" Type="http://schemas.openxmlformats.org/officeDocument/2006/relationships/image" Target="../media/image170.wmf"/><Relationship Id="rId3" Type="http://schemas.openxmlformats.org/officeDocument/2006/relationships/image" Target="../media/image165.wmf"/><Relationship Id="rId7" Type="http://schemas.openxmlformats.org/officeDocument/2006/relationships/image" Target="../media/image169.wmf"/><Relationship Id="rId2" Type="http://schemas.openxmlformats.org/officeDocument/2006/relationships/image" Target="../media/image164.wmf"/><Relationship Id="rId1" Type="http://schemas.openxmlformats.org/officeDocument/2006/relationships/image" Target="../media/image163.wmf"/><Relationship Id="rId6" Type="http://schemas.openxmlformats.org/officeDocument/2006/relationships/image" Target="../media/image168.wmf"/><Relationship Id="rId5" Type="http://schemas.openxmlformats.org/officeDocument/2006/relationships/image" Target="../media/image167.wmf"/><Relationship Id="rId4" Type="http://schemas.openxmlformats.org/officeDocument/2006/relationships/image" Target="../media/image166.wmf"/></Relationships>
</file>

<file path=ppt/drawings/_rels/vmlDrawing22.vml.rels><?xml version="1.0" encoding="UTF-8" standalone="yes"?>
<Relationships xmlns="http://schemas.openxmlformats.org/package/2006/relationships"><Relationship Id="rId8" Type="http://schemas.openxmlformats.org/officeDocument/2006/relationships/image" Target="../media/image178.wmf"/><Relationship Id="rId3" Type="http://schemas.openxmlformats.org/officeDocument/2006/relationships/image" Target="../media/image173.wmf"/><Relationship Id="rId7" Type="http://schemas.openxmlformats.org/officeDocument/2006/relationships/image" Target="../media/image177.wmf"/><Relationship Id="rId2" Type="http://schemas.openxmlformats.org/officeDocument/2006/relationships/image" Target="../media/image172.wmf"/><Relationship Id="rId1" Type="http://schemas.openxmlformats.org/officeDocument/2006/relationships/image" Target="../media/image171.wmf"/><Relationship Id="rId6" Type="http://schemas.openxmlformats.org/officeDocument/2006/relationships/image" Target="../media/image176.wmf"/><Relationship Id="rId11" Type="http://schemas.openxmlformats.org/officeDocument/2006/relationships/image" Target="../media/image181.wmf"/><Relationship Id="rId5" Type="http://schemas.openxmlformats.org/officeDocument/2006/relationships/image" Target="../media/image175.wmf"/><Relationship Id="rId10" Type="http://schemas.openxmlformats.org/officeDocument/2006/relationships/image" Target="../media/image180.wmf"/><Relationship Id="rId4" Type="http://schemas.openxmlformats.org/officeDocument/2006/relationships/image" Target="../media/image174.wmf"/><Relationship Id="rId9" Type="http://schemas.openxmlformats.org/officeDocument/2006/relationships/image" Target="../media/image179.wmf"/></Relationships>
</file>

<file path=ppt/drawings/_rels/vmlDrawing23.vml.rels><?xml version="1.0" encoding="UTF-8" standalone="yes"?>
<Relationships xmlns="http://schemas.openxmlformats.org/package/2006/relationships"><Relationship Id="rId8" Type="http://schemas.openxmlformats.org/officeDocument/2006/relationships/image" Target="../media/image189.wmf"/><Relationship Id="rId13" Type="http://schemas.openxmlformats.org/officeDocument/2006/relationships/image" Target="../media/image194.wmf"/><Relationship Id="rId3" Type="http://schemas.openxmlformats.org/officeDocument/2006/relationships/image" Target="../media/image184.wmf"/><Relationship Id="rId7" Type="http://schemas.openxmlformats.org/officeDocument/2006/relationships/image" Target="../media/image188.wmf"/><Relationship Id="rId12" Type="http://schemas.openxmlformats.org/officeDocument/2006/relationships/image" Target="../media/image193.wmf"/><Relationship Id="rId17" Type="http://schemas.openxmlformats.org/officeDocument/2006/relationships/image" Target="../media/image198.wmf"/><Relationship Id="rId2" Type="http://schemas.openxmlformats.org/officeDocument/2006/relationships/image" Target="../media/image183.wmf"/><Relationship Id="rId16" Type="http://schemas.openxmlformats.org/officeDocument/2006/relationships/image" Target="../media/image197.wmf"/><Relationship Id="rId1" Type="http://schemas.openxmlformats.org/officeDocument/2006/relationships/image" Target="../media/image182.wmf"/><Relationship Id="rId6" Type="http://schemas.openxmlformats.org/officeDocument/2006/relationships/image" Target="../media/image187.wmf"/><Relationship Id="rId11" Type="http://schemas.openxmlformats.org/officeDocument/2006/relationships/image" Target="../media/image192.wmf"/><Relationship Id="rId5" Type="http://schemas.openxmlformats.org/officeDocument/2006/relationships/image" Target="../media/image186.wmf"/><Relationship Id="rId15" Type="http://schemas.openxmlformats.org/officeDocument/2006/relationships/image" Target="../media/image196.wmf"/><Relationship Id="rId10" Type="http://schemas.openxmlformats.org/officeDocument/2006/relationships/image" Target="../media/image191.wmf"/><Relationship Id="rId4" Type="http://schemas.openxmlformats.org/officeDocument/2006/relationships/image" Target="../media/image185.wmf"/><Relationship Id="rId9" Type="http://schemas.openxmlformats.org/officeDocument/2006/relationships/image" Target="../media/image190.wmf"/><Relationship Id="rId14" Type="http://schemas.openxmlformats.org/officeDocument/2006/relationships/image" Target="../media/image195.wmf"/></Relationships>
</file>

<file path=ppt/drawings/_rels/vmlDrawing24.vml.rels><?xml version="1.0" encoding="UTF-8" standalone="yes"?>
<Relationships xmlns="http://schemas.openxmlformats.org/package/2006/relationships"><Relationship Id="rId8" Type="http://schemas.openxmlformats.org/officeDocument/2006/relationships/image" Target="../media/image206.wmf"/><Relationship Id="rId3" Type="http://schemas.openxmlformats.org/officeDocument/2006/relationships/image" Target="../media/image201.wmf"/><Relationship Id="rId7" Type="http://schemas.openxmlformats.org/officeDocument/2006/relationships/image" Target="../media/image205.wmf"/><Relationship Id="rId2" Type="http://schemas.openxmlformats.org/officeDocument/2006/relationships/image" Target="../media/image200.wmf"/><Relationship Id="rId1" Type="http://schemas.openxmlformats.org/officeDocument/2006/relationships/image" Target="../media/image199.wmf"/><Relationship Id="rId6" Type="http://schemas.openxmlformats.org/officeDocument/2006/relationships/image" Target="../media/image204.wmf"/><Relationship Id="rId11" Type="http://schemas.openxmlformats.org/officeDocument/2006/relationships/image" Target="../media/image209.wmf"/><Relationship Id="rId5" Type="http://schemas.openxmlformats.org/officeDocument/2006/relationships/image" Target="../media/image203.wmf"/><Relationship Id="rId10" Type="http://schemas.openxmlformats.org/officeDocument/2006/relationships/image" Target="../media/image208.wmf"/><Relationship Id="rId4" Type="http://schemas.openxmlformats.org/officeDocument/2006/relationships/image" Target="../media/image202.wmf"/><Relationship Id="rId9" Type="http://schemas.openxmlformats.org/officeDocument/2006/relationships/image" Target="../media/image207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18.wmf"/><Relationship Id="rId13" Type="http://schemas.openxmlformats.org/officeDocument/2006/relationships/image" Target="../media/image23.wmf"/><Relationship Id="rId3" Type="http://schemas.openxmlformats.org/officeDocument/2006/relationships/image" Target="../media/image13.wmf"/><Relationship Id="rId7" Type="http://schemas.openxmlformats.org/officeDocument/2006/relationships/image" Target="../media/image17.wmf"/><Relationship Id="rId12" Type="http://schemas.openxmlformats.org/officeDocument/2006/relationships/image" Target="../media/image22.wmf"/><Relationship Id="rId2" Type="http://schemas.openxmlformats.org/officeDocument/2006/relationships/image" Target="../media/image12.wmf"/><Relationship Id="rId1" Type="http://schemas.openxmlformats.org/officeDocument/2006/relationships/image" Target="../media/image11.wmf"/><Relationship Id="rId6" Type="http://schemas.openxmlformats.org/officeDocument/2006/relationships/image" Target="../media/image16.wmf"/><Relationship Id="rId11" Type="http://schemas.openxmlformats.org/officeDocument/2006/relationships/image" Target="../media/image21.wmf"/><Relationship Id="rId5" Type="http://schemas.openxmlformats.org/officeDocument/2006/relationships/image" Target="../media/image15.wmf"/><Relationship Id="rId10" Type="http://schemas.openxmlformats.org/officeDocument/2006/relationships/image" Target="../media/image20.wmf"/><Relationship Id="rId4" Type="http://schemas.openxmlformats.org/officeDocument/2006/relationships/image" Target="../media/image14.wmf"/><Relationship Id="rId9" Type="http://schemas.openxmlformats.org/officeDocument/2006/relationships/image" Target="../media/image19.wmf"/><Relationship Id="rId14" Type="http://schemas.openxmlformats.org/officeDocument/2006/relationships/image" Target="../media/image24.wmf"/></Relationships>
</file>

<file path=ppt/drawings/_rels/vmlDrawing4.vml.rels><?xml version="1.0" encoding="UTF-8" standalone="yes"?>
<Relationships xmlns="http://schemas.openxmlformats.org/package/2006/relationships"><Relationship Id="rId8" Type="http://schemas.openxmlformats.org/officeDocument/2006/relationships/image" Target="../media/image32.wmf"/><Relationship Id="rId3" Type="http://schemas.openxmlformats.org/officeDocument/2006/relationships/image" Target="../media/image27.wmf"/><Relationship Id="rId7" Type="http://schemas.openxmlformats.org/officeDocument/2006/relationships/image" Target="../media/image31.wmf"/><Relationship Id="rId2" Type="http://schemas.openxmlformats.org/officeDocument/2006/relationships/image" Target="../media/image26.wmf"/><Relationship Id="rId1" Type="http://schemas.openxmlformats.org/officeDocument/2006/relationships/image" Target="../media/image25.wmf"/><Relationship Id="rId6" Type="http://schemas.openxmlformats.org/officeDocument/2006/relationships/image" Target="../media/image30.wmf"/><Relationship Id="rId11" Type="http://schemas.openxmlformats.org/officeDocument/2006/relationships/image" Target="../media/image35.wmf"/><Relationship Id="rId5" Type="http://schemas.openxmlformats.org/officeDocument/2006/relationships/image" Target="../media/image29.wmf"/><Relationship Id="rId10" Type="http://schemas.openxmlformats.org/officeDocument/2006/relationships/image" Target="../media/image34.wmf"/><Relationship Id="rId4" Type="http://schemas.openxmlformats.org/officeDocument/2006/relationships/image" Target="../media/image28.wmf"/><Relationship Id="rId9" Type="http://schemas.openxmlformats.org/officeDocument/2006/relationships/image" Target="../media/image33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38.wmf"/><Relationship Id="rId2" Type="http://schemas.openxmlformats.org/officeDocument/2006/relationships/image" Target="../media/image37.wmf"/><Relationship Id="rId1" Type="http://schemas.openxmlformats.org/officeDocument/2006/relationships/image" Target="../media/image36.wmf"/><Relationship Id="rId5" Type="http://schemas.openxmlformats.org/officeDocument/2006/relationships/image" Target="../media/image40.wmf"/><Relationship Id="rId4" Type="http://schemas.openxmlformats.org/officeDocument/2006/relationships/image" Target="../media/image39.wmf"/></Relationships>
</file>

<file path=ppt/drawings/_rels/vmlDrawing6.vml.rels><?xml version="1.0" encoding="UTF-8" standalone="yes"?>
<Relationships xmlns="http://schemas.openxmlformats.org/package/2006/relationships"><Relationship Id="rId8" Type="http://schemas.openxmlformats.org/officeDocument/2006/relationships/image" Target="../media/image48.wmf"/><Relationship Id="rId3" Type="http://schemas.openxmlformats.org/officeDocument/2006/relationships/image" Target="../media/image43.wmf"/><Relationship Id="rId7" Type="http://schemas.openxmlformats.org/officeDocument/2006/relationships/image" Target="../media/image47.wmf"/><Relationship Id="rId2" Type="http://schemas.openxmlformats.org/officeDocument/2006/relationships/image" Target="../media/image42.wmf"/><Relationship Id="rId1" Type="http://schemas.openxmlformats.org/officeDocument/2006/relationships/image" Target="../media/image41.wmf"/><Relationship Id="rId6" Type="http://schemas.openxmlformats.org/officeDocument/2006/relationships/image" Target="../media/image46.wmf"/><Relationship Id="rId5" Type="http://schemas.openxmlformats.org/officeDocument/2006/relationships/image" Target="../media/image45.wmf"/><Relationship Id="rId4" Type="http://schemas.openxmlformats.org/officeDocument/2006/relationships/image" Target="../media/image44.wmf"/></Relationships>
</file>

<file path=ppt/drawings/_rels/vmlDrawing7.vml.rels><?xml version="1.0" encoding="UTF-8" standalone="yes"?>
<Relationships xmlns="http://schemas.openxmlformats.org/package/2006/relationships"><Relationship Id="rId8" Type="http://schemas.openxmlformats.org/officeDocument/2006/relationships/image" Target="../media/image56.wmf"/><Relationship Id="rId3" Type="http://schemas.openxmlformats.org/officeDocument/2006/relationships/image" Target="../media/image51.wmf"/><Relationship Id="rId7" Type="http://schemas.openxmlformats.org/officeDocument/2006/relationships/image" Target="../media/image55.wmf"/><Relationship Id="rId2" Type="http://schemas.openxmlformats.org/officeDocument/2006/relationships/image" Target="../media/image50.wmf"/><Relationship Id="rId1" Type="http://schemas.openxmlformats.org/officeDocument/2006/relationships/image" Target="../media/image49.wmf"/><Relationship Id="rId6" Type="http://schemas.openxmlformats.org/officeDocument/2006/relationships/image" Target="../media/image54.wmf"/><Relationship Id="rId5" Type="http://schemas.openxmlformats.org/officeDocument/2006/relationships/image" Target="../media/image53.wmf"/><Relationship Id="rId4" Type="http://schemas.openxmlformats.org/officeDocument/2006/relationships/image" Target="../media/image52.wmf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58.wmf"/><Relationship Id="rId1" Type="http://schemas.openxmlformats.org/officeDocument/2006/relationships/image" Target="../media/image57.wmf"/></Relationships>
</file>

<file path=ppt/drawings/_rels/vmlDrawing9.vml.rels><?xml version="1.0" encoding="UTF-8" standalone="yes"?>
<Relationships xmlns="http://schemas.openxmlformats.org/package/2006/relationships"><Relationship Id="rId8" Type="http://schemas.openxmlformats.org/officeDocument/2006/relationships/image" Target="../media/image66.wmf"/><Relationship Id="rId13" Type="http://schemas.openxmlformats.org/officeDocument/2006/relationships/image" Target="../media/image71.wmf"/><Relationship Id="rId3" Type="http://schemas.openxmlformats.org/officeDocument/2006/relationships/image" Target="../media/image61.wmf"/><Relationship Id="rId7" Type="http://schemas.openxmlformats.org/officeDocument/2006/relationships/image" Target="../media/image65.wmf"/><Relationship Id="rId12" Type="http://schemas.openxmlformats.org/officeDocument/2006/relationships/image" Target="../media/image70.wmf"/><Relationship Id="rId2" Type="http://schemas.openxmlformats.org/officeDocument/2006/relationships/image" Target="../media/image60.wmf"/><Relationship Id="rId1" Type="http://schemas.openxmlformats.org/officeDocument/2006/relationships/image" Target="../media/image59.wmf"/><Relationship Id="rId6" Type="http://schemas.openxmlformats.org/officeDocument/2006/relationships/image" Target="../media/image64.wmf"/><Relationship Id="rId11" Type="http://schemas.openxmlformats.org/officeDocument/2006/relationships/image" Target="../media/image69.wmf"/><Relationship Id="rId5" Type="http://schemas.openxmlformats.org/officeDocument/2006/relationships/image" Target="../media/image63.wmf"/><Relationship Id="rId10" Type="http://schemas.openxmlformats.org/officeDocument/2006/relationships/image" Target="../media/image68.wmf"/><Relationship Id="rId4" Type="http://schemas.openxmlformats.org/officeDocument/2006/relationships/image" Target="../media/image62.wmf"/><Relationship Id="rId9" Type="http://schemas.openxmlformats.org/officeDocument/2006/relationships/image" Target="../media/image67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77205E-8307-4956-A5CD-8E21EEE685E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D28643-9055-4E47-8C6E-106C2437CD2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5E5AB1-9D64-469F-8CE5-B478B9986F5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EC94E8-1D35-436B-B1AA-6B59ADC3A3E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ru-RU" noProof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A11934-5231-4978-8B08-91D15D7EF3B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EBDA11-6295-4E73-AF67-D94437206EE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D417C1-1433-4F0C-AAEC-28A9212B356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B6EDD8-5DD4-42E8-9A97-3EC75023651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86A72C-B6BE-4D29-A4A1-A88875CC86C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F5D4F7-63DD-4B87-927C-EB64AE0DC87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696736-4FD1-43ED-81BF-684DB0571CC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1C4878-B8AC-42B2-9DC1-B0F9BB81625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2A8565-2673-472C-8205-8F31761001C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b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/>
            </a:lvl1pPr>
          </a:lstStyle>
          <a:p>
            <a:pPr>
              <a:defRPr/>
            </a:pPr>
            <a:fld id="{94731646-0B24-4BF4-BAE0-511C25CAEB2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Times New Roman" pitchFamily="18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Bookman Old Style" pitchFamily="18" charset="0"/>
          <a:cs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Bookman Old Style" pitchFamily="18" charset="0"/>
          <a:cs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Bookman Old Style" pitchFamily="18" charset="0"/>
          <a:cs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Bookman Old Style" pitchFamily="18" charset="0"/>
          <a:cs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Times New Roman" pitchFamily="18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Times New Roman" pitchFamily="18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Times New Roman" pitchFamily="18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Times New Roman" pitchFamily="18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Times New Roman" pitchFamily="18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58.wmf"/><Relationship Id="rId5" Type="http://schemas.openxmlformats.org/officeDocument/2006/relationships/oleObject" Target="../embeddings/oleObject58.bin"/><Relationship Id="rId4" Type="http://schemas.openxmlformats.org/officeDocument/2006/relationships/image" Target="../media/image57.wm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wmf"/><Relationship Id="rId13" Type="http://schemas.openxmlformats.org/officeDocument/2006/relationships/oleObject" Target="../embeddings/oleObject64.bin"/><Relationship Id="rId18" Type="http://schemas.openxmlformats.org/officeDocument/2006/relationships/image" Target="../media/image66.wmf"/><Relationship Id="rId26" Type="http://schemas.openxmlformats.org/officeDocument/2006/relationships/image" Target="../media/image70.wmf"/><Relationship Id="rId3" Type="http://schemas.openxmlformats.org/officeDocument/2006/relationships/oleObject" Target="../embeddings/oleObject59.bin"/><Relationship Id="rId21" Type="http://schemas.openxmlformats.org/officeDocument/2006/relationships/oleObject" Target="../embeddings/oleObject68.bin"/><Relationship Id="rId7" Type="http://schemas.openxmlformats.org/officeDocument/2006/relationships/oleObject" Target="../embeddings/oleObject61.bin"/><Relationship Id="rId12" Type="http://schemas.openxmlformats.org/officeDocument/2006/relationships/image" Target="../media/image63.wmf"/><Relationship Id="rId17" Type="http://schemas.openxmlformats.org/officeDocument/2006/relationships/oleObject" Target="../embeddings/oleObject66.bin"/><Relationship Id="rId25" Type="http://schemas.openxmlformats.org/officeDocument/2006/relationships/oleObject" Target="../embeddings/oleObject70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65.wmf"/><Relationship Id="rId20" Type="http://schemas.openxmlformats.org/officeDocument/2006/relationships/image" Target="../media/image67.wmf"/><Relationship Id="rId1" Type="http://schemas.openxmlformats.org/officeDocument/2006/relationships/vmlDrawing" Target="../drawings/vmlDrawing9.vml"/><Relationship Id="rId6" Type="http://schemas.openxmlformats.org/officeDocument/2006/relationships/image" Target="../media/image60.wmf"/><Relationship Id="rId11" Type="http://schemas.openxmlformats.org/officeDocument/2006/relationships/oleObject" Target="../embeddings/oleObject63.bin"/><Relationship Id="rId24" Type="http://schemas.openxmlformats.org/officeDocument/2006/relationships/image" Target="../media/image69.wmf"/><Relationship Id="rId5" Type="http://schemas.openxmlformats.org/officeDocument/2006/relationships/oleObject" Target="../embeddings/oleObject60.bin"/><Relationship Id="rId15" Type="http://schemas.openxmlformats.org/officeDocument/2006/relationships/oleObject" Target="../embeddings/oleObject65.bin"/><Relationship Id="rId23" Type="http://schemas.openxmlformats.org/officeDocument/2006/relationships/oleObject" Target="../embeddings/oleObject69.bin"/><Relationship Id="rId28" Type="http://schemas.openxmlformats.org/officeDocument/2006/relationships/image" Target="../media/image71.wmf"/><Relationship Id="rId10" Type="http://schemas.openxmlformats.org/officeDocument/2006/relationships/image" Target="../media/image62.wmf"/><Relationship Id="rId19" Type="http://schemas.openxmlformats.org/officeDocument/2006/relationships/oleObject" Target="../embeddings/oleObject67.bin"/><Relationship Id="rId4" Type="http://schemas.openxmlformats.org/officeDocument/2006/relationships/image" Target="../media/image59.wmf"/><Relationship Id="rId9" Type="http://schemas.openxmlformats.org/officeDocument/2006/relationships/oleObject" Target="../embeddings/oleObject62.bin"/><Relationship Id="rId14" Type="http://schemas.openxmlformats.org/officeDocument/2006/relationships/image" Target="../media/image64.wmf"/><Relationship Id="rId22" Type="http://schemas.openxmlformats.org/officeDocument/2006/relationships/image" Target="../media/image68.wmf"/><Relationship Id="rId27" Type="http://schemas.openxmlformats.org/officeDocument/2006/relationships/oleObject" Target="../embeddings/oleObject71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0.vml"/><Relationship Id="rId4" Type="http://schemas.openxmlformats.org/officeDocument/2006/relationships/image" Target="../media/image72.wmf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23.xml"/><Relationship Id="rId3" Type="http://schemas.openxmlformats.org/officeDocument/2006/relationships/slide" Target="slide6.xml"/><Relationship Id="rId7" Type="http://schemas.openxmlformats.org/officeDocument/2006/relationships/slide" Target="slide20.xml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3.xml"/><Relationship Id="rId5" Type="http://schemas.openxmlformats.org/officeDocument/2006/relationships/slide" Target="slide10.xml"/><Relationship Id="rId10" Type="http://schemas.openxmlformats.org/officeDocument/2006/relationships/slide" Target="slide36.xml"/><Relationship Id="rId4" Type="http://schemas.openxmlformats.org/officeDocument/2006/relationships/slide" Target="slide9.xml"/><Relationship Id="rId9" Type="http://schemas.openxmlformats.org/officeDocument/2006/relationships/slide" Target="slide29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5.wmf"/><Relationship Id="rId13" Type="http://schemas.openxmlformats.org/officeDocument/2006/relationships/oleObject" Target="../embeddings/oleObject78.bin"/><Relationship Id="rId3" Type="http://schemas.openxmlformats.org/officeDocument/2006/relationships/oleObject" Target="../embeddings/oleObject73.bin"/><Relationship Id="rId7" Type="http://schemas.openxmlformats.org/officeDocument/2006/relationships/oleObject" Target="../embeddings/oleObject75.bin"/><Relationship Id="rId12" Type="http://schemas.openxmlformats.org/officeDocument/2006/relationships/image" Target="../media/image77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1.vml"/><Relationship Id="rId6" Type="http://schemas.openxmlformats.org/officeDocument/2006/relationships/image" Target="../media/image74.wmf"/><Relationship Id="rId11" Type="http://schemas.openxmlformats.org/officeDocument/2006/relationships/oleObject" Target="../embeddings/oleObject77.bin"/><Relationship Id="rId5" Type="http://schemas.openxmlformats.org/officeDocument/2006/relationships/oleObject" Target="../embeddings/oleObject74.bin"/><Relationship Id="rId10" Type="http://schemas.openxmlformats.org/officeDocument/2006/relationships/image" Target="../media/image76.wmf"/><Relationship Id="rId4" Type="http://schemas.openxmlformats.org/officeDocument/2006/relationships/image" Target="../media/image73.wmf"/><Relationship Id="rId9" Type="http://schemas.openxmlformats.org/officeDocument/2006/relationships/oleObject" Target="../embeddings/oleObject76.bin"/><Relationship Id="rId14" Type="http://schemas.openxmlformats.org/officeDocument/2006/relationships/image" Target="../media/image78.wmf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1.bin"/><Relationship Id="rId13" Type="http://schemas.openxmlformats.org/officeDocument/2006/relationships/image" Target="../media/image83.wmf"/><Relationship Id="rId3" Type="http://schemas.openxmlformats.org/officeDocument/2006/relationships/slide" Target="slide1.xml"/><Relationship Id="rId7" Type="http://schemas.openxmlformats.org/officeDocument/2006/relationships/image" Target="../media/image80.wmf"/><Relationship Id="rId12" Type="http://schemas.openxmlformats.org/officeDocument/2006/relationships/oleObject" Target="../embeddings/oleObject83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2.vml"/><Relationship Id="rId6" Type="http://schemas.openxmlformats.org/officeDocument/2006/relationships/oleObject" Target="../embeddings/oleObject80.bin"/><Relationship Id="rId11" Type="http://schemas.openxmlformats.org/officeDocument/2006/relationships/image" Target="../media/image82.wmf"/><Relationship Id="rId5" Type="http://schemas.openxmlformats.org/officeDocument/2006/relationships/image" Target="../media/image79.wmf"/><Relationship Id="rId10" Type="http://schemas.openxmlformats.org/officeDocument/2006/relationships/oleObject" Target="../embeddings/oleObject82.bin"/><Relationship Id="rId4" Type="http://schemas.openxmlformats.org/officeDocument/2006/relationships/oleObject" Target="../embeddings/oleObject79.bin"/><Relationship Id="rId9" Type="http://schemas.openxmlformats.org/officeDocument/2006/relationships/image" Target="../media/image81.wmf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6.bin"/><Relationship Id="rId13" Type="http://schemas.openxmlformats.org/officeDocument/2006/relationships/image" Target="../media/image88.wmf"/><Relationship Id="rId18" Type="http://schemas.openxmlformats.org/officeDocument/2006/relationships/oleObject" Target="../embeddings/oleObject91.bin"/><Relationship Id="rId26" Type="http://schemas.openxmlformats.org/officeDocument/2006/relationships/oleObject" Target="../embeddings/oleObject95.bin"/><Relationship Id="rId3" Type="http://schemas.openxmlformats.org/officeDocument/2006/relationships/slide" Target="slide1.xml"/><Relationship Id="rId21" Type="http://schemas.openxmlformats.org/officeDocument/2006/relationships/image" Target="../media/image92.wmf"/><Relationship Id="rId7" Type="http://schemas.openxmlformats.org/officeDocument/2006/relationships/image" Target="../media/image85.wmf"/><Relationship Id="rId12" Type="http://schemas.openxmlformats.org/officeDocument/2006/relationships/oleObject" Target="../embeddings/oleObject88.bin"/><Relationship Id="rId17" Type="http://schemas.openxmlformats.org/officeDocument/2006/relationships/image" Target="../media/image90.wmf"/><Relationship Id="rId25" Type="http://schemas.openxmlformats.org/officeDocument/2006/relationships/image" Target="../media/image94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90.bin"/><Relationship Id="rId20" Type="http://schemas.openxmlformats.org/officeDocument/2006/relationships/oleObject" Target="../embeddings/oleObject92.bin"/><Relationship Id="rId1" Type="http://schemas.openxmlformats.org/officeDocument/2006/relationships/vmlDrawing" Target="../drawings/vmlDrawing13.vml"/><Relationship Id="rId6" Type="http://schemas.openxmlformats.org/officeDocument/2006/relationships/oleObject" Target="../embeddings/oleObject85.bin"/><Relationship Id="rId11" Type="http://schemas.openxmlformats.org/officeDocument/2006/relationships/image" Target="../media/image87.wmf"/><Relationship Id="rId24" Type="http://schemas.openxmlformats.org/officeDocument/2006/relationships/oleObject" Target="../embeddings/oleObject94.bin"/><Relationship Id="rId5" Type="http://schemas.openxmlformats.org/officeDocument/2006/relationships/image" Target="../media/image84.wmf"/><Relationship Id="rId15" Type="http://schemas.openxmlformats.org/officeDocument/2006/relationships/image" Target="../media/image89.wmf"/><Relationship Id="rId23" Type="http://schemas.openxmlformats.org/officeDocument/2006/relationships/image" Target="../media/image93.wmf"/><Relationship Id="rId28" Type="http://schemas.openxmlformats.org/officeDocument/2006/relationships/image" Target="../media/image95.wmf"/><Relationship Id="rId10" Type="http://schemas.openxmlformats.org/officeDocument/2006/relationships/oleObject" Target="../embeddings/oleObject87.bin"/><Relationship Id="rId19" Type="http://schemas.openxmlformats.org/officeDocument/2006/relationships/image" Target="../media/image91.wmf"/><Relationship Id="rId4" Type="http://schemas.openxmlformats.org/officeDocument/2006/relationships/oleObject" Target="../embeddings/oleObject84.bin"/><Relationship Id="rId9" Type="http://schemas.openxmlformats.org/officeDocument/2006/relationships/image" Target="../media/image86.wmf"/><Relationship Id="rId14" Type="http://schemas.openxmlformats.org/officeDocument/2006/relationships/oleObject" Target="../embeddings/oleObject89.bin"/><Relationship Id="rId22" Type="http://schemas.openxmlformats.org/officeDocument/2006/relationships/oleObject" Target="../embeddings/oleObject93.bin"/><Relationship Id="rId27" Type="http://schemas.openxmlformats.org/officeDocument/2006/relationships/oleObject" Target="../embeddings/oleObject96.bin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99.bin"/><Relationship Id="rId13" Type="http://schemas.openxmlformats.org/officeDocument/2006/relationships/image" Target="../media/image100.wmf"/><Relationship Id="rId18" Type="http://schemas.openxmlformats.org/officeDocument/2006/relationships/oleObject" Target="../embeddings/oleObject104.bin"/><Relationship Id="rId3" Type="http://schemas.openxmlformats.org/officeDocument/2006/relationships/slide" Target="slide1.xml"/><Relationship Id="rId7" Type="http://schemas.openxmlformats.org/officeDocument/2006/relationships/image" Target="../media/image97.wmf"/><Relationship Id="rId12" Type="http://schemas.openxmlformats.org/officeDocument/2006/relationships/oleObject" Target="../embeddings/oleObject101.bin"/><Relationship Id="rId17" Type="http://schemas.openxmlformats.org/officeDocument/2006/relationships/image" Target="../media/image102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03.bin"/><Relationship Id="rId1" Type="http://schemas.openxmlformats.org/officeDocument/2006/relationships/vmlDrawing" Target="../drawings/vmlDrawing14.vml"/><Relationship Id="rId6" Type="http://schemas.openxmlformats.org/officeDocument/2006/relationships/oleObject" Target="../embeddings/oleObject98.bin"/><Relationship Id="rId11" Type="http://schemas.openxmlformats.org/officeDocument/2006/relationships/image" Target="../media/image99.wmf"/><Relationship Id="rId5" Type="http://schemas.openxmlformats.org/officeDocument/2006/relationships/image" Target="../media/image96.wmf"/><Relationship Id="rId15" Type="http://schemas.openxmlformats.org/officeDocument/2006/relationships/image" Target="../media/image101.wmf"/><Relationship Id="rId10" Type="http://schemas.openxmlformats.org/officeDocument/2006/relationships/oleObject" Target="../embeddings/oleObject100.bin"/><Relationship Id="rId19" Type="http://schemas.openxmlformats.org/officeDocument/2006/relationships/image" Target="../media/image103.wmf"/><Relationship Id="rId4" Type="http://schemas.openxmlformats.org/officeDocument/2006/relationships/oleObject" Target="../embeddings/oleObject97.bin"/><Relationship Id="rId9" Type="http://schemas.openxmlformats.org/officeDocument/2006/relationships/image" Target="../media/image98.wmf"/><Relationship Id="rId14" Type="http://schemas.openxmlformats.org/officeDocument/2006/relationships/oleObject" Target="../embeddings/oleObject102.bin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07.bin"/><Relationship Id="rId13" Type="http://schemas.openxmlformats.org/officeDocument/2006/relationships/image" Target="../media/image108.wmf"/><Relationship Id="rId18" Type="http://schemas.openxmlformats.org/officeDocument/2006/relationships/oleObject" Target="../embeddings/oleObject112.bin"/><Relationship Id="rId3" Type="http://schemas.openxmlformats.org/officeDocument/2006/relationships/slide" Target="slide1.xml"/><Relationship Id="rId21" Type="http://schemas.openxmlformats.org/officeDocument/2006/relationships/image" Target="../media/image112.wmf"/><Relationship Id="rId7" Type="http://schemas.openxmlformats.org/officeDocument/2006/relationships/image" Target="../media/image105.wmf"/><Relationship Id="rId12" Type="http://schemas.openxmlformats.org/officeDocument/2006/relationships/oleObject" Target="../embeddings/oleObject109.bin"/><Relationship Id="rId17" Type="http://schemas.openxmlformats.org/officeDocument/2006/relationships/image" Target="../media/image110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11.bin"/><Relationship Id="rId20" Type="http://schemas.openxmlformats.org/officeDocument/2006/relationships/oleObject" Target="../embeddings/oleObject113.bin"/><Relationship Id="rId1" Type="http://schemas.openxmlformats.org/officeDocument/2006/relationships/vmlDrawing" Target="../drawings/vmlDrawing15.vml"/><Relationship Id="rId6" Type="http://schemas.openxmlformats.org/officeDocument/2006/relationships/oleObject" Target="../embeddings/oleObject106.bin"/><Relationship Id="rId11" Type="http://schemas.openxmlformats.org/officeDocument/2006/relationships/image" Target="../media/image107.wmf"/><Relationship Id="rId5" Type="http://schemas.openxmlformats.org/officeDocument/2006/relationships/image" Target="../media/image104.wmf"/><Relationship Id="rId15" Type="http://schemas.openxmlformats.org/officeDocument/2006/relationships/image" Target="../media/image109.wmf"/><Relationship Id="rId23" Type="http://schemas.openxmlformats.org/officeDocument/2006/relationships/image" Target="../media/image113.wmf"/><Relationship Id="rId10" Type="http://schemas.openxmlformats.org/officeDocument/2006/relationships/oleObject" Target="../embeddings/oleObject108.bin"/><Relationship Id="rId19" Type="http://schemas.openxmlformats.org/officeDocument/2006/relationships/image" Target="../media/image111.wmf"/><Relationship Id="rId4" Type="http://schemas.openxmlformats.org/officeDocument/2006/relationships/oleObject" Target="../embeddings/oleObject105.bin"/><Relationship Id="rId9" Type="http://schemas.openxmlformats.org/officeDocument/2006/relationships/image" Target="../media/image106.wmf"/><Relationship Id="rId14" Type="http://schemas.openxmlformats.org/officeDocument/2006/relationships/oleObject" Target="../embeddings/oleObject110.bin"/><Relationship Id="rId22" Type="http://schemas.openxmlformats.org/officeDocument/2006/relationships/oleObject" Target="../embeddings/oleObject114.bin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17.bin"/><Relationship Id="rId13" Type="http://schemas.openxmlformats.org/officeDocument/2006/relationships/image" Target="../media/image118.wmf"/><Relationship Id="rId18" Type="http://schemas.openxmlformats.org/officeDocument/2006/relationships/oleObject" Target="../embeddings/oleObject122.bin"/><Relationship Id="rId26" Type="http://schemas.openxmlformats.org/officeDocument/2006/relationships/oleObject" Target="../embeddings/oleObject126.bin"/><Relationship Id="rId3" Type="http://schemas.openxmlformats.org/officeDocument/2006/relationships/slide" Target="slide1.xml"/><Relationship Id="rId21" Type="http://schemas.openxmlformats.org/officeDocument/2006/relationships/image" Target="../media/image122.wmf"/><Relationship Id="rId7" Type="http://schemas.openxmlformats.org/officeDocument/2006/relationships/image" Target="../media/image115.wmf"/><Relationship Id="rId12" Type="http://schemas.openxmlformats.org/officeDocument/2006/relationships/oleObject" Target="../embeddings/oleObject119.bin"/><Relationship Id="rId17" Type="http://schemas.openxmlformats.org/officeDocument/2006/relationships/image" Target="../media/image120.wmf"/><Relationship Id="rId25" Type="http://schemas.openxmlformats.org/officeDocument/2006/relationships/image" Target="../media/image124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21.bin"/><Relationship Id="rId20" Type="http://schemas.openxmlformats.org/officeDocument/2006/relationships/oleObject" Target="../embeddings/oleObject123.bin"/><Relationship Id="rId1" Type="http://schemas.openxmlformats.org/officeDocument/2006/relationships/vmlDrawing" Target="../drawings/vmlDrawing16.vml"/><Relationship Id="rId6" Type="http://schemas.openxmlformats.org/officeDocument/2006/relationships/oleObject" Target="../embeddings/oleObject116.bin"/><Relationship Id="rId11" Type="http://schemas.openxmlformats.org/officeDocument/2006/relationships/image" Target="../media/image117.wmf"/><Relationship Id="rId24" Type="http://schemas.openxmlformats.org/officeDocument/2006/relationships/oleObject" Target="../embeddings/oleObject125.bin"/><Relationship Id="rId5" Type="http://schemas.openxmlformats.org/officeDocument/2006/relationships/image" Target="../media/image114.wmf"/><Relationship Id="rId15" Type="http://schemas.openxmlformats.org/officeDocument/2006/relationships/image" Target="../media/image119.wmf"/><Relationship Id="rId23" Type="http://schemas.openxmlformats.org/officeDocument/2006/relationships/image" Target="../media/image123.wmf"/><Relationship Id="rId10" Type="http://schemas.openxmlformats.org/officeDocument/2006/relationships/oleObject" Target="../embeddings/oleObject118.bin"/><Relationship Id="rId19" Type="http://schemas.openxmlformats.org/officeDocument/2006/relationships/image" Target="../media/image121.wmf"/><Relationship Id="rId4" Type="http://schemas.openxmlformats.org/officeDocument/2006/relationships/oleObject" Target="../embeddings/oleObject115.bin"/><Relationship Id="rId9" Type="http://schemas.openxmlformats.org/officeDocument/2006/relationships/image" Target="../media/image116.wmf"/><Relationship Id="rId14" Type="http://schemas.openxmlformats.org/officeDocument/2006/relationships/oleObject" Target="../embeddings/oleObject120.bin"/><Relationship Id="rId22" Type="http://schemas.openxmlformats.org/officeDocument/2006/relationships/oleObject" Target="../embeddings/oleObject124.bin"/><Relationship Id="rId27" Type="http://schemas.openxmlformats.org/officeDocument/2006/relationships/image" Target="../media/image125.wmf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wmf"/><Relationship Id="rId13" Type="http://schemas.openxmlformats.org/officeDocument/2006/relationships/oleObject" Target="../embeddings/oleObject6.bin"/><Relationship Id="rId18" Type="http://schemas.openxmlformats.org/officeDocument/2006/relationships/image" Target="../media/image8.wmf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12" Type="http://schemas.openxmlformats.org/officeDocument/2006/relationships/image" Target="../media/image5.wmf"/><Relationship Id="rId17" Type="http://schemas.openxmlformats.org/officeDocument/2006/relationships/oleObject" Target="../embeddings/oleObject8.bin"/><Relationship Id="rId2" Type="http://schemas.openxmlformats.org/officeDocument/2006/relationships/slideLayout" Target="../slideLayouts/slideLayout12.xml"/><Relationship Id="rId16" Type="http://schemas.openxmlformats.org/officeDocument/2006/relationships/image" Target="../media/image7.wmf"/><Relationship Id="rId20" Type="http://schemas.openxmlformats.org/officeDocument/2006/relationships/image" Target="../media/image9.wmf"/><Relationship Id="rId1" Type="http://schemas.openxmlformats.org/officeDocument/2006/relationships/vmlDrawing" Target="../drawings/vmlDrawing1.vml"/><Relationship Id="rId6" Type="http://schemas.openxmlformats.org/officeDocument/2006/relationships/image" Target="../media/image2.wmf"/><Relationship Id="rId11" Type="http://schemas.openxmlformats.org/officeDocument/2006/relationships/oleObject" Target="../embeddings/oleObject5.bin"/><Relationship Id="rId5" Type="http://schemas.openxmlformats.org/officeDocument/2006/relationships/oleObject" Target="../embeddings/oleObject2.bin"/><Relationship Id="rId15" Type="http://schemas.openxmlformats.org/officeDocument/2006/relationships/oleObject" Target="../embeddings/oleObject7.bin"/><Relationship Id="rId10" Type="http://schemas.openxmlformats.org/officeDocument/2006/relationships/image" Target="../media/image4.wmf"/><Relationship Id="rId19" Type="http://schemas.openxmlformats.org/officeDocument/2006/relationships/oleObject" Target="../embeddings/oleObject9.bin"/><Relationship Id="rId4" Type="http://schemas.openxmlformats.org/officeDocument/2006/relationships/image" Target="../media/image1.wmf"/><Relationship Id="rId9" Type="http://schemas.openxmlformats.org/officeDocument/2006/relationships/oleObject" Target="../embeddings/oleObject4.bin"/><Relationship Id="rId14" Type="http://schemas.openxmlformats.org/officeDocument/2006/relationships/image" Target="../media/image6.wmf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29.bin"/><Relationship Id="rId13" Type="http://schemas.openxmlformats.org/officeDocument/2006/relationships/image" Target="../media/image130.wmf"/><Relationship Id="rId18" Type="http://schemas.openxmlformats.org/officeDocument/2006/relationships/oleObject" Target="../embeddings/oleObject134.bin"/><Relationship Id="rId3" Type="http://schemas.openxmlformats.org/officeDocument/2006/relationships/slide" Target="slide1.xml"/><Relationship Id="rId21" Type="http://schemas.openxmlformats.org/officeDocument/2006/relationships/image" Target="../media/image134.wmf"/><Relationship Id="rId7" Type="http://schemas.openxmlformats.org/officeDocument/2006/relationships/image" Target="../media/image127.wmf"/><Relationship Id="rId12" Type="http://schemas.openxmlformats.org/officeDocument/2006/relationships/oleObject" Target="../embeddings/oleObject131.bin"/><Relationship Id="rId17" Type="http://schemas.openxmlformats.org/officeDocument/2006/relationships/image" Target="../media/image132.wmf"/><Relationship Id="rId2" Type="http://schemas.openxmlformats.org/officeDocument/2006/relationships/slideLayout" Target="../slideLayouts/slideLayout12.xml"/><Relationship Id="rId16" Type="http://schemas.openxmlformats.org/officeDocument/2006/relationships/oleObject" Target="../embeddings/oleObject133.bin"/><Relationship Id="rId20" Type="http://schemas.openxmlformats.org/officeDocument/2006/relationships/oleObject" Target="../embeddings/oleObject135.bin"/><Relationship Id="rId1" Type="http://schemas.openxmlformats.org/officeDocument/2006/relationships/vmlDrawing" Target="../drawings/vmlDrawing17.vml"/><Relationship Id="rId6" Type="http://schemas.openxmlformats.org/officeDocument/2006/relationships/oleObject" Target="../embeddings/oleObject128.bin"/><Relationship Id="rId11" Type="http://schemas.openxmlformats.org/officeDocument/2006/relationships/image" Target="../media/image129.wmf"/><Relationship Id="rId5" Type="http://schemas.openxmlformats.org/officeDocument/2006/relationships/image" Target="../media/image126.wmf"/><Relationship Id="rId15" Type="http://schemas.openxmlformats.org/officeDocument/2006/relationships/image" Target="../media/image131.wmf"/><Relationship Id="rId10" Type="http://schemas.openxmlformats.org/officeDocument/2006/relationships/oleObject" Target="../embeddings/oleObject130.bin"/><Relationship Id="rId19" Type="http://schemas.openxmlformats.org/officeDocument/2006/relationships/image" Target="../media/image133.wmf"/><Relationship Id="rId4" Type="http://schemas.openxmlformats.org/officeDocument/2006/relationships/oleObject" Target="../embeddings/oleObject127.bin"/><Relationship Id="rId9" Type="http://schemas.openxmlformats.org/officeDocument/2006/relationships/image" Target="../media/image128.wmf"/><Relationship Id="rId14" Type="http://schemas.openxmlformats.org/officeDocument/2006/relationships/oleObject" Target="../embeddings/oleObject132.bin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38.bin"/><Relationship Id="rId13" Type="http://schemas.openxmlformats.org/officeDocument/2006/relationships/image" Target="../media/image139.wmf"/><Relationship Id="rId18" Type="http://schemas.openxmlformats.org/officeDocument/2006/relationships/oleObject" Target="../embeddings/oleObject143.bin"/><Relationship Id="rId3" Type="http://schemas.openxmlformats.org/officeDocument/2006/relationships/slide" Target="slide1.xml"/><Relationship Id="rId21" Type="http://schemas.openxmlformats.org/officeDocument/2006/relationships/image" Target="../media/image143.wmf"/><Relationship Id="rId7" Type="http://schemas.openxmlformats.org/officeDocument/2006/relationships/image" Target="../media/image136.wmf"/><Relationship Id="rId12" Type="http://schemas.openxmlformats.org/officeDocument/2006/relationships/oleObject" Target="../embeddings/oleObject140.bin"/><Relationship Id="rId17" Type="http://schemas.openxmlformats.org/officeDocument/2006/relationships/image" Target="../media/image141.wmf"/><Relationship Id="rId2" Type="http://schemas.openxmlformats.org/officeDocument/2006/relationships/slideLayout" Target="../slideLayouts/slideLayout12.xml"/><Relationship Id="rId16" Type="http://schemas.openxmlformats.org/officeDocument/2006/relationships/oleObject" Target="../embeddings/oleObject142.bin"/><Relationship Id="rId20" Type="http://schemas.openxmlformats.org/officeDocument/2006/relationships/oleObject" Target="../embeddings/oleObject144.bin"/><Relationship Id="rId1" Type="http://schemas.openxmlformats.org/officeDocument/2006/relationships/vmlDrawing" Target="../drawings/vmlDrawing18.vml"/><Relationship Id="rId6" Type="http://schemas.openxmlformats.org/officeDocument/2006/relationships/oleObject" Target="../embeddings/oleObject137.bin"/><Relationship Id="rId11" Type="http://schemas.openxmlformats.org/officeDocument/2006/relationships/image" Target="../media/image138.wmf"/><Relationship Id="rId5" Type="http://schemas.openxmlformats.org/officeDocument/2006/relationships/image" Target="../media/image135.wmf"/><Relationship Id="rId15" Type="http://schemas.openxmlformats.org/officeDocument/2006/relationships/image" Target="../media/image140.wmf"/><Relationship Id="rId10" Type="http://schemas.openxmlformats.org/officeDocument/2006/relationships/oleObject" Target="../embeddings/oleObject139.bin"/><Relationship Id="rId19" Type="http://schemas.openxmlformats.org/officeDocument/2006/relationships/image" Target="../media/image142.wmf"/><Relationship Id="rId4" Type="http://schemas.openxmlformats.org/officeDocument/2006/relationships/oleObject" Target="../embeddings/oleObject136.bin"/><Relationship Id="rId9" Type="http://schemas.openxmlformats.org/officeDocument/2006/relationships/image" Target="../media/image137.wmf"/><Relationship Id="rId14" Type="http://schemas.openxmlformats.org/officeDocument/2006/relationships/oleObject" Target="../embeddings/oleObject141.bin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47.bin"/><Relationship Id="rId13" Type="http://schemas.openxmlformats.org/officeDocument/2006/relationships/image" Target="../media/image148.wmf"/><Relationship Id="rId18" Type="http://schemas.openxmlformats.org/officeDocument/2006/relationships/oleObject" Target="../embeddings/oleObject152.bin"/><Relationship Id="rId3" Type="http://schemas.openxmlformats.org/officeDocument/2006/relationships/slide" Target="slide1.xml"/><Relationship Id="rId21" Type="http://schemas.openxmlformats.org/officeDocument/2006/relationships/image" Target="../media/image152.wmf"/><Relationship Id="rId7" Type="http://schemas.openxmlformats.org/officeDocument/2006/relationships/image" Target="../media/image145.wmf"/><Relationship Id="rId12" Type="http://schemas.openxmlformats.org/officeDocument/2006/relationships/oleObject" Target="../embeddings/oleObject149.bin"/><Relationship Id="rId17" Type="http://schemas.openxmlformats.org/officeDocument/2006/relationships/image" Target="../media/image150.wmf"/><Relationship Id="rId25" Type="http://schemas.openxmlformats.org/officeDocument/2006/relationships/image" Target="../media/image154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51.bin"/><Relationship Id="rId20" Type="http://schemas.openxmlformats.org/officeDocument/2006/relationships/oleObject" Target="../embeddings/oleObject153.bin"/><Relationship Id="rId1" Type="http://schemas.openxmlformats.org/officeDocument/2006/relationships/vmlDrawing" Target="../drawings/vmlDrawing19.vml"/><Relationship Id="rId6" Type="http://schemas.openxmlformats.org/officeDocument/2006/relationships/oleObject" Target="../embeddings/oleObject146.bin"/><Relationship Id="rId11" Type="http://schemas.openxmlformats.org/officeDocument/2006/relationships/image" Target="../media/image147.wmf"/><Relationship Id="rId24" Type="http://schemas.openxmlformats.org/officeDocument/2006/relationships/oleObject" Target="../embeddings/oleObject155.bin"/><Relationship Id="rId5" Type="http://schemas.openxmlformats.org/officeDocument/2006/relationships/image" Target="../media/image144.wmf"/><Relationship Id="rId15" Type="http://schemas.openxmlformats.org/officeDocument/2006/relationships/image" Target="../media/image149.wmf"/><Relationship Id="rId23" Type="http://schemas.openxmlformats.org/officeDocument/2006/relationships/image" Target="../media/image153.wmf"/><Relationship Id="rId10" Type="http://schemas.openxmlformats.org/officeDocument/2006/relationships/oleObject" Target="../embeddings/oleObject148.bin"/><Relationship Id="rId19" Type="http://schemas.openxmlformats.org/officeDocument/2006/relationships/image" Target="../media/image151.wmf"/><Relationship Id="rId4" Type="http://schemas.openxmlformats.org/officeDocument/2006/relationships/oleObject" Target="../embeddings/oleObject145.bin"/><Relationship Id="rId9" Type="http://schemas.openxmlformats.org/officeDocument/2006/relationships/image" Target="../media/image146.wmf"/><Relationship Id="rId14" Type="http://schemas.openxmlformats.org/officeDocument/2006/relationships/oleObject" Target="../embeddings/oleObject150.bin"/><Relationship Id="rId22" Type="http://schemas.openxmlformats.org/officeDocument/2006/relationships/oleObject" Target="../embeddings/oleObject154.bin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58.bin"/><Relationship Id="rId13" Type="http://schemas.openxmlformats.org/officeDocument/2006/relationships/image" Target="../media/image159.wmf"/><Relationship Id="rId18" Type="http://schemas.openxmlformats.org/officeDocument/2006/relationships/oleObject" Target="../embeddings/oleObject163.bin"/><Relationship Id="rId3" Type="http://schemas.openxmlformats.org/officeDocument/2006/relationships/slide" Target="slide1.xml"/><Relationship Id="rId7" Type="http://schemas.openxmlformats.org/officeDocument/2006/relationships/image" Target="../media/image156.wmf"/><Relationship Id="rId12" Type="http://schemas.openxmlformats.org/officeDocument/2006/relationships/oleObject" Target="../embeddings/oleObject160.bin"/><Relationship Id="rId17" Type="http://schemas.openxmlformats.org/officeDocument/2006/relationships/image" Target="../media/image161.wmf"/><Relationship Id="rId2" Type="http://schemas.openxmlformats.org/officeDocument/2006/relationships/slideLayout" Target="../slideLayouts/slideLayout12.xml"/><Relationship Id="rId16" Type="http://schemas.openxmlformats.org/officeDocument/2006/relationships/oleObject" Target="../embeddings/oleObject162.bin"/><Relationship Id="rId1" Type="http://schemas.openxmlformats.org/officeDocument/2006/relationships/vmlDrawing" Target="../drawings/vmlDrawing20.vml"/><Relationship Id="rId6" Type="http://schemas.openxmlformats.org/officeDocument/2006/relationships/oleObject" Target="../embeddings/oleObject157.bin"/><Relationship Id="rId11" Type="http://schemas.openxmlformats.org/officeDocument/2006/relationships/image" Target="../media/image158.wmf"/><Relationship Id="rId5" Type="http://schemas.openxmlformats.org/officeDocument/2006/relationships/image" Target="../media/image155.wmf"/><Relationship Id="rId15" Type="http://schemas.openxmlformats.org/officeDocument/2006/relationships/image" Target="../media/image160.wmf"/><Relationship Id="rId10" Type="http://schemas.openxmlformats.org/officeDocument/2006/relationships/oleObject" Target="../embeddings/oleObject159.bin"/><Relationship Id="rId19" Type="http://schemas.openxmlformats.org/officeDocument/2006/relationships/image" Target="../media/image162.wmf"/><Relationship Id="rId4" Type="http://schemas.openxmlformats.org/officeDocument/2006/relationships/oleObject" Target="../embeddings/oleObject156.bin"/><Relationship Id="rId9" Type="http://schemas.openxmlformats.org/officeDocument/2006/relationships/image" Target="../media/image157.wmf"/><Relationship Id="rId14" Type="http://schemas.openxmlformats.org/officeDocument/2006/relationships/oleObject" Target="../embeddings/oleObject161.bin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66.bin"/><Relationship Id="rId13" Type="http://schemas.openxmlformats.org/officeDocument/2006/relationships/image" Target="../media/image167.wmf"/><Relationship Id="rId18" Type="http://schemas.openxmlformats.org/officeDocument/2006/relationships/oleObject" Target="../embeddings/oleObject171.bin"/><Relationship Id="rId3" Type="http://schemas.openxmlformats.org/officeDocument/2006/relationships/slide" Target="slide1.xml"/><Relationship Id="rId7" Type="http://schemas.openxmlformats.org/officeDocument/2006/relationships/image" Target="../media/image164.wmf"/><Relationship Id="rId12" Type="http://schemas.openxmlformats.org/officeDocument/2006/relationships/oleObject" Target="../embeddings/oleObject168.bin"/><Relationship Id="rId17" Type="http://schemas.openxmlformats.org/officeDocument/2006/relationships/image" Target="../media/image169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70.bin"/><Relationship Id="rId1" Type="http://schemas.openxmlformats.org/officeDocument/2006/relationships/vmlDrawing" Target="../drawings/vmlDrawing21.vml"/><Relationship Id="rId6" Type="http://schemas.openxmlformats.org/officeDocument/2006/relationships/oleObject" Target="../embeddings/oleObject165.bin"/><Relationship Id="rId11" Type="http://schemas.openxmlformats.org/officeDocument/2006/relationships/image" Target="../media/image166.wmf"/><Relationship Id="rId5" Type="http://schemas.openxmlformats.org/officeDocument/2006/relationships/image" Target="../media/image163.wmf"/><Relationship Id="rId15" Type="http://schemas.openxmlformats.org/officeDocument/2006/relationships/image" Target="../media/image168.wmf"/><Relationship Id="rId10" Type="http://schemas.openxmlformats.org/officeDocument/2006/relationships/oleObject" Target="../embeddings/oleObject167.bin"/><Relationship Id="rId19" Type="http://schemas.openxmlformats.org/officeDocument/2006/relationships/image" Target="../media/image170.wmf"/><Relationship Id="rId4" Type="http://schemas.openxmlformats.org/officeDocument/2006/relationships/oleObject" Target="../embeddings/oleObject164.bin"/><Relationship Id="rId9" Type="http://schemas.openxmlformats.org/officeDocument/2006/relationships/image" Target="../media/image165.wmf"/><Relationship Id="rId14" Type="http://schemas.openxmlformats.org/officeDocument/2006/relationships/oleObject" Target="../embeddings/oleObject169.bin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74.bin"/><Relationship Id="rId13" Type="http://schemas.openxmlformats.org/officeDocument/2006/relationships/image" Target="../media/image175.wmf"/><Relationship Id="rId18" Type="http://schemas.openxmlformats.org/officeDocument/2006/relationships/oleObject" Target="../embeddings/oleObject179.bin"/><Relationship Id="rId3" Type="http://schemas.openxmlformats.org/officeDocument/2006/relationships/slide" Target="slide1.xml"/><Relationship Id="rId21" Type="http://schemas.openxmlformats.org/officeDocument/2006/relationships/image" Target="../media/image179.wmf"/><Relationship Id="rId7" Type="http://schemas.openxmlformats.org/officeDocument/2006/relationships/image" Target="../media/image172.wmf"/><Relationship Id="rId12" Type="http://schemas.openxmlformats.org/officeDocument/2006/relationships/oleObject" Target="../embeddings/oleObject176.bin"/><Relationship Id="rId17" Type="http://schemas.openxmlformats.org/officeDocument/2006/relationships/image" Target="../media/image177.wmf"/><Relationship Id="rId25" Type="http://schemas.openxmlformats.org/officeDocument/2006/relationships/image" Target="../media/image181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78.bin"/><Relationship Id="rId20" Type="http://schemas.openxmlformats.org/officeDocument/2006/relationships/oleObject" Target="../embeddings/oleObject180.bin"/><Relationship Id="rId1" Type="http://schemas.openxmlformats.org/officeDocument/2006/relationships/vmlDrawing" Target="../drawings/vmlDrawing22.vml"/><Relationship Id="rId6" Type="http://schemas.openxmlformats.org/officeDocument/2006/relationships/oleObject" Target="../embeddings/oleObject173.bin"/><Relationship Id="rId11" Type="http://schemas.openxmlformats.org/officeDocument/2006/relationships/image" Target="../media/image174.wmf"/><Relationship Id="rId24" Type="http://schemas.openxmlformats.org/officeDocument/2006/relationships/oleObject" Target="../embeddings/oleObject182.bin"/><Relationship Id="rId5" Type="http://schemas.openxmlformats.org/officeDocument/2006/relationships/image" Target="../media/image171.wmf"/><Relationship Id="rId15" Type="http://schemas.openxmlformats.org/officeDocument/2006/relationships/image" Target="../media/image176.wmf"/><Relationship Id="rId23" Type="http://schemas.openxmlformats.org/officeDocument/2006/relationships/image" Target="../media/image180.wmf"/><Relationship Id="rId10" Type="http://schemas.openxmlformats.org/officeDocument/2006/relationships/oleObject" Target="../embeddings/oleObject175.bin"/><Relationship Id="rId19" Type="http://schemas.openxmlformats.org/officeDocument/2006/relationships/image" Target="../media/image178.wmf"/><Relationship Id="rId4" Type="http://schemas.openxmlformats.org/officeDocument/2006/relationships/oleObject" Target="../embeddings/oleObject172.bin"/><Relationship Id="rId9" Type="http://schemas.openxmlformats.org/officeDocument/2006/relationships/image" Target="../media/image173.wmf"/><Relationship Id="rId14" Type="http://schemas.openxmlformats.org/officeDocument/2006/relationships/oleObject" Target="../embeddings/oleObject177.bin"/><Relationship Id="rId22" Type="http://schemas.openxmlformats.org/officeDocument/2006/relationships/oleObject" Target="../embeddings/oleObject181.bin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85.bin"/><Relationship Id="rId13" Type="http://schemas.openxmlformats.org/officeDocument/2006/relationships/image" Target="../media/image186.wmf"/><Relationship Id="rId18" Type="http://schemas.openxmlformats.org/officeDocument/2006/relationships/oleObject" Target="../embeddings/oleObject190.bin"/><Relationship Id="rId26" Type="http://schemas.openxmlformats.org/officeDocument/2006/relationships/oleObject" Target="../embeddings/oleObject194.bin"/><Relationship Id="rId3" Type="http://schemas.openxmlformats.org/officeDocument/2006/relationships/slide" Target="slide1.xml"/><Relationship Id="rId21" Type="http://schemas.openxmlformats.org/officeDocument/2006/relationships/image" Target="../media/image190.wmf"/><Relationship Id="rId34" Type="http://schemas.openxmlformats.org/officeDocument/2006/relationships/oleObject" Target="../embeddings/oleObject198.bin"/><Relationship Id="rId7" Type="http://schemas.openxmlformats.org/officeDocument/2006/relationships/image" Target="../media/image183.wmf"/><Relationship Id="rId12" Type="http://schemas.openxmlformats.org/officeDocument/2006/relationships/oleObject" Target="../embeddings/oleObject187.bin"/><Relationship Id="rId17" Type="http://schemas.openxmlformats.org/officeDocument/2006/relationships/image" Target="../media/image188.wmf"/><Relationship Id="rId25" Type="http://schemas.openxmlformats.org/officeDocument/2006/relationships/image" Target="../media/image192.wmf"/><Relationship Id="rId33" Type="http://schemas.openxmlformats.org/officeDocument/2006/relationships/image" Target="../media/image196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89.bin"/><Relationship Id="rId20" Type="http://schemas.openxmlformats.org/officeDocument/2006/relationships/oleObject" Target="../embeddings/oleObject191.bin"/><Relationship Id="rId29" Type="http://schemas.openxmlformats.org/officeDocument/2006/relationships/image" Target="../media/image194.wmf"/><Relationship Id="rId1" Type="http://schemas.openxmlformats.org/officeDocument/2006/relationships/vmlDrawing" Target="../drawings/vmlDrawing23.vml"/><Relationship Id="rId6" Type="http://schemas.openxmlformats.org/officeDocument/2006/relationships/oleObject" Target="../embeddings/oleObject184.bin"/><Relationship Id="rId11" Type="http://schemas.openxmlformats.org/officeDocument/2006/relationships/image" Target="../media/image185.wmf"/><Relationship Id="rId24" Type="http://schemas.openxmlformats.org/officeDocument/2006/relationships/oleObject" Target="../embeddings/oleObject193.bin"/><Relationship Id="rId32" Type="http://schemas.openxmlformats.org/officeDocument/2006/relationships/oleObject" Target="../embeddings/oleObject197.bin"/><Relationship Id="rId37" Type="http://schemas.openxmlformats.org/officeDocument/2006/relationships/image" Target="../media/image198.wmf"/><Relationship Id="rId5" Type="http://schemas.openxmlformats.org/officeDocument/2006/relationships/image" Target="../media/image182.wmf"/><Relationship Id="rId15" Type="http://schemas.openxmlformats.org/officeDocument/2006/relationships/image" Target="../media/image187.wmf"/><Relationship Id="rId23" Type="http://schemas.openxmlformats.org/officeDocument/2006/relationships/image" Target="../media/image191.wmf"/><Relationship Id="rId28" Type="http://schemas.openxmlformats.org/officeDocument/2006/relationships/oleObject" Target="../embeddings/oleObject195.bin"/><Relationship Id="rId36" Type="http://schemas.openxmlformats.org/officeDocument/2006/relationships/oleObject" Target="../embeddings/oleObject199.bin"/><Relationship Id="rId10" Type="http://schemas.openxmlformats.org/officeDocument/2006/relationships/oleObject" Target="../embeddings/oleObject186.bin"/><Relationship Id="rId19" Type="http://schemas.openxmlformats.org/officeDocument/2006/relationships/image" Target="../media/image189.wmf"/><Relationship Id="rId31" Type="http://schemas.openxmlformats.org/officeDocument/2006/relationships/image" Target="../media/image195.wmf"/><Relationship Id="rId4" Type="http://schemas.openxmlformats.org/officeDocument/2006/relationships/oleObject" Target="../embeddings/oleObject183.bin"/><Relationship Id="rId9" Type="http://schemas.openxmlformats.org/officeDocument/2006/relationships/image" Target="../media/image184.wmf"/><Relationship Id="rId14" Type="http://schemas.openxmlformats.org/officeDocument/2006/relationships/oleObject" Target="../embeddings/oleObject188.bin"/><Relationship Id="rId22" Type="http://schemas.openxmlformats.org/officeDocument/2006/relationships/oleObject" Target="../embeddings/oleObject192.bin"/><Relationship Id="rId27" Type="http://schemas.openxmlformats.org/officeDocument/2006/relationships/image" Target="../media/image193.wmf"/><Relationship Id="rId30" Type="http://schemas.openxmlformats.org/officeDocument/2006/relationships/oleObject" Target="../embeddings/oleObject196.bin"/><Relationship Id="rId35" Type="http://schemas.openxmlformats.org/officeDocument/2006/relationships/image" Target="../media/image197.wmf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02.bin"/><Relationship Id="rId13" Type="http://schemas.openxmlformats.org/officeDocument/2006/relationships/image" Target="../media/image203.wmf"/><Relationship Id="rId18" Type="http://schemas.openxmlformats.org/officeDocument/2006/relationships/oleObject" Target="../embeddings/oleObject207.bin"/><Relationship Id="rId3" Type="http://schemas.openxmlformats.org/officeDocument/2006/relationships/slide" Target="slide1.xml"/><Relationship Id="rId21" Type="http://schemas.openxmlformats.org/officeDocument/2006/relationships/image" Target="../media/image207.wmf"/><Relationship Id="rId7" Type="http://schemas.openxmlformats.org/officeDocument/2006/relationships/image" Target="../media/image200.wmf"/><Relationship Id="rId12" Type="http://schemas.openxmlformats.org/officeDocument/2006/relationships/oleObject" Target="../embeddings/oleObject204.bin"/><Relationship Id="rId17" Type="http://schemas.openxmlformats.org/officeDocument/2006/relationships/image" Target="../media/image205.wmf"/><Relationship Id="rId25" Type="http://schemas.openxmlformats.org/officeDocument/2006/relationships/image" Target="../media/image209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206.bin"/><Relationship Id="rId20" Type="http://schemas.openxmlformats.org/officeDocument/2006/relationships/oleObject" Target="../embeddings/oleObject208.bin"/><Relationship Id="rId1" Type="http://schemas.openxmlformats.org/officeDocument/2006/relationships/vmlDrawing" Target="../drawings/vmlDrawing24.vml"/><Relationship Id="rId6" Type="http://schemas.openxmlformats.org/officeDocument/2006/relationships/oleObject" Target="../embeddings/oleObject201.bin"/><Relationship Id="rId11" Type="http://schemas.openxmlformats.org/officeDocument/2006/relationships/image" Target="../media/image202.wmf"/><Relationship Id="rId24" Type="http://schemas.openxmlformats.org/officeDocument/2006/relationships/oleObject" Target="../embeddings/oleObject210.bin"/><Relationship Id="rId5" Type="http://schemas.openxmlformats.org/officeDocument/2006/relationships/image" Target="../media/image199.wmf"/><Relationship Id="rId15" Type="http://schemas.openxmlformats.org/officeDocument/2006/relationships/image" Target="../media/image204.wmf"/><Relationship Id="rId23" Type="http://schemas.openxmlformats.org/officeDocument/2006/relationships/image" Target="../media/image208.wmf"/><Relationship Id="rId10" Type="http://schemas.openxmlformats.org/officeDocument/2006/relationships/oleObject" Target="../embeddings/oleObject203.bin"/><Relationship Id="rId19" Type="http://schemas.openxmlformats.org/officeDocument/2006/relationships/image" Target="../media/image206.wmf"/><Relationship Id="rId4" Type="http://schemas.openxmlformats.org/officeDocument/2006/relationships/oleObject" Target="../embeddings/oleObject200.bin"/><Relationship Id="rId9" Type="http://schemas.openxmlformats.org/officeDocument/2006/relationships/image" Target="../media/image201.wmf"/><Relationship Id="rId14" Type="http://schemas.openxmlformats.org/officeDocument/2006/relationships/oleObject" Target="../embeddings/oleObject205.bin"/><Relationship Id="rId22" Type="http://schemas.openxmlformats.org/officeDocument/2006/relationships/oleObject" Target="../embeddings/oleObject209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10.w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wmf"/><Relationship Id="rId13" Type="http://schemas.openxmlformats.org/officeDocument/2006/relationships/oleObject" Target="../embeddings/oleObject16.bin"/><Relationship Id="rId18" Type="http://schemas.openxmlformats.org/officeDocument/2006/relationships/image" Target="../media/image18.wmf"/><Relationship Id="rId26" Type="http://schemas.openxmlformats.org/officeDocument/2006/relationships/image" Target="../media/image22.wmf"/><Relationship Id="rId3" Type="http://schemas.openxmlformats.org/officeDocument/2006/relationships/oleObject" Target="../embeddings/oleObject11.bin"/><Relationship Id="rId21" Type="http://schemas.openxmlformats.org/officeDocument/2006/relationships/oleObject" Target="../embeddings/oleObject20.bin"/><Relationship Id="rId7" Type="http://schemas.openxmlformats.org/officeDocument/2006/relationships/oleObject" Target="../embeddings/oleObject13.bin"/><Relationship Id="rId12" Type="http://schemas.openxmlformats.org/officeDocument/2006/relationships/image" Target="../media/image15.wmf"/><Relationship Id="rId17" Type="http://schemas.openxmlformats.org/officeDocument/2006/relationships/oleObject" Target="../embeddings/oleObject18.bin"/><Relationship Id="rId25" Type="http://schemas.openxmlformats.org/officeDocument/2006/relationships/oleObject" Target="../embeddings/oleObject22.bin"/><Relationship Id="rId2" Type="http://schemas.openxmlformats.org/officeDocument/2006/relationships/slideLayout" Target="../slideLayouts/slideLayout12.xml"/><Relationship Id="rId16" Type="http://schemas.openxmlformats.org/officeDocument/2006/relationships/image" Target="../media/image17.wmf"/><Relationship Id="rId20" Type="http://schemas.openxmlformats.org/officeDocument/2006/relationships/image" Target="../media/image19.wmf"/><Relationship Id="rId29" Type="http://schemas.openxmlformats.org/officeDocument/2006/relationships/oleObject" Target="../embeddings/oleObject24.bin"/><Relationship Id="rId1" Type="http://schemas.openxmlformats.org/officeDocument/2006/relationships/vmlDrawing" Target="../drawings/vmlDrawing3.vml"/><Relationship Id="rId6" Type="http://schemas.openxmlformats.org/officeDocument/2006/relationships/image" Target="../media/image12.wmf"/><Relationship Id="rId11" Type="http://schemas.openxmlformats.org/officeDocument/2006/relationships/oleObject" Target="../embeddings/oleObject15.bin"/><Relationship Id="rId24" Type="http://schemas.openxmlformats.org/officeDocument/2006/relationships/image" Target="../media/image21.wmf"/><Relationship Id="rId5" Type="http://schemas.openxmlformats.org/officeDocument/2006/relationships/oleObject" Target="../embeddings/oleObject12.bin"/><Relationship Id="rId15" Type="http://schemas.openxmlformats.org/officeDocument/2006/relationships/oleObject" Target="../embeddings/oleObject17.bin"/><Relationship Id="rId23" Type="http://schemas.openxmlformats.org/officeDocument/2006/relationships/oleObject" Target="../embeddings/oleObject21.bin"/><Relationship Id="rId28" Type="http://schemas.openxmlformats.org/officeDocument/2006/relationships/image" Target="../media/image23.wmf"/><Relationship Id="rId10" Type="http://schemas.openxmlformats.org/officeDocument/2006/relationships/image" Target="../media/image14.wmf"/><Relationship Id="rId19" Type="http://schemas.openxmlformats.org/officeDocument/2006/relationships/oleObject" Target="../embeddings/oleObject19.bin"/><Relationship Id="rId4" Type="http://schemas.openxmlformats.org/officeDocument/2006/relationships/image" Target="../media/image11.wmf"/><Relationship Id="rId9" Type="http://schemas.openxmlformats.org/officeDocument/2006/relationships/oleObject" Target="../embeddings/oleObject14.bin"/><Relationship Id="rId14" Type="http://schemas.openxmlformats.org/officeDocument/2006/relationships/image" Target="../media/image16.wmf"/><Relationship Id="rId22" Type="http://schemas.openxmlformats.org/officeDocument/2006/relationships/image" Target="../media/image20.wmf"/><Relationship Id="rId27" Type="http://schemas.openxmlformats.org/officeDocument/2006/relationships/oleObject" Target="../embeddings/oleObject23.bin"/><Relationship Id="rId30" Type="http://schemas.openxmlformats.org/officeDocument/2006/relationships/image" Target="../media/image24.w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wmf"/><Relationship Id="rId13" Type="http://schemas.openxmlformats.org/officeDocument/2006/relationships/oleObject" Target="../embeddings/oleObject30.bin"/><Relationship Id="rId18" Type="http://schemas.openxmlformats.org/officeDocument/2006/relationships/image" Target="../media/image32.wmf"/><Relationship Id="rId3" Type="http://schemas.openxmlformats.org/officeDocument/2006/relationships/oleObject" Target="../embeddings/oleObject25.bin"/><Relationship Id="rId21" Type="http://schemas.openxmlformats.org/officeDocument/2006/relationships/oleObject" Target="../embeddings/oleObject34.bin"/><Relationship Id="rId7" Type="http://schemas.openxmlformats.org/officeDocument/2006/relationships/oleObject" Target="../embeddings/oleObject27.bin"/><Relationship Id="rId12" Type="http://schemas.openxmlformats.org/officeDocument/2006/relationships/image" Target="../media/image29.wmf"/><Relationship Id="rId17" Type="http://schemas.openxmlformats.org/officeDocument/2006/relationships/oleObject" Target="../embeddings/oleObject32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31.wmf"/><Relationship Id="rId20" Type="http://schemas.openxmlformats.org/officeDocument/2006/relationships/image" Target="../media/image33.wmf"/><Relationship Id="rId1" Type="http://schemas.openxmlformats.org/officeDocument/2006/relationships/vmlDrawing" Target="../drawings/vmlDrawing4.vml"/><Relationship Id="rId6" Type="http://schemas.openxmlformats.org/officeDocument/2006/relationships/image" Target="../media/image26.wmf"/><Relationship Id="rId11" Type="http://schemas.openxmlformats.org/officeDocument/2006/relationships/oleObject" Target="../embeddings/oleObject29.bin"/><Relationship Id="rId24" Type="http://schemas.openxmlformats.org/officeDocument/2006/relationships/image" Target="../media/image35.wmf"/><Relationship Id="rId5" Type="http://schemas.openxmlformats.org/officeDocument/2006/relationships/oleObject" Target="../embeddings/oleObject26.bin"/><Relationship Id="rId15" Type="http://schemas.openxmlformats.org/officeDocument/2006/relationships/oleObject" Target="../embeddings/oleObject31.bin"/><Relationship Id="rId23" Type="http://schemas.openxmlformats.org/officeDocument/2006/relationships/oleObject" Target="../embeddings/oleObject35.bin"/><Relationship Id="rId10" Type="http://schemas.openxmlformats.org/officeDocument/2006/relationships/image" Target="../media/image28.wmf"/><Relationship Id="rId19" Type="http://schemas.openxmlformats.org/officeDocument/2006/relationships/oleObject" Target="../embeddings/oleObject33.bin"/><Relationship Id="rId4" Type="http://schemas.openxmlformats.org/officeDocument/2006/relationships/image" Target="../media/image25.wmf"/><Relationship Id="rId9" Type="http://schemas.openxmlformats.org/officeDocument/2006/relationships/oleObject" Target="../embeddings/oleObject28.bin"/><Relationship Id="rId14" Type="http://schemas.openxmlformats.org/officeDocument/2006/relationships/image" Target="../media/image30.wmf"/><Relationship Id="rId22" Type="http://schemas.openxmlformats.org/officeDocument/2006/relationships/image" Target="../media/image34.w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wmf"/><Relationship Id="rId3" Type="http://schemas.openxmlformats.org/officeDocument/2006/relationships/oleObject" Target="../embeddings/oleObject36.bin"/><Relationship Id="rId7" Type="http://schemas.openxmlformats.org/officeDocument/2006/relationships/oleObject" Target="../embeddings/oleObject38.bin"/><Relationship Id="rId12" Type="http://schemas.openxmlformats.org/officeDocument/2006/relationships/image" Target="../media/image40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37.wmf"/><Relationship Id="rId11" Type="http://schemas.openxmlformats.org/officeDocument/2006/relationships/oleObject" Target="../embeddings/oleObject40.bin"/><Relationship Id="rId5" Type="http://schemas.openxmlformats.org/officeDocument/2006/relationships/oleObject" Target="../embeddings/oleObject37.bin"/><Relationship Id="rId10" Type="http://schemas.openxmlformats.org/officeDocument/2006/relationships/image" Target="../media/image39.wmf"/><Relationship Id="rId4" Type="http://schemas.openxmlformats.org/officeDocument/2006/relationships/image" Target="../media/image36.wmf"/><Relationship Id="rId9" Type="http://schemas.openxmlformats.org/officeDocument/2006/relationships/oleObject" Target="../embeddings/oleObject39.bin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wmf"/><Relationship Id="rId13" Type="http://schemas.openxmlformats.org/officeDocument/2006/relationships/oleObject" Target="../embeddings/oleObject46.bin"/><Relationship Id="rId18" Type="http://schemas.openxmlformats.org/officeDocument/2006/relationships/image" Target="../media/image48.wmf"/><Relationship Id="rId3" Type="http://schemas.openxmlformats.org/officeDocument/2006/relationships/oleObject" Target="../embeddings/oleObject41.bin"/><Relationship Id="rId7" Type="http://schemas.openxmlformats.org/officeDocument/2006/relationships/oleObject" Target="../embeddings/oleObject43.bin"/><Relationship Id="rId12" Type="http://schemas.openxmlformats.org/officeDocument/2006/relationships/image" Target="../media/image45.wmf"/><Relationship Id="rId17" Type="http://schemas.openxmlformats.org/officeDocument/2006/relationships/oleObject" Target="../embeddings/oleObject48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47.wmf"/><Relationship Id="rId1" Type="http://schemas.openxmlformats.org/officeDocument/2006/relationships/vmlDrawing" Target="../drawings/vmlDrawing6.vml"/><Relationship Id="rId6" Type="http://schemas.openxmlformats.org/officeDocument/2006/relationships/image" Target="../media/image42.wmf"/><Relationship Id="rId11" Type="http://schemas.openxmlformats.org/officeDocument/2006/relationships/oleObject" Target="../embeddings/oleObject45.bin"/><Relationship Id="rId5" Type="http://schemas.openxmlformats.org/officeDocument/2006/relationships/oleObject" Target="../embeddings/oleObject42.bin"/><Relationship Id="rId15" Type="http://schemas.openxmlformats.org/officeDocument/2006/relationships/oleObject" Target="../embeddings/oleObject47.bin"/><Relationship Id="rId10" Type="http://schemas.openxmlformats.org/officeDocument/2006/relationships/image" Target="../media/image44.wmf"/><Relationship Id="rId4" Type="http://schemas.openxmlformats.org/officeDocument/2006/relationships/image" Target="../media/image41.wmf"/><Relationship Id="rId9" Type="http://schemas.openxmlformats.org/officeDocument/2006/relationships/oleObject" Target="../embeddings/oleObject44.bin"/><Relationship Id="rId14" Type="http://schemas.openxmlformats.org/officeDocument/2006/relationships/image" Target="../media/image46.wm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wmf"/><Relationship Id="rId13" Type="http://schemas.openxmlformats.org/officeDocument/2006/relationships/oleObject" Target="../embeddings/oleObject54.bin"/><Relationship Id="rId18" Type="http://schemas.openxmlformats.org/officeDocument/2006/relationships/image" Target="../media/image56.wmf"/><Relationship Id="rId3" Type="http://schemas.openxmlformats.org/officeDocument/2006/relationships/oleObject" Target="../embeddings/oleObject49.bin"/><Relationship Id="rId7" Type="http://schemas.openxmlformats.org/officeDocument/2006/relationships/oleObject" Target="../embeddings/oleObject51.bin"/><Relationship Id="rId12" Type="http://schemas.openxmlformats.org/officeDocument/2006/relationships/image" Target="../media/image53.wmf"/><Relationship Id="rId17" Type="http://schemas.openxmlformats.org/officeDocument/2006/relationships/oleObject" Target="../embeddings/oleObject56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55.wmf"/><Relationship Id="rId1" Type="http://schemas.openxmlformats.org/officeDocument/2006/relationships/vmlDrawing" Target="../drawings/vmlDrawing7.vml"/><Relationship Id="rId6" Type="http://schemas.openxmlformats.org/officeDocument/2006/relationships/image" Target="../media/image50.wmf"/><Relationship Id="rId11" Type="http://schemas.openxmlformats.org/officeDocument/2006/relationships/oleObject" Target="../embeddings/oleObject53.bin"/><Relationship Id="rId5" Type="http://schemas.openxmlformats.org/officeDocument/2006/relationships/oleObject" Target="../embeddings/oleObject50.bin"/><Relationship Id="rId15" Type="http://schemas.openxmlformats.org/officeDocument/2006/relationships/oleObject" Target="../embeddings/oleObject55.bin"/><Relationship Id="rId10" Type="http://schemas.openxmlformats.org/officeDocument/2006/relationships/image" Target="../media/image52.wmf"/><Relationship Id="rId4" Type="http://schemas.openxmlformats.org/officeDocument/2006/relationships/image" Target="../media/image49.wmf"/><Relationship Id="rId9" Type="http://schemas.openxmlformats.org/officeDocument/2006/relationships/oleObject" Target="../embeddings/oleObject52.bin"/><Relationship Id="rId14" Type="http://schemas.openxmlformats.org/officeDocument/2006/relationships/image" Target="../media/image54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684213" y="1628775"/>
            <a:ext cx="7772400" cy="1828800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Логарифмическая функция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1371600" y="3695700"/>
            <a:ext cx="6400800" cy="1927225"/>
          </a:xfrm>
        </p:spPr>
        <p:txBody>
          <a:bodyPr/>
          <a:lstStyle/>
          <a:p>
            <a:pPr marL="0" indent="0" algn="ctr" eaLnBrk="1" hangingPunct="1">
              <a:buNone/>
              <a:defRPr/>
            </a:pPr>
            <a:r>
              <a:rPr lang="ru-RU" altLang="ru-RU" dirty="0"/>
              <a:t>Зозулина Любовь Сергеевна,</a:t>
            </a:r>
            <a:br>
              <a:rPr lang="ru-RU" altLang="ru-RU" dirty="0"/>
            </a:br>
            <a:r>
              <a:rPr lang="ru-RU" altLang="ru-RU" dirty="0"/>
              <a:t>учитель математики и информатики,</a:t>
            </a:r>
            <a:br>
              <a:rPr lang="ru-RU" altLang="ru-RU" dirty="0"/>
            </a:br>
            <a:r>
              <a:rPr lang="ru-RU" altLang="ru-RU" dirty="0"/>
              <a:t>МАОУ «Лицей №</a:t>
            </a:r>
            <a:r>
              <a:rPr lang="ru-RU" altLang="ru-RU" dirty="0" smtClean="0"/>
              <a:t>21»</a:t>
            </a:r>
            <a:endParaRPr lang="ru-RU" dirty="0">
              <a:effectLst>
                <a:outerShdw blurRad="38100" dist="38100" dir="2700000" algn="tl">
                  <a:srgbClr val="C0C0C0"/>
                </a:outerShdw>
              </a:effectLst>
              <a:cs typeface="+mn-cs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67544" y="6309320"/>
            <a:ext cx="66247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ym typeface="Symbol"/>
              </a:rPr>
              <a:t> Зозулина Л.С., 2016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ru-RU" sz="4000" smtClean="0"/>
              <a:t>Десятичные и натуральные логарифмы</a:t>
            </a:r>
          </a:p>
        </p:txBody>
      </p:sp>
      <p:sp>
        <p:nvSpPr>
          <p:cNvPr id="59404" name="Rectangle 12"/>
          <p:cNvSpPr>
            <a:spLocks noChangeArrowheads="1"/>
          </p:cNvSpPr>
          <p:nvPr/>
        </p:nvSpPr>
        <p:spPr bwMode="auto">
          <a:xfrm>
            <a:off x="285750" y="1412875"/>
            <a:ext cx="8715375" cy="158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</a:pPr>
            <a:r>
              <a:rPr lang="ru-RU" sz="2800" b="0"/>
              <a:t>Определение. </a:t>
            </a:r>
            <a:r>
              <a:rPr lang="ru-RU" sz="2800" i="1">
                <a:latin typeface="Arial" charset="0"/>
              </a:rPr>
              <a:t>Десятичным л</a:t>
            </a:r>
            <a:r>
              <a:rPr lang="ru-RU" sz="2800" i="1"/>
              <a:t>огарифмом</a:t>
            </a:r>
            <a:r>
              <a:rPr lang="ru-RU" sz="2800" b="0" i="1"/>
              <a:t> </a:t>
            </a:r>
            <a:r>
              <a:rPr lang="ru-RU" sz="2800" i="1"/>
              <a:t>числа</a:t>
            </a:r>
            <a:r>
              <a:rPr lang="ru-RU" sz="2800" b="0" i="1"/>
              <a:t> называется </a:t>
            </a:r>
            <a:r>
              <a:rPr lang="ru-RU" sz="2800" i="1">
                <a:latin typeface="Arial" charset="0"/>
              </a:rPr>
              <a:t>логарифм </a:t>
            </a:r>
            <a:r>
              <a:rPr lang="ru-RU" sz="2800" b="0" i="1">
                <a:latin typeface="Arial" charset="0"/>
              </a:rPr>
              <a:t>этого</a:t>
            </a:r>
            <a:r>
              <a:rPr lang="ru-RU" sz="2800" i="1">
                <a:latin typeface="Arial" charset="0"/>
              </a:rPr>
              <a:t> числа по основанию 10</a:t>
            </a:r>
            <a:r>
              <a:rPr lang="ru-RU" sz="2800" b="0" i="1"/>
              <a:t>. </a:t>
            </a:r>
            <a:endParaRPr lang="ru-RU" sz="2800" b="0"/>
          </a:p>
        </p:txBody>
      </p:sp>
      <p:graphicFrame>
        <p:nvGraphicFramePr>
          <p:cNvPr id="10" name="Object 10"/>
          <p:cNvGraphicFramePr>
            <a:graphicFrameLocks noChangeAspect="1"/>
          </p:cNvGraphicFramePr>
          <p:nvPr/>
        </p:nvGraphicFramePr>
        <p:xfrm>
          <a:off x="3276600" y="2924175"/>
          <a:ext cx="3095625" cy="868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8" name="Формула" r:id="rId3" imgW="812520" imgH="228600" progId="Equation.3">
                  <p:embed/>
                </p:oleObj>
              </mc:Choice>
              <mc:Fallback>
                <p:oleObj name="Формула" r:id="rId3" imgW="812520" imgH="228600" progId="Equation.3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76600" y="2924175"/>
                        <a:ext cx="3095625" cy="868363"/>
                      </a:xfrm>
                      <a:prstGeom prst="rect">
                        <a:avLst/>
                      </a:prstGeom>
                      <a:noFill/>
                      <a:ln w="76200">
                        <a:solidFill>
                          <a:srgbClr val="FF0066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2"/>
          <p:cNvSpPr>
            <a:spLocks noChangeArrowheads="1"/>
          </p:cNvSpPr>
          <p:nvPr/>
        </p:nvSpPr>
        <p:spPr bwMode="auto">
          <a:xfrm>
            <a:off x="428625" y="3933825"/>
            <a:ext cx="8715375" cy="1582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</a:pPr>
            <a:r>
              <a:rPr lang="ru-RU" sz="2800" b="0"/>
              <a:t>Определение. </a:t>
            </a:r>
            <a:r>
              <a:rPr lang="ru-RU" sz="2800" i="1">
                <a:latin typeface="Arial" charset="0"/>
              </a:rPr>
              <a:t>Натуральным л</a:t>
            </a:r>
            <a:r>
              <a:rPr lang="ru-RU" sz="2800" i="1"/>
              <a:t>огарифмом</a:t>
            </a:r>
            <a:r>
              <a:rPr lang="ru-RU" sz="2800" b="0" i="1"/>
              <a:t> </a:t>
            </a:r>
            <a:r>
              <a:rPr lang="ru-RU" sz="2800" i="1"/>
              <a:t>числа</a:t>
            </a:r>
            <a:r>
              <a:rPr lang="ru-RU" sz="2800" b="0" i="1"/>
              <a:t> называется </a:t>
            </a:r>
            <a:r>
              <a:rPr lang="ru-RU" sz="2800" i="1">
                <a:latin typeface="Arial" charset="0"/>
              </a:rPr>
              <a:t>логарифм </a:t>
            </a:r>
            <a:r>
              <a:rPr lang="ru-RU" sz="2800" b="0" i="1">
                <a:latin typeface="Arial" charset="0"/>
              </a:rPr>
              <a:t>этого</a:t>
            </a:r>
            <a:r>
              <a:rPr lang="ru-RU" sz="2800" i="1">
                <a:latin typeface="Arial" charset="0"/>
              </a:rPr>
              <a:t> числа по основанию е</a:t>
            </a:r>
            <a:r>
              <a:rPr lang="ru-RU" sz="2800" i="1">
                <a:latin typeface="Arial" charset="0"/>
                <a:sym typeface="Symbol" pitchFamily="18" charset="2"/>
              </a:rPr>
              <a:t>2,718281828459045…</a:t>
            </a:r>
            <a:r>
              <a:rPr lang="ru-RU" sz="2800" b="0" i="1"/>
              <a:t>. </a:t>
            </a:r>
            <a:endParaRPr lang="ru-RU" sz="2800" b="0"/>
          </a:p>
        </p:txBody>
      </p:sp>
      <p:graphicFrame>
        <p:nvGraphicFramePr>
          <p:cNvPr id="3" name="Object 3"/>
          <p:cNvGraphicFramePr>
            <a:graphicFrameLocks noChangeAspect="1"/>
          </p:cNvGraphicFramePr>
          <p:nvPr/>
        </p:nvGraphicFramePr>
        <p:xfrm>
          <a:off x="3348038" y="5589588"/>
          <a:ext cx="3024187" cy="890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9" name="Формула" r:id="rId5" imgW="774360" imgH="228600" progId="Equation.3">
                  <p:embed/>
                </p:oleObj>
              </mc:Choice>
              <mc:Fallback>
                <p:oleObj name="Формула" r:id="rId5" imgW="774360" imgH="22860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48038" y="5589588"/>
                        <a:ext cx="3024187" cy="890587"/>
                      </a:xfrm>
                      <a:prstGeom prst="rect">
                        <a:avLst/>
                      </a:prstGeom>
                      <a:noFill/>
                      <a:ln w="76200">
                        <a:solidFill>
                          <a:srgbClr val="FF0066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94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35" presetClass="emph" presetSubtype="0" repeatCount="3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35" presetClass="emph" presetSubtype="0" repeatCount="3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404" grpId="0" build="p"/>
      <p:bldP spid="2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31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ru-RU" sz="4000" smtClean="0"/>
              <a:t>Десятичные и натуральные логарифмы</a:t>
            </a:r>
          </a:p>
        </p:txBody>
      </p:sp>
      <p:sp>
        <p:nvSpPr>
          <p:cNvPr id="62467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68313" y="1628775"/>
            <a:ext cx="8291512" cy="604838"/>
          </a:xfrm>
        </p:spPr>
        <p:txBody>
          <a:bodyPr/>
          <a:lstStyle/>
          <a:p>
            <a:pPr>
              <a:buFontTx/>
              <a:buNone/>
            </a:pPr>
            <a:r>
              <a:rPr lang="ru-RU" sz="2800" smtClean="0">
                <a:latin typeface="Bookman Old Style" pitchFamily="18" charset="0"/>
              </a:rPr>
              <a:t>№1. Вычислить (устно):</a:t>
            </a:r>
          </a:p>
        </p:txBody>
      </p:sp>
      <p:graphicFrame>
        <p:nvGraphicFramePr>
          <p:cNvPr id="10" name="Object 10"/>
          <p:cNvGraphicFramePr>
            <a:graphicFrameLocks noChangeAspect="1"/>
          </p:cNvGraphicFramePr>
          <p:nvPr/>
        </p:nvGraphicFramePr>
        <p:xfrm>
          <a:off x="411163" y="3797300"/>
          <a:ext cx="1435100" cy="660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44" name="Формула" r:id="rId3" imgW="495000" imgH="228600" progId="Equation.3">
                  <p:embed/>
                </p:oleObj>
              </mc:Choice>
              <mc:Fallback>
                <p:oleObj name="Формула" r:id="rId3" imgW="495000" imgH="228600" progId="Equation.3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1163" y="3797300"/>
                        <a:ext cx="1435100" cy="660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17"/>
          <p:cNvGraphicFramePr>
            <a:graphicFrameLocks noChangeAspect="1"/>
          </p:cNvGraphicFramePr>
          <p:nvPr/>
        </p:nvGraphicFramePr>
        <p:xfrm>
          <a:off x="2179638" y="3795713"/>
          <a:ext cx="1693862" cy="661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45" name="Формула" r:id="rId5" imgW="583920" imgH="228600" progId="Equation.3">
                  <p:embed/>
                </p:oleObj>
              </mc:Choice>
              <mc:Fallback>
                <p:oleObj name="Формула" r:id="rId5" imgW="583920" imgH="228600" progId="Equation.3">
                  <p:embed/>
                  <p:pic>
                    <p:nvPicPr>
                      <p:cNvPr id="0" name="Object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79638" y="3795713"/>
                        <a:ext cx="1693862" cy="6619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20"/>
          <p:cNvGraphicFramePr>
            <a:graphicFrameLocks noChangeAspect="1"/>
          </p:cNvGraphicFramePr>
          <p:nvPr/>
        </p:nvGraphicFramePr>
        <p:xfrm>
          <a:off x="4878388" y="3500438"/>
          <a:ext cx="1363662" cy="957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46" name="Формула" r:id="rId7" imgW="469800" imgH="330120" progId="Equation.3">
                  <p:embed/>
                </p:oleObj>
              </mc:Choice>
              <mc:Fallback>
                <p:oleObj name="Формула" r:id="rId7" imgW="469800" imgH="330120" progId="Equation.3">
                  <p:embed/>
                  <p:pic>
                    <p:nvPicPr>
                      <p:cNvPr id="0" name="Object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78388" y="3500438"/>
                        <a:ext cx="1363662" cy="9572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5"/>
          <p:cNvGraphicFramePr>
            <a:graphicFrameLocks noChangeAspect="1"/>
          </p:cNvGraphicFramePr>
          <p:nvPr/>
        </p:nvGraphicFramePr>
        <p:xfrm>
          <a:off x="6664325" y="3716338"/>
          <a:ext cx="1363663" cy="73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47" name="Формула" r:id="rId9" imgW="469800" imgH="253800" progId="Equation.3">
                  <p:embed/>
                </p:oleObj>
              </mc:Choice>
              <mc:Fallback>
                <p:oleObj name="Формула" r:id="rId9" imgW="469800" imgH="25380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64325" y="3716338"/>
                        <a:ext cx="1363663" cy="736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21"/>
          <p:cNvGraphicFramePr>
            <a:graphicFrameLocks noChangeAspect="1"/>
          </p:cNvGraphicFramePr>
          <p:nvPr/>
        </p:nvGraphicFramePr>
        <p:xfrm>
          <a:off x="409575" y="4652963"/>
          <a:ext cx="2794000" cy="587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48" name="Формула" r:id="rId11" imgW="965160" imgH="203040" progId="Equation.3">
                  <p:embed/>
                </p:oleObj>
              </mc:Choice>
              <mc:Fallback>
                <p:oleObj name="Формула" r:id="rId11" imgW="965160" imgH="203040" progId="Equation.3">
                  <p:embed/>
                  <p:pic>
                    <p:nvPicPr>
                      <p:cNvPr id="0" name="Object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9575" y="4652963"/>
                        <a:ext cx="2794000" cy="5873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371475" y="5343525"/>
            <a:ext cx="8291513" cy="604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</a:pPr>
            <a:r>
              <a:rPr lang="ru-RU" sz="2800" b="0"/>
              <a:t>№3. Решить уравнение:</a:t>
            </a:r>
          </a:p>
        </p:txBody>
      </p:sp>
      <p:graphicFrame>
        <p:nvGraphicFramePr>
          <p:cNvPr id="6" name="Object 23"/>
          <p:cNvGraphicFramePr>
            <a:graphicFrameLocks noChangeAspect="1"/>
          </p:cNvGraphicFramePr>
          <p:nvPr/>
        </p:nvGraphicFramePr>
        <p:xfrm>
          <a:off x="508000" y="5984875"/>
          <a:ext cx="1878013" cy="587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49" name="Формула" r:id="rId13" imgW="647640" imgH="203040" progId="Equation.3">
                  <p:embed/>
                </p:oleObj>
              </mc:Choice>
              <mc:Fallback>
                <p:oleObj name="Формула" r:id="rId13" imgW="647640" imgH="203040" progId="Equation.3">
                  <p:embed/>
                  <p:pic>
                    <p:nvPicPr>
                      <p:cNvPr id="0" name="Object 2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8000" y="5984875"/>
                        <a:ext cx="1878013" cy="5873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24"/>
          <p:cNvGraphicFramePr>
            <a:graphicFrameLocks noChangeAspect="1"/>
          </p:cNvGraphicFramePr>
          <p:nvPr/>
        </p:nvGraphicFramePr>
        <p:xfrm>
          <a:off x="2736850" y="5984875"/>
          <a:ext cx="2871788" cy="587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50" name="Формула" r:id="rId15" imgW="990360" imgH="203040" progId="Equation.3">
                  <p:embed/>
                </p:oleObj>
              </mc:Choice>
              <mc:Fallback>
                <p:oleObj name="Формула" r:id="rId15" imgW="990360" imgH="203040" progId="Equation.3">
                  <p:embed/>
                  <p:pic>
                    <p:nvPicPr>
                      <p:cNvPr id="0" name="Object 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36850" y="5984875"/>
                        <a:ext cx="2871788" cy="5873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25"/>
          <p:cNvGraphicFramePr>
            <a:graphicFrameLocks noChangeAspect="1"/>
          </p:cNvGraphicFramePr>
          <p:nvPr/>
        </p:nvGraphicFramePr>
        <p:xfrm>
          <a:off x="5959475" y="5984875"/>
          <a:ext cx="2871788" cy="587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51" name="Формула" r:id="rId17" imgW="990360" imgH="203040" progId="Equation.3">
                  <p:embed/>
                </p:oleObj>
              </mc:Choice>
              <mc:Fallback>
                <p:oleObj name="Формула" r:id="rId17" imgW="990360" imgH="203040" progId="Equation.3">
                  <p:embed/>
                  <p:pic>
                    <p:nvPicPr>
                      <p:cNvPr id="0" name="Object 2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59475" y="5984875"/>
                        <a:ext cx="2871788" cy="5873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/>
        </p:nvGraphicFramePr>
        <p:xfrm>
          <a:off x="4876800" y="4652963"/>
          <a:ext cx="2755900" cy="587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52" name="Формула" r:id="rId19" imgW="952200" imgH="203040" progId="Equation.3">
                  <p:embed/>
                </p:oleObj>
              </mc:Choice>
              <mc:Fallback>
                <p:oleObj name="Формула" r:id="rId19" imgW="952200" imgH="203040" progId="Equation.3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76800" y="4652963"/>
                        <a:ext cx="2755900" cy="5873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/>
        </p:nvGraphicFramePr>
        <p:xfrm>
          <a:off x="468313" y="2492375"/>
          <a:ext cx="1360487" cy="585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53" name="Формула" r:id="rId21" imgW="469800" imgH="203040" progId="Equation.3">
                  <p:embed/>
                </p:oleObj>
              </mc:Choice>
              <mc:Fallback>
                <p:oleObj name="Формула" r:id="rId21" imgW="469800" imgH="203040" progId="Equation.3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8313" y="2492375"/>
                        <a:ext cx="1360487" cy="5857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/>
        </p:nvGraphicFramePr>
        <p:xfrm>
          <a:off x="2165350" y="2370138"/>
          <a:ext cx="2392363" cy="698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54" name="Формула" r:id="rId23" imgW="825480" imgH="241200" progId="Equation.3">
                  <p:embed/>
                </p:oleObj>
              </mc:Choice>
              <mc:Fallback>
                <p:oleObj name="Формула" r:id="rId23" imgW="825480" imgH="241200" progId="Equation.3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65350" y="2370138"/>
                        <a:ext cx="2392363" cy="698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/>
        </p:nvGraphicFramePr>
        <p:xfrm>
          <a:off x="4887913" y="2368550"/>
          <a:ext cx="1473200" cy="700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55" name="Формула" r:id="rId25" imgW="507960" imgH="241200" progId="Equation.3">
                  <p:embed/>
                </p:oleObj>
              </mc:Choice>
              <mc:Fallback>
                <p:oleObj name="Формула" r:id="rId25" imgW="507960" imgH="241200" progId="Equation.3">
                  <p:embed/>
                  <p:pic>
                    <p:nvPicPr>
                      <p:cNvPr id="0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87913" y="2368550"/>
                        <a:ext cx="1473200" cy="7000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/>
        </p:nvGraphicFramePr>
        <p:xfrm>
          <a:off x="6692900" y="2332038"/>
          <a:ext cx="1766888" cy="73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56" name="Формула" r:id="rId27" imgW="609480" imgH="253800" progId="Equation.3">
                  <p:embed/>
                </p:oleObj>
              </mc:Choice>
              <mc:Fallback>
                <p:oleObj name="Формула" r:id="rId27" imgW="609480" imgH="253800" progId="Equation.3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92900" y="2332038"/>
                        <a:ext cx="1766888" cy="736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Rectangle 3"/>
          <p:cNvSpPr txBox="1">
            <a:spLocks noChangeArrowheads="1"/>
          </p:cNvSpPr>
          <p:nvPr/>
        </p:nvSpPr>
        <p:spPr bwMode="auto">
          <a:xfrm>
            <a:off x="428625" y="3143250"/>
            <a:ext cx="8291513" cy="604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  <a:defRPr/>
            </a:pPr>
            <a:r>
              <a:rPr lang="ru-RU" sz="2800" b="0" kern="0" dirty="0"/>
              <a:t>№2. Вычислить: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24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"/>
                            </p:stCondLst>
                            <p:childTnLst>
                              <p:par>
                                <p:cTn id="6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67" grpId="0" build="p"/>
      <p:bldP spid="5" grpId="0" build="p"/>
      <p:bldP spid="18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68313" y="260350"/>
            <a:ext cx="8229600" cy="1143000"/>
          </a:xfrm>
        </p:spPr>
        <p:txBody>
          <a:bodyPr/>
          <a:lstStyle/>
          <a:p>
            <a:r>
              <a:rPr lang="ru-RU" sz="4000" smtClean="0"/>
              <a:t>Десятичные и натуральные логарифмы</a:t>
            </a:r>
          </a:p>
        </p:txBody>
      </p:sp>
      <p:sp>
        <p:nvSpPr>
          <p:cNvPr id="62467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57200" y="1600200"/>
            <a:ext cx="8291513" cy="2333625"/>
          </a:xfrm>
        </p:spPr>
        <p:txBody>
          <a:bodyPr/>
          <a:lstStyle/>
          <a:p>
            <a:pPr algn="ctr">
              <a:buFontTx/>
              <a:buNone/>
            </a:pPr>
            <a:r>
              <a:rPr lang="ru-RU" smtClean="0">
                <a:latin typeface="Times New Roman" pitchFamily="18" charset="0"/>
              </a:rPr>
              <a:t>Формула перехода от логарифма по основанию к логарифму по другому основанию</a:t>
            </a:r>
          </a:p>
          <a:p>
            <a:pPr algn="ctr">
              <a:buFontTx/>
              <a:buNone/>
            </a:pPr>
            <a:r>
              <a:rPr lang="ru-RU" smtClean="0">
                <a:latin typeface="Times New Roman" pitchFamily="18" charset="0"/>
              </a:rPr>
              <a:t>Пусть </a:t>
            </a:r>
            <a:r>
              <a:rPr lang="en-US" i="1" smtClean="0">
                <a:latin typeface="Times New Roman" pitchFamily="18" charset="0"/>
              </a:rPr>
              <a:t>a&gt;0, a</a:t>
            </a:r>
            <a:r>
              <a:rPr lang="en-US" i="1" smtClean="0">
                <a:latin typeface="Times New Roman" pitchFamily="18" charset="0"/>
                <a:sym typeface="Symbol" pitchFamily="18" charset="2"/>
              </a:rPr>
              <a:t>1, b&gt;0, c&gt;0, </a:t>
            </a:r>
            <a:r>
              <a:rPr lang="ru-RU" i="1" smtClean="0">
                <a:latin typeface="Times New Roman" pitchFamily="18" charset="0"/>
                <a:sym typeface="Symbol" pitchFamily="18" charset="2"/>
              </a:rPr>
              <a:t>с </a:t>
            </a:r>
            <a:r>
              <a:rPr lang="en-US" i="1" smtClean="0">
                <a:latin typeface="Times New Roman" pitchFamily="18" charset="0"/>
                <a:sym typeface="Symbol" pitchFamily="18" charset="2"/>
              </a:rPr>
              <a:t>1, </a:t>
            </a:r>
            <a:r>
              <a:rPr lang="ru-RU" smtClean="0">
                <a:latin typeface="Times New Roman" pitchFamily="18" charset="0"/>
                <a:sym typeface="Symbol" pitchFamily="18" charset="2"/>
              </a:rPr>
              <a:t>тогда</a:t>
            </a:r>
            <a:endParaRPr lang="en-US" smtClean="0">
              <a:latin typeface="Times New Roman" pitchFamily="18" charset="0"/>
              <a:sym typeface="Symbol" pitchFamily="18" charset="2"/>
            </a:endParaRPr>
          </a:p>
        </p:txBody>
      </p:sp>
      <p:graphicFrame>
        <p:nvGraphicFramePr>
          <p:cNvPr id="5" name="Object 16"/>
          <p:cNvGraphicFramePr>
            <a:graphicFrameLocks noChangeAspect="1"/>
          </p:cNvGraphicFramePr>
          <p:nvPr/>
        </p:nvGraphicFramePr>
        <p:xfrm>
          <a:off x="3132138" y="3860800"/>
          <a:ext cx="2725737" cy="1247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4" name="Формула" r:id="rId3" imgW="939600" imgH="431640" progId="Equation.3">
                  <p:embed/>
                </p:oleObj>
              </mc:Choice>
              <mc:Fallback>
                <p:oleObj name="Формула" r:id="rId3" imgW="939600" imgH="431640" progId="Equation.3">
                  <p:embed/>
                  <p:pic>
                    <p:nvPicPr>
                      <p:cNvPr id="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32138" y="3860800"/>
                        <a:ext cx="2725737" cy="1247775"/>
                      </a:xfrm>
                      <a:prstGeom prst="rect">
                        <a:avLst/>
                      </a:prstGeom>
                      <a:noFill/>
                      <a:ln w="28575">
                        <a:solidFill>
                          <a:srgbClr val="FF0066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2302" name="Text Box 78"/>
          <p:cNvSpPr txBox="1">
            <a:spLocks noChangeArrowheads="1"/>
          </p:cNvSpPr>
          <p:nvPr/>
        </p:nvSpPr>
        <p:spPr bwMode="auto">
          <a:xfrm>
            <a:off x="179388" y="6165850"/>
            <a:ext cx="3313112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0">
                <a:solidFill>
                  <a:srgbClr val="000099"/>
                </a:solidFill>
                <a:latin typeface="Cambria" pitchFamily="18" charset="0"/>
              </a:rPr>
              <a:t>№ 305-307(неч)</a:t>
            </a:r>
          </a:p>
        </p:txBody>
      </p:sp>
      <p:sp>
        <p:nvSpPr>
          <p:cNvPr id="53057" name="Text Box 833"/>
          <p:cNvSpPr txBox="1">
            <a:spLocks noChangeArrowheads="1"/>
          </p:cNvSpPr>
          <p:nvPr/>
        </p:nvSpPr>
        <p:spPr bwMode="auto">
          <a:xfrm>
            <a:off x="4211638" y="6165850"/>
            <a:ext cx="4932362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0">
                <a:solidFill>
                  <a:srgbClr val="FF0066"/>
                </a:solidFill>
                <a:latin typeface="Cambria" pitchFamily="18" charset="0"/>
              </a:rPr>
              <a:t>ДЗ: </a:t>
            </a:r>
            <a:r>
              <a:rPr lang="en-US" sz="2800" b="0">
                <a:solidFill>
                  <a:srgbClr val="FF0066"/>
                </a:solidFill>
                <a:latin typeface="Cambria" pitchFamily="18" charset="0"/>
              </a:rPr>
              <a:t>§</a:t>
            </a:r>
            <a:r>
              <a:rPr lang="ru-RU" sz="2800" b="0">
                <a:solidFill>
                  <a:srgbClr val="FF0066"/>
                </a:solidFill>
                <a:latin typeface="Cambria" pitchFamily="18" charset="0"/>
              </a:rPr>
              <a:t>17, №305-307(чёт)</a:t>
            </a:r>
            <a:endParaRPr lang="en-US" sz="2800" b="0">
              <a:solidFill>
                <a:srgbClr val="FF0066"/>
              </a:solidFill>
              <a:latin typeface="Cambr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24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24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35" presetClass="emph" presetSubtype="0" repeatCount="3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2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53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67" grpId="0" build="p"/>
      <p:bldP spid="52302" grpId="0"/>
      <p:bldP spid="5305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ru-RU" sz="4000" smtClean="0"/>
              <a:t>Логарифмическая функция, её свойства и график</a:t>
            </a:r>
            <a:r>
              <a:rPr lang="ru-RU" sz="4000" smtClean="0">
                <a:latin typeface="Arial" charset="0"/>
              </a:rPr>
              <a:t>.</a:t>
            </a:r>
          </a:p>
        </p:txBody>
      </p:sp>
      <p:sp>
        <p:nvSpPr>
          <p:cNvPr id="28675" name="AutoShape 431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79388" y="6208713"/>
            <a:ext cx="504825" cy="504825"/>
          </a:xfrm>
          <a:prstGeom prst="actionButtonBeginning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 b="0">
              <a:latin typeface="Tahoma" pitchFamily="34" charset="0"/>
            </a:endParaRPr>
          </a:p>
        </p:txBody>
      </p:sp>
      <p:sp>
        <p:nvSpPr>
          <p:cNvPr id="5210" name="Text Box 90"/>
          <p:cNvSpPr txBox="1">
            <a:spLocks noChangeArrowheads="1"/>
          </p:cNvSpPr>
          <p:nvPr/>
        </p:nvSpPr>
        <p:spPr bwMode="auto">
          <a:xfrm>
            <a:off x="6732588" y="4005263"/>
            <a:ext cx="2016125" cy="264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0"/>
              <a:t>а) </a:t>
            </a:r>
            <a:r>
              <a:rPr lang="ru-RU" sz="2400" b="0">
                <a:sym typeface="Symbol" pitchFamily="18" charset="2"/>
              </a:rPr>
              <a:t>у=х</a:t>
            </a:r>
            <a:r>
              <a:rPr lang="ru-RU" sz="2400" b="0" baseline="30000">
                <a:sym typeface="Symbol" pitchFamily="18" charset="2"/>
              </a:rPr>
              <a:t>0,5</a:t>
            </a:r>
            <a:endParaRPr lang="ru-RU" sz="2400" b="0">
              <a:sym typeface="Symbol" pitchFamily="18" charset="2"/>
            </a:endParaRPr>
          </a:p>
          <a:p>
            <a:pPr>
              <a:spcBef>
                <a:spcPct val="50000"/>
              </a:spcBef>
            </a:pPr>
            <a:r>
              <a:rPr lang="ru-RU" sz="2400" b="0"/>
              <a:t>б) у=х</a:t>
            </a:r>
            <a:r>
              <a:rPr lang="ru-RU" sz="2400" b="0" baseline="30000"/>
              <a:t>2</a:t>
            </a:r>
            <a:endParaRPr lang="ru-RU" sz="2400" b="0"/>
          </a:p>
          <a:p>
            <a:pPr>
              <a:spcBef>
                <a:spcPct val="50000"/>
              </a:spcBef>
            </a:pPr>
            <a:r>
              <a:rPr lang="ru-RU" sz="2400" b="0"/>
              <a:t>в) у=х</a:t>
            </a:r>
          </a:p>
          <a:p>
            <a:pPr>
              <a:spcBef>
                <a:spcPct val="50000"/>
              </a:spcBef>
            </a:pPr>
            <a:r>
              <a:rPr lang="ru-RU" sz="2400" b="0"/>
              <a:t>г) у=2/х</a:t>
            </a:r>
          </a:p>
          <a:p>
            <a:pPr>
              <a:spcBef>
                <a:spcPct val="50000"/>
              </a:spcBef>
            </a:pPr>
            <a:r>
              <a:rPr lang="ru-RU" sz="2400" b="0"/>
              <a:t>д) у=2</a:t>
            </a:r>
            <a:r>
              <a:rPr lang="ru-RU" sz="2400" b="0" baseline="30000"/>
              <a:t>х</a:t>
            </a:r>
            <a:endParaRPr lang="ru-RU" sz="2400" b="0"/>
          </a:p>
        </p:txBody>
      </p:sp>
      <p:grpSp>
        <p:nvGrpSpPr>
          <p:cNvPr id="2" name="Group 58"/>
          <p:cNvGrpSpPr>
            <a:grpSpLocks/>
          </p:cNvGrpSpPr>
          <p:nvPr/>
        </p:nvGrpSpPr>
        <p:grpSpPr bwMode="auto">
          <a:xfrm>
            <a:off x="3059113" y="1474788"/>
            <a:ext cx="2736850" cy="2746375"/>
            <a:chOff x="1927" y="929"/>
            <a:chExt cx="1724" cy="1730"/>
          </a:xfrm>
        </p:grpSpPr>
        <p:sp>
          <p:nvSpPr>
            <p:cNvPr id="28707" name="Line 12"/>
            <p:cNvSpPr>
              <a:spLocks noChangeShapeType="1"/>
            </p:cNvSpPr>
            <p:nvPr/>
          </p:nvSpPr>
          <p:spPr bwMode="auto">
            <a:xfrm flipV="1">
              <a:off x="2698" y="1162"/>
              <a:ext cx="0" cy="149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708" name="Line 13"/>
            <p:cNvSpPr>
              <a:spLocks noChangeShapeType="1"/>
            </p:cNvSpPr>
            <p:nvPr/>
          </p:nvSpPr>
          <p:spPr bwMode="auto">
            <a:xfrm>
              <a:off x="2018" y="1978"/>
              <a:ext cx="154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709" name="Text Box 14"/>
            <p:cNvSpPr txBox="1">
              <a:spLocks noChangeArrowheads="1"/>
            </p:cNvSpPr>
            <p:nvPr/>
          </p:nvSpPr>
          <p:spPr bwMode="auto">
            <a:xfrm>
              <a:off x="3424" y="1933"/>
              <a:ext cx="227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b="0"/>
                <a:t>х</a:t>
              </a:r>
            </a:p>
          </p:txBody>
        </p:sp>
        <p:sp>
          <p:nvSpPr>
            <p:cNvPr id="28710" name="Text Box 15"/>
            <p:cNvSpPr txBox="1">
              <a:spLocks noChangeArrowheads="1"/>
            </p:cNvSpPr>
            <p:nvPr/>
          </p:nvSpPr>
          <p:spPr bwMode="auto">
            <a:xfrm>
              <a:off x="2517" y="1071"/>
              <a:ext cx="227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b="0"/>
                <a:t>у</a:t>
              </a:r>
            </a:p>
          </p:txBody>
        </p:sp>
        <p:grpSp>
          <p:nvGrpSpPr>
            <p:cNvPr id="28711" name="Group 58"/>
            <p:cNvGrpSpPr>
              <a:grpSpLocks/>
            </p:cNvGrpSpPr>
            <p:nvPr/>
          </p:nvGrpSpPr>
          <p:grpSpPr bwMode="auto">
            <a:xfrm rot="10879078" flipV="1">
              <a:off x="2207" y="1132"/>
              <a:ext cx="998" cy="863"/>
              <a:chOff x="476" y="1071"/>
              <a:chExt cx="998" cy="863"/>
            </a:xfrm>
          </p:grpSpPr>
          <p:sp>
            <p:nvSpPr>
              <p:cNvPr id="28713" name="Arc 17"/>
              <p:cNvSpPr>
                <a:spLocks/>
              </p:cNvSpPr>
              <p:nvPr/>
            </p:nvSpPr>
            <p:spPr bwMode="auto">
              <a:xfrm flipH="1" flipV="1">
                <a:off x="476" y="1072"/>
                <a:ext cx="499" cy="862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rot="10800000" wrap="none" anchor="ctr"/>
              <a:lstStyle/>
              <a:p>
                <a:endParaRPr lang="ru-RU" b="0"/>
              </a:p>
            </p:txBody>
          </p:sp>
          <p:sp>
            <p:nvSpPr>
              <p:cNvPr id="28714" name="Arc 17"/>
              <p:cNvSpPr>
                <a:spLocks/>
              </p:cNvSpPr>
              <p:nvPr/>
            </p:nvSpPr>
            <p:spPr bwMode="auto">
              <a:xfrm flipV="1">
                <a:off x="975" y="1071"/>
                <a:ext cx="499" cy="862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rot="10800000" wrap="none" anchor="ctr"/>
              <a:lstStyle/>
              <a:p>
                <a:endParaRPr lang="ru-RU" b="0"/>
              </a:p>
            </p:txBody>
          </p:sp>
        </p:grpSp>
        <p:sp>
          <p:nvSpPr>
            <p:cNvPr id="28712" name="Text Box 90"/>
            <p:cNvSpPr txBox="1">
              <a:spLocks noChangeArrowheads="1"/>
            </p:cNvSpPr>
            <p:nvPr/>
          </p:nvSpPr>
          <p:spPr bwMode="auto">
            <a:xfrm>
              <a:off x="1927" y="929"/>
              <a:ext cx="315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2400" b="0"/>
                <a:t>2)</a:t>
              </a:r>
            </a:p>
          </p:txBody>
        </p:sp>
      </p:grpSp>
      <p:grpSp>
        <p:nvGrpSpPr>
          <p:cNvPr id="4" name="Group 55"/>
          <p:cNvGrpSpPr>
            <a:grpSpLocks/>
          </p:cNvGrpSpPr>
          <p:nvPr/>
        </p:nvGrpSpPr>
        <p:grpSpPr bwMode="auto">
          <a:xfrm>
            <a:off x="5508625" y="1484313"/>
            <a:ext cx="2663825" cy="2665412"/>
            <a:chOff x="3470" y="935"/>
            <a:chExt cx="1678" cy="1679"/>
          </a:xfrm>
        </p:grpSpPr>
        <p:sp>
          <p:nvSpPr>
            <p:cNvPr id="28701" name="Line 12"/>
            <p:cNvSpPr>
              <a:spLocks noChangeShapeType="1"/>
            </p:cNvSpPr>
            <p:nvPr/>
          </p:nvSpPr>
          <p:spPr bwMode="auto">
            <a:xfrm flipV="1">
              <a:off x="4195" y="1117"/>
              <a:ext cx="0" cy="149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702" name="Line 13"/>
            <p:cNvSpPr>
              <a:spLocks noChangeShapeType="1"/>
            </p:cNvSpPr>
            <p:nvPr/>
          </p:nvSpPr>
          <p:spPr bwMode="auto">
            <a:xfrm>
              <a:off x="3515" y="1933"/>
              <a:ext cx="154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703" name="Text Box 14"/>
            <p:cNvSpPr txBox="1">
              <a:spLocks noChangeArrowheads="1"/>
            </p:cNvSpPr>
            <p:nvPr/>
          </p:nvSpPr>
          <p:spPr bwMode="auto">
            <a:xfrm>
              <a:off x="4921" y="1888"/>
              <a:ext cx="227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b="0"/>
                <a:t>х</a:t>
              </a:r>
            </a:p>
          </p:txBody>
        </p:sp>
        <p:sp>
          <p:nvSpPr>
            <p:cNvPr id="28704" name="Text Box 15"/>
            <p:cNvSpPr txBox="1">
              <a:spLocks noChangeArrowheads="1"/>
            </p:cNvSpPr>
            <p:nvPr/>
          </p:nvSpPr>
          <p:spPr bwMode="auto">
            <a:xfrm>
              <a:off x="4014" y="1026"/>
              <a:ext cx="227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b="0"/>
                <a:t>у</a:t>
              </a:r>
            </a:p>
          </p:txBody>
        </p:sp>
        <p:sp>
          <p:nvSpPr>
            <p:cNvPr id="28705" name="Arc 17"/>
            <p:cNvSpPr>
              <a:spLocks/>
            </p:cNvSpPr>
            <p:nvPr/>
          </p:nvSpPr>
          <p:spPr bwMode="auto">
            <a:xfrm rot="5400000" flipH="1" flipV="1">
              <a:off x="4376" y="1253"/>
              <a:ext cx="499" cy="862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vert="eaVert" wrap="none" anchor="ctr"/>
            <a:lstStyle/>
            <a:p>
              <a:endParaRPr lang="ru-RU" b="0"/>
            </a:p>
          </p:txBody>
        </p:sp>
        <p:sp>
          <p:nvSpPr>
            <p:cNvPr id="28706" name="Text Box 90"/>
            <p:cNvSpPr txBox="1">
              <a:spLocks noChangeArrowheads="1"/>
            </p:cNvSpPr>
            <p:nvPr/>
          </p:nvSpPr>
          <p:spPr bwMode="auto">
            <a:xfrm>
              <a:off x="3470" y="935"/>
              <a:ext cx="315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2400" b="0"/>
                <a:t>3)</a:t>
              </a:r>
            </a:p>
          </p:txBody>
        </p:sp>
      </p:grpSp>
      <p:grpSp>
        <p:nvGrpSpPr>
          <p:cNvPr id="5" name="Group 56"/>
          <p:cNvGrpSpPr>
            <a:grpSpLocks/>
          </p:cNvGrpSpPr>
          <p:nvPr/>
        </p:nvGrpSpPr>
        <p:grpSpPr bwMode="auto">
          <a:xfrm>
            <a:off x="827088" y="4292600"/>
            <a:ext cx="2808287" cy="1873250"/>
            <a:chOff x="385" y="2704"/>
            <a:chExt cx="1769" cy="1180"/>
          </a:xfrm>
        </p:grpSpPr>
        <p:sp>
          <p:nvSpPr>
            <p:cNvPr id="28695" name="Line 12"/>
            <p:cNvSpPr>
              <a:spLocks noChangeShapeType="1"/>
            </p:cNvSpPr>
            <p:nvPr/>
          </p:nvSpPr>
          <p:spPr bwMode="auto">
            <a:xfrm flipV="1">
              <a:off x="1202" y="2840"/>
              <a:ext cx="0" cy="104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696" name="Line 13"/>
            <p:cNvSpPr>
              <a:spLocks noChangeShapeType="1"/>
            </p:cNvSpPr>
            <p:nvPr/>
          </p:nvSpPr>
          <p:spPr bwMode="auto">
            <a:xfrm>
              <a:off x="521" y="3656"/>
              <a:ext cx="154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697" name="Text Box 14"/>
            <p:cNvSpPr txBox="1">
              <a:spLocks noChangeArrowheads="1"/>
            </p:cNvSpPr>
            <p:nvPr/>
          </p:nvSpPr>
          <p:spPr bwMode="auto">
            <a:xfrm>
              <a:off x="1927" y="3611"/>
              <a:ext cx="227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b="0"/>
                <a:t>х</a:t>
              </a:r>
            </a:p>
          </p:txBody>
        </p:sp>
        <p:sp>
          <p:nvSpPr>
            <p:cNvPr id="28698" name="Text Box 15"/>
            <p:cNvSpPr txBox="1">
              <a:spLocks noChangeArrowheads="1"/>
            </p:cNvSpPr>
            <p:nvPr/>
          </p:nvSpPr>
          <p:spPr bwMode="auto">
            <a:xfrm>
              <a:off x="1020" y="2749"/>
              <a:ext cx="227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b="0"/>
                <a:t>у</a:t>
              </a:r>
            </a:p>
          </p:txBody>
        </p:sp>
        <p:sp>
          <p:nvSpPr>
            <p:cNvPr id="28699" name="Arc 17"/>
            <p:cNvSpPr>
              <a:spLocks/>
            </p:cNvSpPr>
            <p:nvPr/>
          </p:nvSpPr>
          <p:spPr bwMode="auto">
            <a:xfrm flipV="1">
              <a:off x="793" y="2795"/>
              <a:ext cx="817" cy="816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rot="10800000" wrap="none" anchor="ctr"/>
            <a:lstStyle/>
            <a:p>
              <a:endParaRPr lang="ru-RU" b="0"/>
            </a:p>
          </p:txBody>
        </p:sp>
        <p:sp>
          <p:nvSpPr>
            <p:cNvPr id="28700" name="Text Box 90"/>
            <p:cNvSpPr txBox="1">
              <a:spLocks noChangeArrowheads="1"/>
            </p:cNvSpPr>
            <p:nvPr/>
          </p:nvSpPr>
          <p:spPr bwMode="auto">
            <a:xfrm>
              <a:off x="385" y="2704"/>
              <a:ext cx="315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2400" b="0"/>
                <a:t>4)</a:t>
              </a:r>
            </a:p>
          </p:txBody>
        </p:sp>
      </p:grpSp>
      <p:grpSp>
        <p:nvGrpSpPr>
          <p:cNvPr id="6" name="Group 57"/>
          <p:cNvGrpSpPr>
            <a:grpSpLocks/>
          </p:cNvGrpSpPr>
          <p:nvPr/>
        </p:nvGrpSpPr>
        <p:grpSpPr bwMode="auto">
          <a:xfrm>
            <a:off x="4140200" y="3789363"/>
            <a:ext cx="2592388" cy="2870200"/>
            <a:chOff x="2608" y="2432"/>
            <a:chExt cx="1633" cy="1808"/>
          </a:xfrm>
        </p:grpSpPr>
        <p:sp>
          <p:nvSpPr>
            <p:cNvPr id="28688" name="Line 12"/>
            <p:cNvSpPr>
              <a:spLocks noChangeShapeType="1"/>
            </p:cNvSpPr>
            <p:nvPr/>
          </p:nvSpPr>
          <p:spPr bwMode="auto">
            <a:xfrm flipV="1">
              <a:off x="3288" y="2523"/>
              <a:ext cx="0" cy="149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689" name="Line 13"/>
            <p:cNvSpPr>
              <a:spLocks noChangeShapeType="1"/>
            </p:cNvSpPr>
            <p:nvPr/>
          </p:nvSpPr>
          <p:spPr bwMode="auto">
            <a:xfrm>
              <a:off x="2608" y="3339"/>
              <a:ext cx="154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690" name="Text Box 14"/>
            <p:cNvSpPr txBox="1">
              <a:spLocks noChangeArrowheads="1"/>
            </p:cNvSpPr>
            <p:nvPr/>
          </p:nvSpPr>
          <p:spPr bwMode="auto">
            <a:xfrm>
              <a:off x="4014" y="3294"/>
              <a:ext cx="227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b="0"/>
                <a:t>х</a:t>
              </a:r>
            </a:p>
          </p:txBody>
        </p:sp>
        <p:sp>
          <p:nvSpPr>
            <p:cNvPr id="28691" name="Text Box 15"/>
            <p:cNvSpPr txBox="1">
              <a:spLocks noChangeArrowheads="1"/>
            </p:cNvSpPr>
            <p:nvPr/>
          </p:nvSpPr>
          <p:spPr bwMode="auto">
            <a:xfrm>
              <a:off x="3107" y="2432"/>
              <a:ext cx="227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b="0"/>
                <a:t>у</a:t>
              </a:r>
            </a:p>
          </p:txBody>
        </p:sp>
        <p:sp>
          <p:nvSpPr>
            <p:cNvPr id="28692" name="Arc 17"/>
            <p:cNvSpPr>
              <a:spLocks/>
            </p:cNvSpPr>
            <p:nvPr/>
          </p:nvSpPr>
          <p:spPr bwMode="auto">
            <a:xfrm flipH="1" flipV="1">
              <a:off x="3379" y="2432"/>
              <a:ext cx="499" cy="862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rot="10800000" wrap="none" anchor="ctr"/>
            <a:lstStyle/>
            <a:p>
              <a:endParaRPr lang="ru-RU" b="0"/>
            </a:p>
          </p:txBody>
        </p:sp>
        <p:sp>
          <p:nvSpPr>
            <p:cNvPr id="28693" name="Arc 17"/>
            <p:cNvSpPr>
              <a:spLocks/>
            </p:cNvSpPr>
            <p:nvPr/>
          </p:nvSpPr>
          <p:spPr bwMode="auto">
            <a:xfrm>
              <a:off x="2707" y="3378"/>
              <a:ext cx="499" cy="862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b="0"/>
            </a:p>
          </p:txBody>
        </p:sp>
        <p:sp>
          <p:nvSpPr>
            <p:cNvPr id="28694" name="Text Box 90"/>
            <p:cNvSpPr txBox="1">
              <a:spLocks noChangeArrowheads="1"/>
            </p:cNvSpPr>
            <p:nvPr/>
          </p:nvSpPr>
          <p:spPr bwMode="auto">
            <a:xfrm>
              <a:off x="2703" y="2519"/>
              <a:ext cx="315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2400" b="0"/>
                <a:t>5)</a:t>
              </a:r>
            </a:p>
          </p:txBody>
        </p:sp>
      </p:grpSp>
      <p:grpSp>
        <p:nvGrpSpPr>
          <p:cNvPr id="7" name="Group 52"/>
          <p:cNvGrpSpPr>
            <a:grpSpLocks/>
          </p:cNvGrpSpPr>
          <p:nvPr/>
        </p:nvGrpSpPr>
        <p:grpSpPr bwMode="auto">
          <a:xfrm>
            <a:off x="179388" y="1484313"/>
            <a:ext cx="2628900" cy="2649537"/>
            <a:chOff x="135" y="945"/>
            <a:chExt cx="1656" cy="1669"/>
          </a:xfrm>
        </p:grpSpPr>
        <p:sp>
          <p:nvSpPr>
            <p:cNvPr id="28682" name="Line 12"/>
            <p:cNvSpPr>
              <a:spLocks noChangeShapeType="1"/>
            </p:cNvSpPr>
            <p:nvPr/>
          </p:nvSpPr>
          <p:spPr bwMode="auto">
            <a:xfrm flipV="1">
              <a:off x="838" y="1117"/>
              <a:ext cx="0" cy="149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683" name="Line 13"/>
            <p:cNvSpPr>
              <a:spLocks noChangeShapeType="1"/>
            </p:cNvSpPr>
            <p:nvPr/>
          </p:nvSpPr>
          <p:spPr bwMode="auto">
            <a:xfrm>
              <a:off x="158" y="1933"/>
              <a:ext cx="154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684" name="Text Box 14"/>
            <p:cNvSpPr txBox="1">
              <a:spLocks noChangeArrowheads="1"/>
            </p:cNvSpPr>
            <p:nvPr/>
          </p:nvSpPr>
          <p:spPr bwMode="auto">
            <a:xfrm>
              <a:off x="1564" y="1888"/>
              <a:ext cx="227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b="0"/>
                <a:t>х</a:t>
              </a:r>
            </a:p>
          </p:txBody>
        </p:sp>
        <p:sp>
          <p:nvSpPr>
            <p:cNvPr id="28685" name="Text Box 15"/>
            <p:cNvSpPr txBox="1">
              <a:spLocks noChangeArrowheads="1"/>
            </p:cNvSpPr>
            <p:nvPr/>
          </p:nvSpPr>
          <p:spPr bwMode="auto">
            <a:xfrm>
              <a:off x="657" y="1026"/>
              <a:ext cx="227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b="0"/>
                <a:t>у</a:t>
              </a:r>
            </a:p>
          </p:txBody>
        </p:sp>
        <p:sp>
          <p:nvSpPr>
            <p:cNvPr id="28686" name="Text Box 90"/>
            <p:cNvSpPr txBox="1">
              <a:spLocks noChangeArrowheads="1"/>
            </p:cNvSpPr>
            <p:nvPr/>
          </p:nvSpPr>
          <p:spPr bwMode="auto">
            <a:xfrm>
              <a:off x="135" y="945"/>
              <a:ext cx="315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2400" b="0"/>
                <a:t>1)</a:t>
              </a:r>
            </a:p>
          </p:txBody>
        </p:sp>
        <p:sp>
          <p:nvSpPr>
            <p:cNvPr id="28687" name="Line 51"/>
            <p:cNvSpPr>
              <a:spLocks noChangeShapeType="1"/>
            </p:cNvSpPr>
            <p:nvPr/>
          </p:nvSpPr>
          <p:spPr bwMode="auto">
            <a:xfrm flipV="1">
              <a:off x="340" y="1392"/>
              <a:ext cx="1043" cy="1043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ru-RU" sz="4000" smtClean="0"/>
              <a:t>Логарифмическая функция, её свойства и график.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600200"/>
            <a:ext cx="8507413" cy="4708525"/>
          </a:xfrm>
        </p:spPr>
        <p:txBody>
          <a:bodyPr/>
          <a:lstStyle/>
          <a:p>
            <a:pPr marL="609600" indent="-609600" eaLnBrk="1" hangingPunct="1">
              <a:buFontTx/>
              <a:buNone/>
            </a:pPr>
            <a:r>
              <a:rPr lang="ru-RU" sz="2800" b="1" i="1" smtClean="0"/>
              <a:t>Определение</a:t>
            </a:r>
            <a:r>
              <a:rPr lang="ru-RU" sz="2800" smtClean="0"/>
              <a:t>. Функция вида </a:t>
            </a:r>
            <a:r>
              <a:rPr lang="ru-RU" sz="2800" b="1" i="1" smtClean="0">
                <a:solidFill>
                  <a:srgbClr val="FF0066"/>
                </a:solidFill>
              </a:rPr>
              <a:t>у=</a:t>
            </a:r>
            <a:r>
              <a:rPr lang="en-US" sz="2800" b="1" i="1" smtClean="0">
                <a:solidFill>
                  <a:srgbClr val="FF0066"/>
                </a:solidFill>
              </a:rPr>
              <a:t>log</a:t>
            </a:r>
            <a:r>
              <a:rPr lang="en-US" sz="2800" b="1" i="1" baseline="-25000" smtClean="0">
                <a:solidFill>
                  <a:srgbClr val="FF0066"/>
                </a:solidFill>
              </a:rPr>
              <a:t>a</a:t>
            </a:r>
            <a:r>
              <a:rPr lang="en-US" sz="2800" b="1" i="1" smtClean="0">
                <a:solidFill>
                  <a:srgbClr val="FF0066"/>
                </a:solidFill>
              </a:rPr>
              <a:t>x</a:t>
            </a:r>
            <a:r>
              <a:rPr lang="ru-RU" sz="2800" smtClean="0"/>
              <a:t>, где </a:t>
            </a:r>
            <a:r>
              <a:rPr lang="en-US" sz="2800" b="1" i="1" smtClean="0">
                <a:solidFill>
                  <a:srgbClr val="FF0066"/>
                </a:solidFill>
              </a:rPr>
              <a:t>a&gt;0, a </a:t>
            </a:r>
            <a:r>
              <a:rPr lang="en-US" sz="2800" b="1" i="1" smtClean="0">
                <a:solidFill>
                  <a:srgbClr val="FF0066"/>
                </a:solidFill>
                <a:sym typeface="Symbol" pitchFamily="18" charset="2"/>
              </a:rPr>
              <a:t>1,</a:t>
            </a:r>
            <a:r>
              <a:rPr lang="ru-RU" sz="2800" smtClean="0">
                <a:solidFill>
                  <a:srgbClr val="FF0066"/>
                </a:solidFill>
                <a:sym typeface="Symbol" pitchFamily="18" charset="2"/>
              </a:rPr>
              <a:t> </a:t>
            </a:r>
            <a:r>
              <a:rPr lang="ru-RU" sz="2800" smtClean="0">
                <a:sym typeface="Symbol" pitchFamily="18" charset="2"/>
              </a:rPr>
              <a:t>называется </a:t>
            </a:r>
            <a:r>
              <a:rPr lang="ru-RU" sz="2800" b="1" i="1" smtClean="0">
                <a:solidFill>
                  <a:srgbClr val="FF0066"/>
                </a:solidFill>
                <a:sym typeface="Symbol" pitchFamily="18" charset="2"/>
              </a:rPr>
              <a:t>логарифмической</a:t>
            </a:r>
            <a:r>
              <a:rPr lang="ru-RU" sz="2800" smtClean="0">
                <a:sym typeface="Symbol" pitchFamily="18" charset="2"/>
              </a:rPr>
              <a:t> функцией.</a:t>
            </a:r>
          </a:p>
          <a:p>
            <a:pPr marL="609600" indent="-609600" eaLnBrk="1" hangingPunct="1">
              <a:buFontTx/>
              <a:buNone/>
            </a:pPr>
            <a:r>
              <a:rPr lang="ru-RU" sz="2800" b="1" i="1" smtClean="0"/>
              <a:t>Свойства</a:t>
            </a:r>
            <a:r>
              <a:rPr lang="ru-RU" sz="2800" smtClean="0"/>
              <a:t>. </a:t>
            </a:r>
          </a:p>
          <a:p>
            <a:pPr marL="609600" indent="-609600" eaLnBrk="1" hangingPunct="1">
              <a:buFontTx/>
              <a:buAutoNum type="arabicPeriod"/>
            </a:pPr>
            <a:r>
              <a:rPr lang="en-US" sz="2800" i="1" smtClean="0"/>
              <a:t>D(y): x</a:t>
            </a:r>
            <a:r>
              <a:rPr lang="en-US" sz="2800" i="1" smtClean="0">
                <a:sym typeface="Symbol" pitchFamily="18" charset="2"/>
              </a:rPr>
              <a:t>&gt;0</a:t>
            </a:r>
            <a:r>
              <a:rPr lang="ru-RU" sz="2800" i="1" smtClean="0">
                <a:sym typeface="Symbol" pitchFamily="18" charset="2"/>
              </a:rPr>
              <a:t>,</a:t>
            </a:r>
            <a:endParaRPr lang="en-US" sz="2800" i="1" smtClean="0">
              <a:sym typeface="Symbol" pitchFamily="18" charset="2"/>
            </a:endParaRPr>
          </a:p>
          <a:p>
            <a:pPr marL="609600" indent="-609600" eaLnBrk="1" hangingPunct="1">
              <a:buFontTx/>
              <a:buAutoNum type="arabicPeriod"/>
            </a:pPr>
            <a:r>
              <a:rPr lang="en-US" sz="2800" i="1" smtClean="0">
                <a:sym typeface="Symbol" pitchFamily="18" charset="2"/>
              </a:rPr>
              <a:t>E(y): yR</a:t>
            </a:r>
            <a:r>
              <a:rPr lang="ru-RU" sz="2800" i="1" smtClean="0">
                <a:sym typeface="Symbol" pitchFamily="18" charset="2"/>
              </a:rPr>
              <a:t>,</a:t>
            </a:r>
          </a:p>
          <a:p>
            <a:pPr marL="609600" indent="-609600" eaLnBrk="1" hangingPunct="1">
              <a:buFontTx/>
              <a:buAutoNum type="arabicPeriod"/>
            </a:pPr>
            <a:r>
              <a:rPr lang="ru-RU" sz="2800" i="1" smtClean="0">
                <a:sym typeface="Symbol" pitchFamily="18" charset="2"/>
              </a:rPr>
              <a:t>Возрастает, если </a:t>
            </a:r>
            <a:r>
              <a:rPr lang="en-US" sz="2800" i="1" smtClean="0"/>
              <a:t>a&gt;</a:t>
            </a:r>
            <a:r>
              <a:rPr lang="ru-RU" sz="2800" i="1" smtClean="0"/>
              <a:t>1, убывает </a:t>
            </a:r>
            <a:r>
              <a:rPr lang="ru-RU" sz="2800" i="1" smtClean="0">
                <a:sym typeface="Symbol" pitchFamily="18" charset="2"/>
              </a:rPr>
              <a:t>если 0</a:t>
            </a:r>
            <a:r>
              <a:rPr lang="en-US" sz="2800" i="1" smtClean="0">
                <a:sym typeface="Symbol" pitchFamily="18" charset="2"/>
              </a:rPr>
              <a:t>&lt;</a:t>
            </a:r>
            <a:r>
              <a:rPr lang="en-US" sz="2800" i="1" smtClean="0"/>
              <a:t>a&lt;</a:t>
            </a:r>
            <a:r>
              <a:rPr lang="ru-RU" sz="2800" i="1" smtClean="0"/>
              <a:t>1,</a:t>
            </a:r>
            <a:endParaRPr lang="en-US" sz="2800" i="1" smtClean="0"/>
          </a:p>
          <a:p>
            <a:pPr marL="609600" indent="-609600" eaLnBrk="1" hangingPunct="1">
              <a:buFontTx/>
              <a:buAutoNum type="arabicPeriod"/>
            </a:pPr>
            <a:r>
              <a:rPr lang="ru-RU" sz="2800" i="1" smtClean="0"/>
              <a:t>Ни чётная, ни нечётная,</a:t>
            </a:r>
          </a:p>
          <a:p>
            <a:pPr marL="609600" indent="-609600" eaLnBrk="1" hangingPunct="1">
              <a:buFontTx/>
              <a:buAutoNum type="arabicPeriod"/>
            </a:pPr>
            <a:r>
              <a:rPr lang="ru-RU" sz="2800" i="1" smtClean="0"/>
              <a:t>Не ограничена,</a:t>
            </a:r>
          </a:p>
          <a:p>
            <a:pPr marL="609600" indent="-609600" eaLnBrk="1" hangingPunct="1">
              <a:buFontTx/>
              <a:buAutoNum type="arabicPeriod"/>
            </a:pPr>
            <a:r>
              <a:rPr lang="ru-RU" sz="2800" i="1" smtClean="0"/>
              <a:t>Нет наибольшего или наименьшего значения.</a:t>
            </a:r>
            <a:endParaRPr lang="en-US" sz="2800" i="1" smtClean="0"/>
          </a:p>
        </p:txBody>
      </p:sp>
      <p:sp>
        <p:nvSpPr>
          <p:cNvPr id="29700" name="AutoShape 5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79388" y="6208713"/>
            <a:ext cx="504825" cy="504825"/>
          </a:xfrm>
          <a:prstGeom prst="actionButtonBeginning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 b="0">
              <a:latin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1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1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51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512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497" name="Group 753"/>
          <p:cNvGraphicFramePr>
            <a:graphicFrameLocks noGrp="1"/>
          </p:cNvGraphicFramePr>
          <p:nvPr/>
        </p:nvGraphicFramePr>
        <p:xfrm>
          <a:off x="539750" y="1773238"/>
          <a:ext cx="3651250" cy="4118935"/>
        </p:xfrm>
        <a:graphic>
          <a:graphicData uri="http://schemas.openxmlformats.org/drawingml/2006/table">
            <a:tbl>
              <a:tblPr/>
              <a:tblGrid>
                <a:gridCol w="280988"/>
                <a:gridCol w="295275"/>
                <a:gridCol w="266700"/>
                <a:gridCol w="280987"/>
                <a:gridCol w="279400"/>
                <a:gridCol w="282575"/>
                <a:gridCol w="280988"/>
                <a:gridCol w="279400"/>
                <a:gridCol w="280987"/>
                <a:gridCol w="280988"/>
                <a:gridCol w="280987"/>
                <a:gridCol w="280988"/>
                <a:gridCol w="280987"/>
              </a:tblGrid>
              <a:tr h="2143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43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43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44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43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43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43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43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44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43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43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44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43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43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43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43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28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43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51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100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68313" y="404813"/>
            <a:ext cx="8229600" cy="1223962"/>
          </a:xfrm>
        </p:spPr>
        <p:txBody>
          <a:bodyPr anchor="t"/>
          <a:lstStyle/>
          <a:p>
            <a:pPr eaLnBrk="1" hangingPunct="1"/>
            <a:r>
              <a:rPr lang="ru-RU" sz="4000" smtClean="0"/>
              <a:t>Логарифмическая функция, её свойства и график.</a:t>
            </a:r>
          </a:p>
        </p:txBody>
      </p:sp>
      <p:sp>
        <p:nvSpPr>
          <p:cNvPr id="31005" name="AutoShape 67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79388" y="6208713"/>
            <a:ext cx="504825" cy="504825"/>
          </a:xfrm>
          <a:prstGeom prst="actionButtonBeginning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 b="0">
              <a:latin typeface="Tahoma" pitchFamily="34" charset="0"/>
            </a:endParaRPr>
          </a:p>
        </p:txBody>
      </p:sp>
      <p:graphicFrame>
        <p:nvGraphicFramePr>
          <p:cNvPr id="32148" name="Group 404"/>
          <p:cNvGraphicFramePr>
            <a:graphicFrameLocks noGrp="1"/>
          </p:cNvGraphicFramePr>
          <p:nvPr/>
        </p:nvGraphicFramePr>
        <p:xfrm>
          <a:off x="4572000" y="2322513"/>
          <a:ext cx="4321175" cy="1036320"/>
        </p:xfrm>
        <a:graphic>
          <a:graphicData uri="http://schemas.openxmlformats.org/drawingml/2006/table">
            <a:tbl>
              <a:tblPr/>
              <a:tblGrid>
                <a:gridCol w="617538"/>
                <a:gridCol w="617537"/>
                <a:gridCol w="617538"/>
                <a:gridCol w="615950"/>
                <a:gridCol w="617537"/>
                <a:gridCol w="617538"/>
                <a:gridCol w="617537"/>
              </a:tblGrid>
              <a:tr h="3603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man Old Style" pitchFamily="18" charset="0"/>
                          <a:cs typeface="Times New Roman" pitchFamily="18" charset="0"/>
                        </a:rPr>
                        <a:t>х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man Old Style" pitchFamily="18" charset="0"/>
                          <a:cs typeface="Times New Roman" pitchFamily="18" charset="0"/>
                        </a:rPr>
                        <a:t>1/4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man Old Style" pitchFamily="18" charset="0"/>
                          <a:cs typeface="Times New Roman" pitchFamily="18" charset="0"/>
                        </a:rPr>
                        <a:t>1/2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man Old Style" pitchFamily="18" charset="0"/>
                          <a:cs typeface="Times New Roman" pitchFamily="18" charset="0"/>
                        </a:rPr>
                        <a:t>1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man Old Style" pitchFamily="18" charset="0"/>
                          <a:cs typeface="Times New Roman" pitchFamily="18" charset="0"/>
                        </a:rPr>
                        <a:t>2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man Old Style" pitchFamily="18" charset="0"/>
                          <a:cs typeface="Times New Roman" pitchFamily="18" charset="0"/>
                        </a:rPr>
                        <a:t>4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man Old Style" pitchFamily="18" charset="0"/>
                          <a:cs typeface="Times New Roman" pitchFamily="18" charset="0"/>
                        </a:rPr>
                        <a:t>8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03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man Old Style" pitchFamily="18" charset="0"/>
                          <a:cs typeface="Times New Roman" pitchFamily="18" charset="0"/>
                        </a:rPr>
                        <a:t>у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man Old Style" pitchFamily="18" charset="0"/>
                          <a:cs typeface="Times New Roman" pitchFamily="18" charset="0"/>
                        </a:rPr>
                        <a:t>-2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man Old Style" pitchFamily="18" charset="0"/>
                          <a:cs typeface="Times New Roman" pitchFamily="18" charset="0"/>
                        </a:rPr>
                        <a:t>-1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man Old Style" pitchFamily="18" charset="0"/>
                          <a:cs typeface="Times New Roman" pitchFamily="18" charset="0"/>
                        </a:rPr>
                        <a:t>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man Old Style" pitchFamily="18" charset="0"/>
                          <a:cs typeface="Times New Roman" pitchFamily="18" charset="0"/>
                        </a:rPr>
                        <a:t>1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man Old Style" pitchFamily="18" charset="0"/>
                          <a:cs typeface="Times New Roman" pitchFamily="18" charset="0"/>
                        </a:rPr>
                        <a:t>2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man Old Style" pitchFamily="18" charset="0"/>
                          <a:cs typeface="Times New Roman" pitchFamily="18" charset="0"/>
                        </a:rPr>
                        <a:t>3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8615" name="Text Box 423"/>
          <p:cNvSpPr txBox="1">
            <a:spLocks noChangeArrowheads="1"/>
          </p:cNvSpPr>
          <p:nvPr/>
        </p:nvSpPr>
        <p:spPr bwMode="auto">
          <a:xfrm>
            <a:off x="4643438" y="1773238"/>
            <a:ext cx="18002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0"/>
              <a:t>у=</a:t>
            </a:r>
            <a:r>
              <a:rPr lang="en-US" sz="2400" b="0"/>
              <a:t>log</a:t>
            </a:r>
            <a:r>
              <a:rPr lang="ru-RU" sz="2400" b="0" baseline="-25000"/>
              <a:t>2</a:t>
            </a:r>
            <a:r>
              <a:rPr lang="ru-RU" sz="2400" b="0"/>
              <a:t>х</a:t>
            </a:r>
          </a:p>
        </p:txBody>
      </p:sp>
      <p:sp>
        <p:nvSpPr>
          <p:cNvPr id="8619" name="Oval 427"/>
          <p:cNvSpPr>
            <a:spLocks noChangeArrowheads="1"/>
          </p:cNvSpPr>
          <p:nvPr/>
        </p:nvSpPr>
        <p:spPr bwMode="auto">
          <a:xfrm>
            <a:off x="1212850" y="5165725"/>
            <a:ext cx="71438" cy="71438"/>
          </a:xfrm>
          <a:prstGeom prst="ellipse">
            <a:avLst/>
          </a:prstGeom>
          <a:solidFill>
            <a:srgbClr val="FF0066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 b="0"/>
          </a:p>
        </p:txBody>
      </p:sp>
      <p:sp>
        <p:nvSpPr>
          <p:cNvPr id="8654" name="Oval 462"/>
          <p:cNvSpPr>
            <a:spLocks noChangeArrowheads="1"/>
          </p:cNvSpPr>
          <p:nvPr/>
        </p:nvSpPr>
        <p:spPr bwMode="auto">
          <a:xfrm>
            <a:off x="1344613" y="4737100"/>
            <a:ext cx="71437" cy="71438"/>
          </a:xfrm>
          <a:prstGeom prst="ellipse">
            <a:avLst/>
          </a:prstGeom>
          <a:solidFill>
            <a:srgbClr val="FF0066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 b="0"/>
          </a:p>
        </p:txBody>
      </p:sp>
      <p:sp>
        <p:nvSpPr>
          <p:cNvPr id="8656" name="Oval 464"/>
          <p:cNvSpPr>
            <a:spLocks noChangeArrowheads="1"/>
          </p:cNvSpPr>
          <p:nvPr/>
        </p:nvSpPr>
        <p:spPr bwMode="auto">
          <a:xfrm>
            <a:off x="2182813" y="3883025"/>
            <a:ext cx="71437" cy="71438"/>
          </a:xfrm>
          <a:prstGeom prst="ellipse">
            <a:avLst/>
          </a:prstGeom>
          <a:solidFill>
            <a:srgbClr val="FF0066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 b="0"/>
          </a:p>
        </p:txBody>
      </p:sp>
      <p:sp>
        <p:nvSpPr>
          <p:cNvPr id="8657" name="Oval 465"/>
          <p:cNvSpPr>
            <a:spLocks noChangeArrowheads="1"/>
          </p:cNvSpPr>
          <p:nvPr/>
        </p:nvSpPr>
        <p:spPr bwMode="auto">
          <a:xfrm>
            <a:off x="3309938" y="3462338"/>
            <a:ext cx="71437" cy="71437"/>
          </a:xfrm>
          <a:prstGeom prst="ellipse">
            <a:avLst/>
          </a:prstGeom>
          <a:solidFill>
            <a:srgbClr val="FF0066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 b="0"/>
          </a:p>
        </p:txBody>
      </p:sp>
      <p:sp>
        <p:nvSpPr>
          <p:cNvPr id="8713" name="Text Box 521"/>
          <p:cNvSpPr txBox="1">
            <a:spLocks noChangeArrowheads="1"/>
          </p:cNvSpPr>
          <p:nvPr/>
        </p:nvSpPr>
        <p:spPr bwMode="auto">
          <a:xfrm>
            <a:off x="4286250" y="4929188"/>
            <a:ext cx="2305050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0"/>
              <a:t>log</a:t>
            </a:r>
            <a:r>
              <a:rPr lang="en-US" sz="2400" b="0" baseline="-25000"/>
              <a:t>2</a:t>
            </a:r>
            <a:r>
              <a:rPr lang="en-US" sz="2400" b="0"/>
              <a:t>x</a:t>
            </a:r>
            <a:r>
              <a:rPr lang="ru-RU" sz="2400" b="0"/>
              <a:t> </a:t>
            </a:r>
            <a:r>
              <a:rPr lang="en-US" sz="2400" b="0"/>
              <a:t>&gt;</a:t>
            </a:r>
            <a:r>
              <a:rPr lang="ru-RU" sz="2400" b="0"/>
              <a:t> </a:t>
            </a:r>
            <a:r>
              <a:rPr lang="en-US" sz="2400" b="0"/>
              <a:t>1</a:t>
            </a:r>
          </a:p>
          <a:p>
            <a:pPr>
              <a:spcBef>
                <a:spcPct val="50000"/>
              </a:spcBef>
            </a:pPr>
            <a:r>
              <a:rPr lang="en-US" sz="2400" b="0"/>
              <a:t>2&gt;1 y=log</a:t>
            </a:r>
            <a:r>
              <a:rPr lang="en-US" sz="2400" b="0" baseline="-25000"/>
              <a:t>2</a:t>
            </a:r>
            <a:r>
              <a:rPr lang="en-US" sz="2400" b="0"/>
              <a:t>x </a:t>
            </a:r>
            <a:r>
              <a:rPr lang="en-US" sz="2400" b="0">
                <a:sym typeface="Symbol" pitchFamily="18" charset="2"/>
              </a:rPr>
              <a:t></a:t>
            </a:r>
          </a:p>
          <a:p>
            <a:pPr>
              <a:spcBef>
                <a:spcPct val="50000"/>
              </a:spcBef>
            </a:pPr>
            <a:r>
              <a:rPr lang="en-US" sz="2400" b="0">
                <a:sym typeface="Symbol" pitchFamily="18" charset="2"/>
              </a:rPr>
              <a:t>x&gt;2</a:t>
            </a:r>
          </a:p>
        </p:txBody>
      </p:sp>
      <p:grpSp>
        <p:nvGrpSpPr>
          <p:cNvPr id="4" name="Group 1055"/>
          <p:cNvGrpSpPr>
            <a:grpSpLocks/>
          </p:cNvGrpSpPr>
          <p:nvPr/>
        </p:nvGrpSpPr>
        <p:grpSpPr bwMode="auto">
          <a:xfrm>
            <a:off x="611188" y="1989138"/>
            <a:ext cx="3313112" cy="3816350"/>
            <a:chOff x="431" y="1253"/>
            <a:chExt cx="2087" cy="2404"/>
          </a:xfrm>
        </p:grpSpPr>
        <p:sp>
          <p:nvSpPr>
            <p:cNvPr id="31048" name="Text Box 327"/>
            <p:cNvSpPr txBox="1">
              <a:spLocks noChangeArrowheads="1"/>
            </p:cNvSpPr>
            <p:nvPr/>
          </p:nvSpPr>
          <p:spPr bwMode="auto">
            <a:xfrm>
              <a:off x="2291" y="2699"/>
              <a:ext cx="227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b="0"/>
                <a:t>х</a:t>
              </a:r>
            </a:p>
          </p:txBody>
        </p:sp>
        <p:grpSp>
          <p:nvGrpSpPr>
            <p:cNvPr id="31049" name="Group 752"/>
            <p:cNvGrpSpPr>
              <a:grpSpLocks/>
            </p:cNvGrpSpPr>
            <p:nvPr/>
          </p:nvGrpSpPr>
          <p:grpSpPr bwMode="auto">
            <a:xfrm>
              <a:off x="431" y="1253"/>
              <a:ext cx="2041" cy="2404"/>
              <a:chOff x="386" y="1253"/>
              <a:chExt cx="2041" cy="2404"/>
            </a:xfrm>
          </p:grpSpPr>
          <p:sp>
            <p:nvSpPr>
              <p:cNvPr id="31050" name="Line 320"/>
              <p:cNvSpPr>
                <a:spLocks noChangeShapeType="1"/>
              </p:cNvSpPr>
              <p:nvPr/>
            </p:nvSpPr>
            <p:spPr bwMode="auto">
              <a:xfrm>
                <a:off x="386" y="2732"/>
                <a:ext cx="2041" cy="1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1051" name="Text Box 328"/>
              <p:cNvSpPr txBox="1">
                <a:spLocks noChangeArrowheads="1"/>
              </p:cNvSpPr>
              <p:nvPr/>
            </p:nvSpPr>
            <p:spPr bwMode="auto">
              <a:xfrm>
                <a:off x="938" y="2703"/>
                <a:ext cx="213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b="0"/>
                  <a:t>1</a:t>
                </a:r>
                <a:endParaRPr lang="ru-RU" b="0"/>
              </a:p>
            </p:txBody>
          </p:sp>
          <p:sp>
            <p:nvSpPr>
              <p:cNvPr id="31052" name="Text Box 329"/>
              <p:cNvSpPr txBox="1">
                <a:spLocks noChangeArrowheads="1"/>
              </p:cNvSpPr>
              <p:nvPr/>
            </p:nvSpPr>
            <p:spPr bwMode="auto">
              <a:xfrm>
                <a:off x="710" y="2705"/>
                <a:ext cx="307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endParaRPr lang="ru-RU" b="0"/>
              </a:p>
            </p:txBody>
          </p:sp>
          <p:sp>
            <p:nvSpPr>
              <p:cNvPr id="31053" name="Text Box 330"/>
              <p:cNvSpPr txBox="1">
                <a:spLocks noChangeArrowheads="1"/>
              </p:cNvSpPr>
              <p:nvPr/>
            </p:nvSpPr>
            <p:spPr bwMode="auto">
              <a:xfrm>
                <a:off x="1073" y="2705"/>
                <a:ext cx="283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endParaRPr lang="ru-RU" b="0"/>
              </a:p>
            </p:txBody>
          </p:sp>
          <p:sp>
            <p:nvSpPr>
              <p:cNvPr id="31054" name="Text Box 331"/>
              <p:cNvSpPr txBox="1">
                <a:spLocks noChangeArrowheads="1"/>
              </p:cNvSpPr>
              <p:nvPr/>
            </p:nvSpPr>
            <p:spPr bwMode="auto">
              <a:xfrm>
                <a:off x="1289" y="2703"/>
                <a:ext cx="213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b="0"/>
                  <a:t>2</a:t>
                </a:r>
                <a:endParaRPr lang="ru-RU" b="0"/>
              </a:p>
            </p:txBody>
          </p:sp>
          <p:sp>
            <p:nvSpPr>
              <p:cNvPr id="31055" name="Text Box 332"/>
              <p:cNvSpPr txBox="1">
                <a:spLocks noChangeArrowheads="1"/>
              </p:cNvSpPr>
              <p:nvPr/>
            </p:nvSpPr>
            <p:spPr bwMode="auto">
              <a:xfrm>
                <a:off x="1237" y="2760"/>
                <a:ext cx="227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endParaRPr lang="ru-RU" b="0"/>
              </a:p>
            </p:txBody>
          </p:sp>
          <p:sp>
            <p:nvSpPr>
              <p:cNvPr id="31056" name="Text Box 331"/>
              <p:cNvSpPr txBox="1">
                <a:spLocks noChangeArrowheads="1"/>
              </p:cNvSpPr>
              <p:nvPr/>
            </p:nvSpPr>
            <p:spPr bwMode="auto">
              <a:xfrm>
                <a:off x="1648" y="2703"/>
                <a:ext cx="213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b="0"/>
                  <a:t>3</a:t>
                </a:r>
                <a:endParaRPr lang="ru-RU" b="0"/>
              </a:p>
            </p:txBody>
          </p:sp>
          <p:sp>
            <p:nvSpPr>
              <p:cNvPr id="31057" name="Text Box 331"/>
              <p:cNvSpPr txBox="1">
                <a:spLocks noChangeArrowheads="1"/>
              </p:cNvSpPr>
              <p:nvPr/>
            </p:nvSpPr>
            <p:spPr bwMode="auto">
              <a:xfrm>
                <a:off x="1993" y="2703"/>
                <a:ext cx="213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b="0"/>
                  <a:t>4</a:t>
                </a:r>
                <a:endParaRPr lang="ru-RU" b="0"/>
              </a:p>
            </p:txBody>
          </p:sp>
          <p:grpSp>
            <p:nvGrpSpPr>
              <p:cNvPr id="31058" name="Group 751"/>
              <p:cNvGrpSpPr>
                <a:grpSpLocks/>
              </p:cNvGrpSpPr>
              <p:nvPr/>
            </p:nvGrpSpPr>
            <p:grpSpPr bwMode="auto">
              <a:xfrm>
                <a:off x="431" y="1253"/>
                <a:ext cx="318" cy="2404"/>
                <a:chOff x="431" y="1253"/>
                <a:chExt cx="318" cy="2404"/>
              </a:xfrm>
            </p:grpSpPr>
            <p:sp>
              <p:nvSpPr>
                <p:cNvPr id="31059" name="Line 321"/>
                <p:cNvSpPr>
                  <a:spLocks noChangeShapeType="1"/>
                </p:cNvSpPr>
                <p:nvPr/>
              </p:nvSpPr>
              <p:spPr bwMode="auto">
                <a:xfrm flipV="1">
                  <a:off x="703" y="1253"/>
                  <a:ext cx="1" cy="2404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  <a:headEnd/>
                  <a:tailEnd type="triangle" w="med" len="med"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1060" name="Text Box 322"/>
                <p:cNvSpPr txBox="1">
                  <a:spLocks noChangeArrowheads="1"/>
                </p:cNvSpPr>
                <p:nvPr/>
              </p:nvSpPr>
              <p:spPr bwMode="auto">
                <a:xfrm>
                  <a:off x="522" y="2709"/>
                  <a:ext cx="227" cy="23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ru-RU" b="0"/>
                    <a:t>0</a:t>
                  </a:r>
                </a:p>
              </p:txBody>
            </p:sp>
            <p:sp>
              <p:nvSpPr>
                <p:cNvPr id="31061" name="Text Box 323"/>
                <p:cNvSpPr txBox="1">
                  <a:spLocks noChangeArrowheads="1"/>
                </p:cNvSpPr>
                <p:nvPr/>
              </p:nvSpPr>
              <p:spPr bwMode="auto">
                <a:xfrm>
                  <a:off x="431" y="2882"/>
                  <a:ext cx="318" cy="23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en-US" b="0"/>
                    <a:t>-</a:t>
                  </a:r>
                  <a:r>
                    <a:rPr lang="ru-RU" b="0"/>
                    <a:t>1</a:t>
                  </a:r>
                </a:p>
              </p:txBody>
            </p:sp>
            <p:sp>
              <p:nvSpPr>
                <p:cNvPr id="31062" name="Text Box 333"/>
                <p:cNvSpPr txBox="1">
                  <a:spLocks noChangeArrowheads="1"/>
                </p:cNvSpPr>
                <p:nvPr/>
              </p:nvSpPr>
              <p:spPr bwMode="auto">
                <a:xfrm>
                  <a:off x="476" y="2342"/>
                  <a:ext cx="227" cy="23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en-US" b="0"/>
                    <a:t>1</a:t>
                  </a:r>
                  <a:endParaRPr lang="ru-RU" b="0"/>
                </a:p>
              </p:txBody>
            </p:sp>
            <p:sp>
              <p:nvSpPr>
                <p:cNvPr id="31063" name="Text Box 334"/>
                <p:cNvSpPr txBox="1">
                  <a:spLocks noChangeArrowheads="1"/>
                </p:cNvSpPr>
                <p:nvPr/>
              </p:nvSpPr>
              <p:spPr bwMode="auto">
                <a:xfrm>
                  <a:off x="476" y="1253"/>
                  <a:ext cx="227" cy="23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ru-RU" b="0"/>
                    <a:t>у</a:t>
                  </a:r>
                </a:p>
              </p:txBody>
            </p:sp>
            <p:sp>
              <p:nvSpPr>
                <p:cNvPr id="31064" name="Text Box 335"/>
                <p:cNvSpPr txBox="1">
                  <a:spLocks noChangeArrowheads="1"/>
                </p:cNvSpPr>
                <p:nvPr/>
              </p:nvSpPr>
              <p:spPr bwMode="auto">
                <a:xfrm>
                  <a:off x="487" y="1526"/>
                  <a:ext cx="262" cy="23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en-US" b="0"/>
                    <a:t>4</a:t>
                  </a:r>
                  <a:endParaRPr lang="ru-RU" b="0"/>
                </a:p>
              </p:txBody>
            </p:sp>
            <p:sp>
              <p:nvSpPr>
                <p:cNvPr id="31065" name="Text Box 337"/>
                <p:cNvSpPr txBox="1">
                  <a:spLocks noChangeArrowheads="1"/>
                </p:cNvSpPr>
                <p:nvPr/>
              </p:nvSpPr>
              <p:spPr bwMode="auto">
                <a:xfrm>
                  <a:off x="476" y="1798"/>
                  <a:ext cx="226" cy="23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en-US" b="0"/>
                    <a:t>3</a:t>
                  </a:r>
                  <a:endParaRPr lang="ru-RU" b="0"/>
                </a:p>
              </p:txBody>
            </p:sp>
            <p:sp>
              <p:nvSpPr>
                <p:cNvPr id="31066" name="Text Box 333"/>
                <p:cNvSpPr txBox="1">
                  <a:spLocks noChangeArrowheads="1"/>
                </p:cNvSpPr>
                <p:nvPr/>
              </p:nvSpPr>
              <p:spPr bwMode="auto">
                <a:xfrm>
                  <a:off x="431" y="3153"/>
                  <a:ext cx="296" cy="23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en-US" b="0"/>
                    <a:t>-</a:t>
                  </a:r>
                  <a:r>
                    <a:rPr lang="ru-RU" b="0"/>
                    <a:t>2</a:t>
                  </a:r>
                </a:p>
              </p:txBody>
            </p:sp>
            <p:sp>
              <p:nvSpPr>
                <p:cNvPr id="31067" name="Text Box 333"/>
                <p:cNvSpPr txBox="1">
                  <a:spLocks noChangeArrowheads="1"/>
                </p:cNvSpPr>
                <p:nvPr/>
              </p:nvSpPr>
              <p:spPr bwMode="auto">
                <a:xfrm>
                  <a:off x="476" y="2070"/>
                  <a:ext cx="227" cy="23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en-US" b="0"/>
                    <a:t>2</a:t>
                  </a:r>
                  <a:endParaRPr lang="ru-RU" b="0"/>
                </a:p>
              </p:txBody>
            </p:sp>
          </p:grpSp>
        </p:grpSp>
      </p:grpSp>
      <p:sp>
        <p:nvSpPr>
          <p:cNvPr id="8655" name="Oval 463"/>
          <p:cNvSpPr>
            <a:spLocks noChangeArrowheads="1"/>
          </p:cNvSpPr>
          <p:nvPr/>
        </p:nvSpPr>
        <p:spPr bwMode="auto">
          <a:xfrm>
            <a:off x="1619250" y="4292600"/>
            <a:ext cx="71438" cy="71438"/>
          </a:xfrm>
          <a:prstGeom prst="ellipse">
            <a:avLst/>
          </a:prstGeom>
          <a:solidFill>
            <a:srgbClr val="FF0066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 b="0"/>
          </a:p>
        </p:txBody>
      </p:sp>
      <p:sp>
        <p:nvSpPr>
          <p:cNvPr id="32492" name="Freeform 748"/>
          <p:cNvSpPr>
            <a:spLocks/>
          </p:cNvSpPr>
          <p:nvPr/>
        </p:nvSpPr>
        <p:spPr bwMode="auto">
          <a:xfrm>
            <a:off x="1258888" y="3357563"/>
            <a:ext cx="2374900" cy="1871662"/>
          </a:xfrm>
          <a:custGeom>
            <a:avLst/>
            <a:gdLst>
              <a:gd name="T0" fmla="*/ 0 w 1315"/>
              <a:gd name="T1" fmla="*/ 2147483647 h 1089"/>
              <a:gd name="T2" fmla="*/ 2147483647 w 1315"/>
              <a:gd name="T3" fmla="*/ 2147483647 h 1089"/>
              <a:gd name="T4" fmla="*/ 2147483647 w 1315"/>
              <a:gd name="T5" fmla="*/ 2147483647 h 1089"/>
              <a:gd name="T6" fmla="*/ 2147483647 w 1315"/>
              <a:gd name="T7" fmla="*/ 2147483647 h 1089"/>
              <a:gd name="T8" fmla="*/ 2147483647 w 1315"/>
              <a:gd name="T9" fmla="*/ 0 h 108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315"/>
              <a:gd name="T16" fmla="*/ 0 h 1089"/>
              <a:gd name="T17" fmla="*/ 1315 w 1315"/>
              <a:gd name="T18" fmla="*/ 1089 h 108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315" h="1089">
                <a:moveTo>
                  <a:pt x="0" y="1089"/>
                </a:moveTo>
                <a:cubicBezTo>
                  <a:pt x="23" y="998"/>
                  <a:pt x="46" y="907"/>
                  <a:pt x="91" y="816"/>
                </a:cubicBezTo>
                <a:cubicBezTo>
                  <a:pt x="136" y="725"/>
                  <a:pt x="181" y="635"/>
                  <a:pt x="272" y="544"/>
                </a:cubicBezTo>
                <a:cubicBezTo>
                  <a:pt x="363" y="453"/>
                  <a:pt x="461" y="363"/>
                  <a:pt x="635" y="272"/>
                </a:cubicBezTo>
                <a:cubicBezTo>
                  <a:pt x="809" y="181"/>
                  <a:pt x="1062" y="90"/>
                  <a:pt x="1315" y="0"/>
                </a:cubicBezTo>
              </a:path>
            </a:pathLst>
          </a:custGeom>
          <a:noFill/>
          <a:ln w="38100">
            <a:solidFill>
              <a:srgbClr val="FF0066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" name="Text Box 423"/>
          <p:cNvSpPr txBox="1">
            <a:spLocks noChangeArrowheads="1"/>
          </p:cNvSpPr>
          <p:nvPr/>
        </p:nvSpPr>
        <p:spPr bwMode="auto">
          <a:xfrm rot="-1211148">
            <a:off x="2124075" y="3068638"/>
            <a:ext cx="13684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0">
                <a:solidFill>
                  <a:srgbClr val="FF0066"/>
                </a:solidFill>
              </a:rPr>
              <a:t>y</a:t>
            </a:r>
            <a:r>
              <a:rPr lang="ru-RU" sz="2400" b="0">
                <a:solidFill>
                  <a:srgbClr val="FF0066"/>
                </a:solidFill>
              </a:rPr>
              <a:t>=</a:t>
            </a:r>
            <a:r>
              <a:rPr lang="en-US" sz="2400" b="0">
                <a:solidFill>
                  <a:srgbClr val="FF0066"/>
                </a:solidFill>
              </a:rPr>
              <a:t>log</a:t>
            </a:r>
            <a:r>
              <a:rPr lang="ru-RU" sz="2400" b="0" baseline="-25000">
                <a:solidFill>
                  <a:srgbClr val="FF0066"/>
                </a:solidFill>
              </a:rPr>
              <a:t>2</a:t>
            </a:r>
            <a:r>
              <a:rPr lang="ru-RU" sz="2400" b="0">
                <a:solidFill>
                  <a:srgbClr val="FF0066"/>
                </a:solidFill>
              </a:rPr>
              <a:t>х</a:t>
            </a:r>
          </a:p>
        </p:txBody>
      </p:sp>
      <p:sp>
        <p:nvSpPr>
          <p:cNvPr id="53281" name="Line 1057"/>
          <p:cNvSpPr>
            <a:spLocks noChangeShapeType="1"/>
          </p:cNvSpPr>
          <p:nvPr/>
        </p:nvSpPr>
        <p:spPr bwMode="auto">
          <a:xfrm>
            <a:off x="755650" y="3908425"/>
            <a:ext cx="2879725" cy="0"/>
          </a:xfrm>
          <a:prstGeom prst="line">
            <a:avLst/>
          </a:prstGeom>
          <a:noFill/>
          <a:ln w="28575">
            <a:solidFill>
              <a:srgbClr val="0000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" name="Text Box 521"/>
          <p:cNvSpPr txBox="1">
            <a:spLocks noChangeArrowheads="1"/>
          </p:cNvSpPr>
          <p:nvPr/>
        </p:nvSpPr>
        <p:spPr bwMode="auto">
          <a:xfrm>
            <a:off x="6643688" y="4929188"/>
            <a:ext cx="2305050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0"/>
              <a:t>log</a:t>
            </a:r>
            <a:r>
              <a:rPr lang="en-US" sz="2400" b="0" baseline="-25000"/>
              <a:t>2</a:t>
            </a:r>
            <a:r>
              <a:rPr lang="en-US" sz="2400" b="0"/>
              <a:t>x</a:t>
            </a:r>
            <a:r>
              <a:rPr lang="ru-RU" sz="2400" b="0"/>
              <a:t> </a:t>
            </a:r>
            <a:r>
              <a:rPr lang="en-US" sz="2400" b="0"/>
              <a:t>&lt;</a:t>
            </a:r>
            <a:r>
              <a:rPr lang="ru-RU" sz="2400" b="0"/>
              <a:t> </a:t>
            </a:r>
            <a:r>
              <a:rPr lang="en-US" sz="2400" b="0"/>
              <a:t>2</a:t>
            </a:r>
          </a:p>
          <a:p>
            <a:pPr>
              <a:spcBef>
                <a:spcPct val="50000"/>
              </a:spcBef>
            </a:pPr>
            <a:r>
              <a:rPr lang="en-US" sz="2400" b="0"/>
              <a:t>2&gt;1 y=log</a:t>
            </a:r>
            <a:r>
              <a:rPr lang="en-US" sz="2400" b="0" baseline="-25000"/>
              <a:t>2</a:t>
            </a:r>
            <a:r>
              <a:rPr lang="en-US" sz="2400" b="0"/>
              <a:t>x </a:t>
            </a:r>
            <a:r>
              <a:rPr lang="en-US" sz="2400" b="0">
                <a:sym typeface="Symbol" pitchFamily="18" charset="2"/>
              </a:rPr>
              <a:t></a:t>
            </a:r>
          </a:p>
          <a:p>
            <a:pPr>
              <a:spcBef>
                <a:spcPct val="50000"/>
              </a:spcBef>
            </a:pPr>
            <a:r>
              <a:rPr lang="ru-RU" sz="2400" b="0">
                <a:sym typeface="Symbol" pitchFamily="18" charset="2"/>
              </a:rPr>
              <a:t>0</a:t>
            </a:r>
            <a:r>
              <a:rPr lang="en-US" sz="2400" b="0">
                <a:sym typeface="Symbol" pitchFamily="18" charset="2"/>
              </a:rPr>
              <a:t>&lt;x&lt;4</a:t>
            </a:r>
          </a:p>
        </p:txBody>
      </p:sp>
      <p:sp>
        <p:nvSpPr>
          <p:cNvPr id="53283" name="Line 1059"/>
          <p:cNvSpPr>
            <a:spLocks noChangeShapeType="1"/>
          </p:cNvSpPr>
          <p:nvPr/>
        </p:nvSpPr>
        <p:spPr bwMode="auto">
          <a:xfrm>
            <a:off x="755650" y="3500438"/>
            <a:ext cx="2879725" cy="0"/>
          </a:xfrm>
          <a:prstGeom prst="line">
            <a:avLst/>
          </a:prstGeom>
          <a:noFill/>
          <a:ln w="28575">
            <a:solidFill>
              <a:srgbClr val="008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3286" name="Freeform 1062"/>
          <p:cNvSpPr>
            <a:spLocks/>
          </p:cNvSpPr>
          <p:nvPr/>
        </p:nvSpPr>
        <p:spPr bwMode="auto">
          <a:xfrm>
            <a:off x="2205038" y="3348038"/>
            <a:ext cx="1439862" cy="576262"/>
          </a:xfrm>
          <a:custGeom>
            <a:avLst/>
            <a:gdLst>
              <a:gd name="T0" fmla="*/ 0 w 907"/>
              <a:gd name="T1" fmla="*/ 2147483647 h 363"/>
              <a:gd name="T2" fmla="*/ 2147483647 w 907"/>
              <a:gd name="T3" fmla="*/ 2147483647 h 363"/>
              <a:gd name="T4" fmla="*/ 2147483647 w 907"/>
              <a:gd name="T5" fmla="*/ 2147483647 h 363"/>
              <a:gd name="T6" fmla="*/ 2147483647 w 907"/>
              <a:gd name="T7" fmla="*/ 0 h 363"/>
              <a:gd name="T8" fmla="*/ 0 60000 65536"/>
              <a:gd name="T9" fmla="*/ 0 60000 65536"/>
              <a:gd name="T10" fmla="*/ 0 60000 65536"/>
              <a:gd name="T11" fmla="*/ 0 60000 65536"/>
              <a:gd name="T12" fmla="*/ 0 w 907"/>
              <a:gd name="T13" fmla="*/ 0 h 363"/>
              <a:gd name="T14" fmla="*/ 907 w 907"/>
              <a:gd name="T15" fmla="*/ 363 h 363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907" h="363">
                <a:moveTo>
                  <a:pt x="0" y="363"/>
                </a:moveTo>
                <a:cubicBezTo>
                  <a:pt x="90" y="313"/>
                  <a:pt x="181" y="264"/>
                  <a:pt x="272" y="226"/>
                </a:cubicBezTo>
                <a:cubicBezTo>
                  <a:pt x="363" y="188"/>
                  <a:pt x="438" y="174"/>
                  <a:pt x="544" y="136"/>
                </a:cubicBezTo>
                <a:cubicBezTo>
                  <a:pt x="650" y="98"/>
                  <a:pt x="847" y="23"/>
                  <a:pt x="907" y="0"/>
                </a:cubicBezTo>
              </a:path>
            </a:pathLst>
          </a:custGeom>
          <a:noFill/>
          <a:ln w="44450">
            <a:solidFill>
              <a:srgbClr val="00FF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2" name="Freeform 748"/>
          <p:cNvSpPr>
            <a:spLocks/>
          </p:cNvSpPr>
          <p:nvPr/>
        </p:nvSpPr>
        <p:spPr bwMode="auto">
          <a:xfrm>
            <a:off x="1285875" y="3481388"/>
            <a:ext cx="2000250" cy="1728787"/>
          </a:xfrm>
          <a:custGeom>
            <a:avLst/>
            <a:gdLst>
              <a:gd name="T0" fmla="*/ 0 w 1315"/>
              <a:gd name="T1" fmla="*/ 2147483647 h 1089"/>
              <a:gd name="T2" fmla="*/ 2147483647 w 1315"/>
              <a:gd name="T3" fmla="*/ 2147483647 h 1089"/>
              <a:gd name="T4" fmla="*/ 2147483647 w 1315"/>
              <a:gd name="T5" fmla="*/ 2147483647 h 1089"/>
              <a:gd name="T6" fmla="*/ 2147483647 w 1315"/>
              <a:gd name="T7" fmla="*/ 2147483647 h 1089"/>
              <a:gd name="T8" fmla="*/ 2147483647 w 1315"/>
              <a:gd name="T9" fmla="*/ 0 h 108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315"/>
              <a:gd name="T16" fmla="*/ 0 h 1089"/>
              <a:gd name="T17" fmla="*/ 1315 w 1315"/>
              <a:gd name="T18" fmla="*/ 1089 h 108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315" h="1089">
                <a:moveTo>
                  <a:pt x="0" y="1089"/>
                </a:moveTo>
                <a:cubicBezTo>
                  <a:pt x="23" y="998"/>
                  <a:pt x="46" y="907"/>
                  <a:pt x="91" y="816"/>
                </a:cubicBezTo>
                <a:cubicBezTo>
                  <a:pt x="136" y="725"/>
                  <a:pt x="181" y="635"/>
                  <a:pt x="272" y="544"/>
                </a:cubicBezTo>
                <a:cubicBezTo>
                  <a:pt x="363" y="453"/>
                  <a:pt x="461" y="363"/>
                  <a:pt x="635" y="272"/>
                </a:cubicBezTo>
                <a:cubicBezTo>
                  <a:pt x="809" y="181"/>
                  <a:pt x="1062" y="90"/>
                  <a:pt x="1315" y="0"/>
                </a:cubicBezTo>
              </a:path>
            </a:pathLst>
          </a:custGeom>
          <a:noFill/>
          <a:ln w="38100">
            <a:solidFill>
              <a:srgbClr val="3366FF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" name="Text Box 523"/>
          <p:cNvSpPr txBox="1">
            <a:spLocks noChangeArrowheads="1"/>
          </p:cNvSpPr>
          <p:nvPr/>
        </p:nvSpPr>
        <p:spPr bwMode="auto">
          <a:xfrm>
            <a:off x="4357688" y="3571875"/>
            <a:ext cx="442912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ct val="30000"/>
              </a:spcBef>
            </a:pPr>
            <a:r>
              <a:rPr lang="en-US" sz="2400" b="0">
                <a:latin typeface="Cambria" pitchFamily="18" charset="0"/>
              </a:rPr>
              <a:t>y&gt;0</a:t>
            </a:r>
            <a:r>
              <a:rPr lang="ru-RU" sz="2400" b="0">
                <a:latin typeface="Cambria" pitchFamily="18" charset="0"/>
              </a:rPr>
              <a:t>, при х</a:t>
            </a:r>
            <a:r>
              <a:rPr lang="en-US" sz="2400" b="0">
                <a:latin typeface="Cambria" pitchFamily="18" charset="0"/>
              </a:rPr>
              <a:t>&gt;1, y&lt;0</a:t>
            </a:r>
            <a:r>
              <a:rPr lang="ru-RU" sz="2400" b="0">
                <a:latin typeface="Cambria" pitchFamily="18" charset="0"/>
              </a:rPr>
              <a:t>, при </a:t>
            </a:r>
            <a:r>
              <a:rPr lang="en-US" sz="2400" b="0">
                <a:latin typeface="Cambria" pitchFamily="18" charset="0"/>
              </a:rPr>
              <a:t>0&lt;</a:t>
            </a:r>
            <a:r>
              <a:rPr lang="ru-RU" sz="2400" b="0">
                <a:latin typeface="Cambria" pitchFamily="18" charset="0"/>
              </a:rPr>
              <a:t>х</a:t>
            </a:r>
            <a:r>
              <a:rPr lang="en-US" sz="2400" b="0">
                <a:latin typeface="Cambria" pitchFamily="18" charset="0"/>
              </a:rPr>
              <a:t>&lt;1</a:t>
            </a:r>
          </a:p>
          <a:p>
            <a:pPr>
              <a:lnSpc>
                <a:spcPct val="90000"/>
              </a:lnSpc>
              <a:spcBef>
                <a:spcPct val="30000"/>
              </a:spcBef>
            </a:pPr>
            <a:r>
              <a:rPr lang="ru-RU" sz="2400" b="0">
                <a:latin typeface="Cambria" pitchFamily="18" charset="0"/>
              </a:rPr>
              <a:t>Найти</a:t>
            </a:r>
            <a:r>
              <a:rPr lang="ru-RU" sz="2400" b="0"/>
              <a:t>:</a:t>
            </a:r>
            <a:r>
              <a:rPr lang="en-US" sz="2400" b="0"/>
              <a:t/>
            </a:r>
            <a:br>
              <a:rPr lang="en-US" sz="2400" b="0"/>
            </a:br>
            <a:r>
              <a:rPr lang="en-US" sz="2400" b="0"/>
              <a:t>log</a:t>
            </a:r>
            <a:r>
              <a:rPr lang="en-US" sz="2400" b="0" baseline="-25000"/>
              <a:t>2</a:t>
            </a:r>
            <a:r>
              <a:rPr lang="en-US" sz="2400" b="0"/>
              <a:t>3</a:t>
            </a:r>
            <a:r>
              <a:rPr lang="ru-RU" sz="2400" b="0"/>
              <a:t>,</a:t>
            </a:r>
            <a:r>
              <a:rPr lang="ru-RU" b="0"/>
              <a:t> </a:t>
            </a:r>
            <a:r>
              <a:rPr lang="en-US" sz="2400" b="0"/>
              <a:t>log</a:t>
            </a:r>
            <a:r>
              <a:rPr lang="en-US" sz="2400" b="0" baseline="-25000"/>
              <a:t>2</a:t>
            </a:r>
            <a:r>
              <a:rPr lang="en-US" sz="2400" b="0"/>
              <a:t>0,3</a:t>
            </a:r>
            <a:r>
              <a:rPr lang="ru-RU" sz="2400" b="0"/>
              <a:t>,</a:t>
            </a:r>
            <a:r>
              <a:rPr lang="ru-RU" b="0"/>
              <a:t> </a:t>
            </a:r>
            <a:r>
              <a:rPr lang="en-US" sz="2400" b="0"/>
              <a:t>log</a:t>
            </a:r>
            <a:r>
              <a:rPr lang="en-US" sz="2400" b="0" baseline="-25000"/>
              <a:t>2</a:t>
            </a:r>
            <a:r>
              <a:rPr lang="en-US" sz="2400" b="0"/>
              <a:t>0,7</a:t>
            </a:r>
            <a:r>
              <a:rPr lang="ru-RU" b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6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2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2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87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53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53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87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87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53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500"/>
                                        <p:tgtEl>
                                          <p:spTgt spid="532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/>
                                        <p:tgtEl>
                                          <p:spTgt spid="532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15" grpId="0" autoUpdateAnimBg="0"/>
      <p:bldP spid="8619" grpId="0" animBg="1" autoUpdateAnimBg="0"/>
      <p:bldP spid="8654" grpId="0" animBg="1" autoUpdateAnimBg="0"/>
      <p:bldP spid="8656" grpId="0" animBg="1" autoUpdateAnimBg="0"/>
      <p:bldP spid="8657" grpId="0" animBg="1" autoUpdateAnimBg="0"/>
      <p:bldP spid="8713" grpId="0" build="p" autoUpdateAnimBg="0"/>
      <p:bldP spid="8655" grpId="0" animBg="1" autoUpdateAnimBg="0"/>
      <p:bldP spid="32492" grpId="0" animBg="1"/>
      <p:bldP spid="2" grpId="0" autoUpdateAnimBg="0"/>
      <p:bldP spid="53281" grpId="0" animBg="1"/>
      <p:bldP spid="53281" grpId="1" animBg="1"/>
      <p:bldP spid="3" grpId="0" build="p" autoUpdateAnimBg="0"/>
      <p:bldP spid="53283" grpId="0" animBg="1"/>
      <p:bldP spid="53286" grpId="0" animBg="1"/>
      <p:bldP spid="53286" grpId="1" animBg="1"/>
      <p:bldP spid="42" grpId="0" animBg="1"/>
      <p:bldP spid="43" grpId="0" build="p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4274" name="Group 2"/>
          <p:cNvGraphicFramePr>
            <a:graphicFrameLocks noGrp="1"/>
          </p:cNvGraphicFramePr>
          <p:nvPr/>
        </p:nvGraphicFramePr>
        <p:xfrm>
          <a:off x="539750" y="1773238"/>
          <a:ext cx="3651250" cy="4118935"/>
        </p:xfrm>
        <a:graphic>
          <a:graphicData uri="http://schemas.openxmlformats.org/drawingml/2006/table">
            <a:tbl>
              <a:tblPr/>
              <a:tblGrid>
                <a:gridCol w="280988"/>
                <a:gridCol w="295275"/>
                <a:gridCol w="266700"/>
                <a:gridCol w="280987"/>
                <a:gridCol w="279400"/>
                <a:gridCol w="282575"/>
                <a:gridCol w="280988"/>
                <a:gridCol w="279400"/>
                <a:gridCol w="280987"/>
                <a:gridCol w="280988"/>
                <a:gridCol w="280987"/>
                <a:gridCol w="280988"/>
                <a:gridCol w="280987"/>
              </a:tblGrid>
              <a:tr h="2143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43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43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44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43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43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43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43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44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43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43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44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43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43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43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43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28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43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51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202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68313" y="404813"/>
            <a:ext cx="8229600" cy="1223962"/>
          </a:xfrm>
        </p:spPr>
        <p:txBody>
          <a:bodyPr anchor="t"/>
          <a:lstStyle/>
          <a:p>
            <a:pPr eaLnBrk="1" hangingPunct="1"/>
            <a:r>
              <a:rPr lang="ru-RU" sz="4000" smtClean="0"/>
              <a:t>Логарифмическая функция, её свойства и график.</a:t>
            </a:r>
          </a:p>
        </p:txBody>
      </p:sp>
      <p:sp>
        <p:nvSpPr>
          <p:cNvPr id="32029" name="AutoShape 67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79388" y="6208713"/>
            <a:ext cx="504825" cy="504825"/>
          </a:xfrm>
          <a:prstGeom prst="actionButtonBeginning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 b="0">
              <a:latin typeface="Tahoma" pitchFamily="34" charset="0"/>
            </a:endParaRPr>
          </a:p>
        </p:txBody>
      </p:sp>
      <p:graphicFrame>
        <p:nvGraphicFramePr>
          <p:cNvPr id="54617" name="Group 345"/>
          <p:cNvGraphicFramePr>
            <a:graphicFrameLocks noGrp="1"/>
          </p:cNvGraphicFramePr>
          <p:nvPr/>
        </p:nvGraphicFramePr>
        <p:xfrm>
          <a:off x="4572000" y="2322513"/>
          <a:ext cx="4321175" cy="1036320"/>
        </p:xfrm>
        <a:graphic>
          <a:graphicData uri="http://schemas.openxmlformats.org/drawingml/2006/table">
            <a:tbl>
              <a:tblPr/>
              <a:tblGrid>
                <a:gridCol w="617538"/>
                <a:gridCol w="617537"/>
                <a:gridCol w="617538"/>
                <a:gridCol w="615950"/>
                <a:gridCol w="617537"/>
                <a:gridCol w="617538"/>
                <a:gridCol w="617537"/>
              </a:tblGrid>
              <a:tr h="3603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man Old Style" pitchFamily="18" charset="0"/>
                          <a:cs typeface="Times New Roman" pitchFamily="18" charset="0"/>
                        </a:rPr>
                        <a:t>х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man Old Style" pitchFamily="18" charset="0"/>
                          <a:cs typeface="Times New Roman" pitchFamily="18" charset="0"/>
                        </a:rPr>
                        <a:t>1/4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man Old Style" pitchFamily="18" charset="0"/>
                          <a:cs typeface="Times New Roman" pitchFamily="18" charset="0"/>
                        </a:rPr>
                        <a:t>1/2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man Old Style" pitchFamily="18" charset="0"/>
                          <a:cs typeface="Times New Roman" pitchFamily="18" charset="0"/>
                        </a:rPr>
                        <a:t>1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man Old Style" pitchFamily="18" charset="0"/>
                          <a:cs typeface="Times New Roman" pitchFamily="18" charset="0"/>
                        </a:rPr>
                        <a:t>2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man Old Style" pitchFamily="18" charset="0"/>
                          <a:cs typeface="Times New Roman" pitchFamily="18" charset="0"/>
                        </a:rPr>
                        <a:t>4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man Old Style" pitchFamily="18" charset="0"/>
                          <a:cs typeface="Times New Roman" pitchFamily="18" charset="0"/>
                        </a:rPr>
                        <a:t>8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03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man Old Style" pitchFamily="18" charset="0"/>
                          <a:cs typeface="Times New Roman" pitchFamily="18" charset="0"/>
                        </a:rPr>
                        <a:t>у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man Old Style" pitchFamily="18" charset="0"/>
                          <a:cs typeface="Times New Roman" pitchFamily="18" charset="0"/>
                        </a:rPr>
                        <a:t>2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man Old Style" pitchFamily="18" charset="0"/>
                          <a:cs typeface="Times New Roman" pitchFamily="18" charset="0"/>
                        </a:rPr>
                        <a:t>1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man Old Style" pitchFamily="18" charset="0"/>
                          <a:cs typeface="Times New Roman" pitchFamily="18" charset="0"/>
                        </a:rPr>
                        <a:t>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man Old Style" pitchFamily="18" charset="0"/>
                          <a:cs typeface="Times New Roman" pitchFamily="18" charset="0"/>
                        </a:rPr>
                        <a:t>-1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man Old Style" pitchFamily="18" charset="0"/>
                          <a:cs typeface="Times New Roman" pitchFamily="18" charset="0"/>
                        </a:rPr>
                        <a:t>-2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man Old Style" pitchFamily="18" charset="0"/>
                          <a:cs typeface="Times New Roman" pitchFamily="18" charset="0"/>
                        </a:rPr>
                        <a:t>-</a:t>
                      </a: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man Old Style" pitchFamily="18" charset="0"/>
                          <a:cs typeface="Times New Roman" pitchFamily="18" charset="0"/>
                        </a:rPr>
                        <a:t>3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8615" name="Text Box 423"/>
          <p:cNvSpPr txBox="1">
            <a:spLocks noChangeArrowheads="1"/>
          </p:cNvSpPr>
          <p:nvPr/>
        </p:nvSpPr>
        <p:spPr bwMode="auto">
          <a:xfrm>
            <a:off x="4643438" y="1773238"/>
            <a:ext cx="18002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0"/>
              <a:t>у=</a:t>
            </a:r>
            <a:r>
              <a:rPr lang="en-US" sz="2400" b="0"/>
              <a:t>log</a:t>
            </a:r>
            <a:r>
              <a:rPr lang="en-US" sz="2400" b="0" baseline="-25000"/>
              <a:t>0,5</a:t>
            </a:r>
            <a:r>
              <a:rPr lang="ru-RU" sz="2400" b="0"/>
              <a:t>х</a:t>
            </a:r>
          </a:p>
        </p:txBody>
      </p:sp>
      <p:sp>
        <p:nvSpPr>
          <p:cNvPr id="8619" name="Oval 427"/>
          <p:cNvSpPr>
            <a:spLocks noChangeArrowheads="1"/>
          </p:cNvSpPr>
          <p:nvPr/>
        </p:nvSpPr>
        <p:spPr bwMode="auto">
          <a:xfrm>
            <a:off x="1216025" y="3448050"/>
            <a:ext cx="71438" cy="71438"/>
          </a:xfrm>
          <a:prstGeom prst="ellipse">
            <a:avLst/>
          </a:prstGeom>
          <a:solidFill>
            <a:srgbClr val="FF0066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 b="0"/>
          </a:p>
        </p:txBody>
      </p:sp>
      <p:sp>
        <p:nvSpPr>
          <p:cNvPr id="8654" name="Oval 462"/>
          <p:cNvSpPr>
            <a:spLocks noChangeArrowheads="1"/>
          </p:cNvSpPr>
          <p:nvPr/>
        </p:nvSpPr>
        <p:spPr bwMode="auto">
          <a:xfrm>
            <a:off x="1350963" y="3879850"/>
            <a:ext cx="71437" cy="71438"/>
          </a:xfrm>
          <a:prstGeom prst="ellipse">
            <a:avLst/>
          </a:prstGeom>
          <a:solidFill>
            <a:srgbClr val="FF0066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 b="0"/>
          </a:p>
        </p:txBody>
      </p:sp>
      <p:sp>
        <p:nvSpPr>
          <p:cNvPr id="8656" name="Oval 464"/>
          <p:cNvSpPr>
            <a:spLocks noChangeArrowheads="1"/>
          </p:cNvSpPr>
          <p:nvPr/>
        </p:nvSpPr>
        <p:spPr bwMode="auto">
          <a:xfrm>
            <a:off x="2195513" y="4724400"/>
            <a:ext cx="71437" cy="71438"/>
          </a:xfrm>
          <a:prstGeom prst="ellipse">
            <a:avLst/>
          </a:prstGeom>
          <a:solidFill>
            <a:srgbClr val="FF0066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 b="0"/>
          </a:p>
        </p:txBody>
      </p:sp>
      <p:sp>
        <p:nvSpPr>
          <p:cNvPr id="8657" name="Oval 465"/>
          <p:cNvSpPr>
            <a:spLocks noChangeArrowheads="1"/>
          </p:cNvSpPr>
          <p:nvPr/>
        </p:nvSpPr>
        <p:spPr bwMode="auto">
          <a:xfrm>
            <a:off x="3305175" y="5157788"/>
            <a:ext cx="71438" cy="71437"/>
          </a:xfrm>
          <a:prstGeom prst="ellipse">
            <a:avLst/>
          </a:prstGeom>
          <a:solidFill>
            <a:srgbClr val="FF0066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 b="0"/>
          </a:p>
        </p:txBody>
      </p:sp>
      <p:grpSp>
        <p:nvGrpSpPr>
          <p:cNvPr id="4" name="Group 320"/>
          <p:cNvGrpSpPr>
            <a:grpSpLocks/>
          </p:cNvGrpSpPr>
          <p:nvPr/>
        </p:nvGrpSpPr>
        <p:grpSpPr bwMode="auto">
          <a:xfrm>
            <a:off x="611188" y="1989138"/>
            <a:ext cx="3313112" cy="3816350"/>
            <a:chOff x="431" y="1253"/>
            <a:chExt cx="2087" cy="2404"/>
          </a:xfrm>
        </p:grpSpPr>
        <p:sp>
          <p:nvSpPr>
            <p:cNvPr id="32071" name="Text Box 327"/>
            <p:cNvSpPr txBox="1">
              <a:spLocks noChangeArrowheads="1"/>
            </p:cNvSpPr>
            <p:nvPr/>
          </p:nvSpPr>
          <p:spPr bwMode="auto">
            <a:xfrm>
              <a:off x="2291" y="2699"/>
              <a:ext cx="227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b="0"/>
                <a:t>х</a:t>
              </a:r>
            </a:p>
          </p:txBody>
        </p:sp>
        <p:grpSp>
          <p:nvGrpSpPr>
            <p:cNvPr id="32072" name="Group 322"/>
            <p:cNvGrpSpPr>
              <a:grpSpLocks/>
            </p:cNvGrpSpPr>
            <p:nvPr/>
          </p:nvGrpSpPr>
          <p:grpSpPr bwMode="auto">
            <a:xfrm>
              <a:off x="431" y="1253"/>
              <a:ext cx="2041" cy="2404"/>
              <a:chOff x="386" y="1253"/>
              <a:chExt cx="2041" cy="2404"/>
            </a:xfrm>
          </p:grpSpPr>
          <p:sp>
            <p:nvSpPr>
              <p:cNvPr id="32073" name="Line 320"/>
              <p:cNvSpPr>
                <a:spLocks noChangeShapeType="1"/>
              </p:cNvSpPr>
              <p:nvPr/>
            </p:nvSpPr>
            <p:spPr bwMode="auto">
              <a:xfrm>
                <a:off x="386" y="2732"/>
                <a:ext cx="2041" cy="1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2074" name="Text Box 328"/>
              <p:cNvSpPr txBox="1">
                <a:spLocks noChangeArrowheads="1"/>
              </p:cNvSpPr>
              <p:nvPr/>
            </p:nvSpPr>
            <p:spPr bwMode="auto">
              <a:xfrm>
                <a:off x="938" y="2703"/>
                <a:ext cx="213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b="0"/>
                  <a:t>1</a:t>
                </a:r>
                <a:endParaRPr lang="ru-RU" b="0"/>
              </a:p>
            </p:txBody>
          </p:sp>
          <p:sp>
            <p:nvSpPr>
              <p:cNvPr id="32075" name="Text Box 329"/>
              <p:cNvSpPr txBox="1">
                <a:spLocks noChangeArrowheads="1"/>
              </p:cNvSpPr>
              <p:nvPr/>
            </p:nvSpPr>
            <p:spPr bwMode="auto">
              <a:xfrm>
                <a:off x="710" y="2705"/>
                <a:ext cx="307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endParaRPr lang="ru-RU" b="0"/>
              </a:p>
            </p:txBody>
          </p:sp>
          <p:sp>
            <p:nvSpPr>
              <p:cNvPr id="32076" name="Text Box 330"/>
              <p:cNvSpPr txBox="1">
                <a:spLocks noChangeArrowheads="1"/>
              </p:cNvSpPr>
              <p:nvPr/>
            </p:nvSpPr>
            <p:spPr bwMode="auto">
              <a:xfrm>
                <a:off x="1073" y="2705"/>
                <a:ext cx="283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endParaRPr lang="ru-RU" b="0"/>
              </a:p>
            </p:txBody>
          </p:sp>
          <p:sp>
            <p:nvSpPr>
              <p:cNvPr id="32077" name="Text Box 331"/>
              <p:cNvSpPr txBox="1">
                <a:spLocks noChangeArrowheads="1"/>
              </p:cNvSpPr>
              <p:nvPr/>
            </p:nvSpPr>
            <p:spPr bwMode="auto">
              <a:xfrm>
                <a:off x="1289" y="2703"/>
                <a:ext cx="213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b="0"/>
                  <a:t>2</a:t>
                </a:r>
                <a:endParaRPr lang="ru-RU" b="0"/>
              </a:p>
            </p:txBody>
          </p:sp>
          <p:sp>
            <p:nvSpPr>
              <p:cNvPr id="32078" name="Text Box 332"/>
              <p:cNvSpPr txBox="1">
                <a:spLocks noChangeArrowheads="1"/>
              </p:cNvSpPr>
              <p:nvPr/>
            </p:nvSpPr>
            <p:spPr bwMode="auto">
              <a:xfrm>
                <a:off x="1237" y="2760"/>
                <a:ext cx="227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endParaRPr lang="ru-RU" b="0"/>
              </a:p>
            </p:txBody>
          </p:sp>
          <p:sp>
            <p:nvSpPr>
              <p:cNvPr id="32079" name="Text Box 331"/>
              <p:cNvSpPr txBox="1">
                <a:spLocks noChangeArrowheads="1"/>
              </p:cNvSpPr>
              <p:nvPr/>
            </p:nvSpPr>
            <p:spPr bwMode="auto">
              <a:xfrm>
                <a:off x="1648" y="2703"/>
                <a:ext cx="213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b="0"/>
                  <a:t>3</a:t>
                </a:r>
                <a:endParaRPr lang="ru-RU" b="0"/>
              </a:p>
            </p:txBody>
          </p:sp>
          <p:sp>
            <p:nvSpPr>
              <p:cNvPr id="32080" name="Text Box 331"/>
              <p:cNvSpPr txBox="1">
                <a:spLocks noChangeArrowheads="1"/>
              </p:cNvSpPr>
              <p:nvPr/>
            </p:nvSpPr>
            <p:spPr bwMode="auto">
              <a:xfrm>
                <a:off x="1993" y="2703"/>
                <a:ext cx="213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b="0"/>
                  <a:t>4</a:t>
                </a:r>
                <a:endParaRPr lang="ru-RU" b="0"/>
              </a:p>
            </p:txBody>
          </p:sp>
          <p:grpSp>
            <p:nvGrpSpPr>
              <p:cNvPr id="32081" name="Group 331"/>
              <p:cNvGrpSpPr>
                <a:grpSpLocks/>
              </p:cNvGrpSpPr>
              <p:nvPr/>
            </p:nvGrpSpPr>
            <p:grpSpPr bwMode="auto">
              <a:xfrm>
                <a:off x="431" y="1253"/>
                <a:ext cx="318" cy="2404"/>
                <a:chOff x="431" y="1253"/>
                <a:chExt cx="318" cy="2404"/>
              </a:xfrm>
            </p:grpSpPr>
            <p:sp>
              <p:nvSpPr>
                <p:cNvPr id="32082" name="Line 321"/>
                <p:cNvSpPr>
                  <a:spLocks noChangeShapeType="1"/>
                </p:cNvSpPr>
                <p:nvPr/>
              </p:nvSpPr>
              <p:spPr bwMode="auto">
                <a:xfrm flipV="1">
                  <a:off x="703" y="1253"/>
                  <a:ext cx="1" cy="2404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  <a:headEnd/>
                  <a:tailEnd type="triangle" w="med" len="med"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2083" name="Text Box 322"/>
                <p:cNvSpPr txBox="1">
                  <a:spLocks noChangeArrowheads="1"/>
                </p:cNvSpPr>
                <p:nvPr/>
              </p:nvSpPr>
              <p:spPr bwMode="auto">
                <a:xfrm>
                  <a:off x="522" y="2709"/>
                  <a:ext cx="227" cy="23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ru-RU" b="0"/>
                    <a:t>0</a:t>
                  </a:r>
                </a:p>
              </p:txBody>
            </p:sp>
            <p:sp>
              <p:nvSpPr>
                <p:cNvPr id="32084" name="Text Box 323"/>
                <p:cNvSpPr txBox="1">
                  <a:spLocks noChangeArrowheads="1"/>
                </p:cNvSpPr>
                <p:nvPr/>
              </p:nvSpPr>
              <p:spPr bwMode="auto">
                <a:xfrm>
                  <a:off x="431" y="2882"/>
                  <a:ext cx="318" cy="23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en-US" b="0"/>
                    <a:t>-</a:t>
                  </a:r>
                  <a:r>
                    <a:rPr lang="ru-RU" b="0"/>
                    <a:t>1</a:t>
                  </a:r>
                </a:p>
              </p:txBody>
            </p:sp>
            <p:sp>
              <p:nvSpPr>
                <p:cNvPr id="32085" name="Text Box 333"/>
                <p:cNvSpPr txBox="1">
                  <a:spLocks noChangeArrowheads="1"/>
                </p:cNvSpPr>
                <p:nvPr/>
              </p:nvSpPr>
              <p:spPr bwMode="auto">
                <a:xfrm>
                  <a:off x="476" y="2342"/>
                  <a:ext cx="227" cy="23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en-US" b="0"/>
                    <a:t>1</a:t>
                  </a:r>
                  <a:endParaRPr lang="ru-RU" b="0"/>
                </a:p>
              </p:txBody>
            </p:sp>
            <p:sp>
              <p:nvSpPr>
                <p:cNvPr id="32086" name="Text Box 334"/>
                <p:cNvSpPr txBox="1">
                  <a:spLocks noChangeArrowheads="1"/>
                </p:cNvSpPr>
                <p:nvPr/>
              </p:nvSpPr>
              <p:spPr bwMode="auto">
                <a:xfrm>
                  <a:off x="476" y="1253"/>
                  <a:ext cx="227" cy="23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ru-RU" b="0"/>
                    <a:t>у</a:t>
                  </a:r>
                </a:p>
              </p:txBody>
            </p:sp>
            <p:sp>
              <p:nvSpPr>
                <p:cNvPr id="32087" name="Text Box 335"/>
                <p:cNvSpPr txBox="1">
                  <a:spLocks noChangeArrowheads="1"/>
                </p:cNvSpPr>
                <p:nvPr/>
              </p:nvSpPr>
              <p:spPr bwMode="auto">
                <a:xfrm>
                  <a:off x="487" y="1526"/>
                  <a:ext cx="262" cy="23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en-US" b="0"/>
                    <a:t>4</a:t>
                  </a:r>
                  <a:endParaRPr lang="ru-RU" b="0"/>
                </a:p>
              </p:txBody>
            </p:sp>
            <p:sp>
              <p:nvSpPr>
                <p:cNvPr id="32088" name="Text Box 337"/>
                <p:cNvSpPr txBox="1">
                  <a:spLocks noChangeArrowheads="1"/>
                </p:cNvSpPr>
                <p:nvPr/>
              </p:nvSpPr>
              <p:spPr bwMode="auto">
                <a:xfrm>
                  <a:off x="476" y="1798"/>
                  <a:ext cx="226" cy="23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en-US" b="0"/>
                    <a:t>3</a:t>
                  </a:r>
                  <a:endParaRPr lang="ru-RU" b="0"/>
                </a:p>
              </p:txBody>
            </p:sp>
            <p:sp>
              <p:nvSpPr>
                <p:cNvPr id="32089" name="Text Box 333"/>
                <p:cNvSpPr txBox="1">
                  <a:spLocks noChangeArrowheads="1"/>
                </p:cNvSpPr>
                <p:nvPr/>
              </p:nvSpPr>
              <p:spPr bwMode="auto">
                <a:xfrm>
                  <a:off x="431" y="3153"/>
                  <a:ext cx="296" cy="23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en-US" b="0"/>
                    <a:t>-</a:t>
                  </a:r>
                  <a:r>
                    <a:rPr lang="ru-RU" b="0"/>
                    <a:t>2</a:t>
                  </a:r>
                </a:p>
              </p:txBody>
            </p:sp>
            <p:sp>
              <p:nvSpPr>
                <p:cNvPr id="32090" name="Text Box 333"/>
                <p:cNvSpPr txBox="1">
                  <a:spLocks noChangeArrowheads="1"/>
                </p:cNvSpPr>
                <p:nvPr/>
              </p:nvSpPr>
              <p:spPr bwMode="auto">
                <a:xfrm>
                  <a:off x="476" y="2070"/>
                  <a:ext cx="227" cy="23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en-US" b="0"/>
                    <a:t>2</a:t>
                  </a:r>
                  <a:endParaRPr lang="ru-RU" b="0"/>
                </a:p>
              </p:txBody>
            </p:sp>
          </p:grpSp>
        </p:grpSp>
      </p:grpSp>
      <p:sp>
        <p:nvSpPr>
          <p:cNvPr id="8655" name="Oval 463"/>
          <p:cNvSpPr>
            <a:spLocks noChangeArrowheads="1"/>
          </p:cNvSpPr>
          <p:nvPr/>
        </p:nvSpPr>
        <p:spPr bwMode="auto">
          <a:xfrm>
            <a:off x="1619250" y="4292600"/>
            <a:ext cx="71438" cy="71438"/>
          </a:xfrm>
          <a:prstGeom prst="ellipse">
            <a:avLst/>
          </a:prstGeom>
          <a:solidFill>
            <a:srgbClr val="FF0066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 b="0"/>
          </a:p>
        </p:txBody>
      </p:sp>
      <p:sp>
        <p:nvSpPr>
          <p:cNvPr id="54614" name="Freeform 342"/>
          <p:cNvSpPr>
            <a:spLocks/>
          </p:cNvSpPr>
          <p:nvPr/>
        </p:nvSpPr>
        <p:spPr bwMode="auto">
          <a:xfrm flipV="1">
            <a:off x="1187450" y="3376613"/>
            <a:ext cx="2374900" cy="1871662"/>
          </a:xfrm>
          <a:custGeom>
            <a:avLst/>
            <a:gdLst>
              <a:gd name="T0" fmla="*/ 0 w 1315"/>
              <a:gd name="T1" fmla="*/ 2147483647 h 1089"/>
              <a:gd name="T2" fmla="*/ 2147483647 w 1315"/>
              <a:gd name="T3" fmla="*/ 2147483647 h 1089"/>
              <a:gd name="T4" fmla="*/ 2147483647 w 1315"/>
              <a:gd name="T5" fmla="*/ 2147483647 h 1089"/>
              <a:gd name="T6" fmla="*/ 2147483647 w 1315"/>
              <a:gd name="T7" fmla="*/ 2147483647 h 1089"/>
              <a:gd name="T8" fmla="*/ 2147483647 w 1315"/>
              <a:gd name="T9" fmla="*/ 0 h 108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315"/>
              <a:gd name="T16" fmla="*/ 0 h 1089"/>
              <a:gd name="T17" fmla="*/ 1315 w 1315"/>
              <a:gd name="T18" fmla="*/ 1089 h 108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315" h="1089">
                <a:moveTo>
                  <a:pt x="0" y="1089"/>
                </a:moveTo>
                <a:cubicBezTo>
                  <a:pt x="23" y="998"/>
                  <a:pt x="46" y="907"/>
                  <a:pt x="91" y="816"/>
                </a:cubicBezTo>
                <a:cubicBezTo>
                  <a:pt x="136" y="725"/>
                  <a:pt x="181" y="635"/>
                  <a:pt x="272" y="544"/>
                </a:cubicBezTo>
                <a:cubicBezTo>
                  <a:pt x="363" y="453"/>
                  <a:pt x="461" y="363"/>
                  <a:pt x="635" y="272"/>
                </a:cubicBezTo>
                <a:cubicBezTo>
                  <a:pt x="809" y="181"/>
                  <a:pt x="1062" y="90"/>
                  <a:pt x="1315" y="0"/>
                </a:cubicBezTo>
              </a:path>
            </a:pathLst>
          </a:custGeom>
          <a:noFill/>
          <a:ln w="38100">
            <a:solidFill>
              <a:srgbClr val="FF0066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" name="Text Box 423"/>
          <p:cNvSpPr txBox="1">
            <a:spLocks noChangeArrowheads="1"/>
          </p:cNvSpPr>
          <p:nvPr/>
        </p:nvSpPr>
        <p:spPr bwMode="auto">
          <a:xfrm rot="1042965">
            <a:off x="1979613" y="4941888"/>
            <a:ext cx="15922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0">
                <a:solidFill>
                  <a:srgbClr val="FF0066"/>
                </a:solidFill>
              </a:rPr>
              <a:t>y</a:t>
            </a:r>
            <a:r>
              <a:rPr lang="ru-RU" sz="2400" b="0">
                <a:solidFill>
                  <a:srgbClr val="FF0066"/>
                </a:solidFill>
              </a:rPr>
              <a:t>=</a:t>
            </a:r>
            <a:r>
              <a:rPr lang="en-US" sz="2400" b="0">
                <a:solidFill>
                  <a:srgbClr val="FF0066"/>
                </a:solidFill>
              </a:rPr>
              <a:t>log</a:t>
            </a:r>
            <a:r>
              <a:rPr lang="ru-RU" sz="2400" b="0" baseline="-25000">
                <a:solidFill>
                  <a:srgbClr val="FF0066"/>
                </a:solidFill>
              </a:rPr>
              <a:t>0,5</a:t>
            </a:r>
            <a:r>
              <a:rPr lang="ru-RU" sz="2400" b="0">
                <a:solidFill>
                  <a:srgbClr val="FF0066"/>
                </a:solidFill>
              </a:rPr>
              <a:t>х</a:t>
            </a:r>
          </a:p>
        </p:txBody>
      </p:sp>
      <p:sp>
        <p:nvSpPr>
          <p:cNvPr id="54618" name="Freeform 346"/>
          <p:cNvSpPr>
            <a:spLocks/>
          </p:cNvSpPr>
          <p:nvPr/>
        </p:nvSpPr>
        <p:spPr bwMode="auto">
          <a:xfrm>
            <a:off x="1249363" y="3348038"/>
            <a:ext cx="2374900" cy="1871662"/>
          </a:xfrm>
          <a:custGeom>
            <a:avLst/>
            <a:gdLst>
              <a:gd name="T0" fmla="*/ 0 w 1315"/>
              <a:gd name="T1" fmla="*/ 2147483647 h 1089"/>
              <a:gd name="T2" fmla="*/ 2147483647 w 1315"/>
              <a:gd name="T3" fmla="*/ 2147483647 h 1089"/>
              <a:gd name="T4" fmla="*/ 2147483647 w 1315"/>
              <a:gd name="T5" fmla="*/ 2147483647 h 1089"/>
              <a:gd name="T6" fmla="*/ 2147483647 w 1315"/>
              <a:gd name="T7" fmla="*/ 2147483647 h 1089"/>
              <a:gd name="T8" fmla="*/ 2147483647 w 1315"/>
              <a:gd name="T9" fmla="*/ 0 h 108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315"/>
              <a:gd name="T16" fmla="*/ 0 h 1089"/>
              <a:gd name="T17" fmla="*/ 1315 w 1315"/>
              <a:gd name="T18" fmla="*/ 1089 h 108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315" h="1089">
                <a:moveTo>
                  <a:pt x="0" y="1089"/>
                </a:moveTo>
                <a:cubicBezTo>
                  <a:pt x="23" y="998"/>
                  <a:pt x="46" y="907"/>
                  <a:pt x="91" y="816"/>
                </a:cubicBezTo>
                <a:cubicBezTo>
                  <a:pt x="136" y="725"/>
                  <a:pt x="181" y="635"/>
                  <a:pt x="272" y="544"/>
                </a:cubicBezTo>
                <a:cubicBezTo>
                  <a:pt x="363" y="453"/>
                  <a:pt x="461" y="363"/>
                  <a:pt x="635" y="272"/>
                </a:cubicBezTo>
                <a:cubicBezTo>
                  <a:pt x="809" y="181"/>
                  <a:pt x="1062" y="90"/>
                  <a:pt x="1315" y="0"/>
                </a:cubicBezTo>
              </a:path>
            </a:pathLst>
          </a:custGeom>
          <a:noFill/>
          <a:ln w="38100">
            <a:solidFill>
              <a:srgbClr val="008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" name="Text Box 423"/>
          <p:cNvSpPr txBox="1">
            <a:spLocks noChangeArrowheads="1"/>
          </p:cNvSpPr>
          <p:nvPr/>
        </p:nvSpPr>
        <p:spPr bwMode="auto">
          <a:xfrm rot="-1211148">
            <a:off x="2124075" y="3068638"/>
            <a:ext cx="13684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0">
                <a:solidFill>
                  <a:srgbClr val="008000"/>
                </a:solidFill>
              </a:rPr>
              <a:t>y</a:t>
            </a:r>
            <a:r>
              <a:rPr lang="ru-RU" sz="2400" b="0">
                <a:solidFill>
                  <a:srgbClr val="008000"/>
                </a:solidFill>
              </a:rPr>
              <a:t>=</a:t>
            </a:r>
            <a:r>
              <a:rPr lang="en-US" sz="2400" b="0">
                <a:solidFill>
                  <a:srgbClr val="008000"/>
                </a:solidFill>
              </a:rPr>
              <a:t>log</a:t>
            </a:r>
            <a:r>
              <a:rPr lang="ru-RU" sz="2400" b="0" baseline="-25000">
                <a:solidFill>
                  <a:srgbClr val="008000"/>
                </a:solidFill>
              </a:rPr>
              <a:t>2</a:t>
            </a:r>
            <a:r>
              <a:rPr lang="ru-RU" sz="2400" b="0">
                <a:solidFill>
                  <a:srgbClr val="008000"/>
                </a:solidFill>
              </a:rPr>
              <a:t>х</a:t>
            </a:r>
          </a:p>
        </p:txBody>
      </p:sp>
      <p:sp>
        <p:nvSpPr>
          <p:cNvPr id="8715" name="Text Box 523"/>
          <p:cNvSpPr txBox="1">
            <a:spLocks noChangeArrowheads="1"/>
          </p:cNvSpPr>
          <p:nvPr/>
        </p:nvSpPr>
        <p:spPr bwMode="auto">
          <a:xfrm>
            <a:off x="4429125" y="3571875"/>
            <a:ext cx="4465638" cy="1347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40000"/>
              </a:spcBef>
            </a:pPr>
            <a:r>
              <a:rPr lang="en-US" sz="2400" b="0">
                <a:latin typeface="Cambria" pitchFamily="18" charset="0"/>
              </a:rPr>
              <a:t>y&lt;0</a:t>
            </a:r>
            <a:r>
              <a:rPr lang="ru-RU" sz="2400" b="0">
                <a:latin typeface="Cambria" pitchFamily="18" charset="0"/>
              </a:rPr>
              <a:t>, при х</a:t>
            </a:r>
            <a:r>
              <a:rPr lang="en-US" sz="2400" b="0">
                <a:latin typeface="Cambria" pitchFamily="18" charset="0"/>
              </a:rPr>
              <a:t>&gt;1, y&gt;0</a:t>
            </a:r>
            <a:r>
              <a:rPr lang="ru-RU" sz="2400" b="0">
                <a:latin typeface="Cambria" pitchFamily="18" charset="0"/>
              </a:rPr>
              <a:t>, при </a:t>
            </a:r>
            <a:r>
              <a:rPr lang="en-US" sz="2400" b="0">
                <a:latin typeface="Cambria" pitchFamily="18" charset="0"/>
              </a:rPr>
              <a:t>0&lt;</a:t>
            </a:r>
            <a:r>
              <a:rPr lang="ru-RU" sz="2400" b="0">
                <a:latin typeface="Cambria" pitchFamily="18" charset="0"/>
              </a:rPr>
              <a:t>х</a:t>
            </a:r>
            <a:r>
              <a:rPr lang="en-US" sz="2400" b="0">
                <a:latin typeface="Cambria" pitchFamily="18" charset="0"/>
              </a:rPr>
              <a:t>&lt;1</a:t>
            </a:r>
          </a:p>
          <a:p>
            <a:pPr>
              <a:spcBef>
                <a:spcPct val="40000"/>
              </a:spcBef>
            </a:pPr>
            <a:r>
              <a:rPr lang="ru-RU" sz="2400" b="0">
                <a:latin typeface="Cambria" pitchFamily="18" charset="0"/>
              </a:rPr>
              <a:t>Найти</a:t>
            </a:r>
            <a:r>
              <a:rPr lang="ru-RU" sz="2400" b="0"/>
              <a:t>:</a:t>
            </a:r>
            <a:r>
              <a:rPr lang="en-US" sz="2400" b="0"/>
              <a:t/>
            </a:r>
            <a:br>
              <a:rPr lang="en-US" sz="2400" b="0"/>
            </a:br>
            <a:r>
              <a:rPr lang="en-US" sz="2400" b="0"/>
              <a:t>log</a:t>
            </a:r>
            <a:r>
              <a:rPr lang="en-US" sz="2400" b="0" baseline="-25000"/>
              <a:t>0,5</a:t>
            </a:r>
            <a:r>
              <a:rPr lang="en-US" sz="2400" b="0"/>
              <a:t>2,5</a:t>
            </a:r>
            <a:r>
              <a:rPr lang="ru-RU" sz="2400" b="0"/>
              <a:t>,</a:t>
            </a:r>
            <a:r>
              <a:rPr lang="ru-RU" b="0"/>
              <a:t> </a:t>
            </a:r>
            <a:r>
              <a:rPr lang="en-US" sz="2400" b="0"/>
              <a:t>log</a:t>
            </a:r>
            <a:r>
              <a:rPr lang="en-US" sz="2400" b="0" baseline="-25000"/>
              <a:t>0,5</a:t>
            </a:r>
            <a:r>
              <a:rPr lang="en-US" sz="2400" b="0"/>
              <a:t>0,4</a:t>
            </a:r>
            <a:endParaRPr lang="ru-RU" b="0"/>
          </a:p>
        </p:txBody>
      </p:sp>
      <p:sp>
        <p:nvSpPr>
          <p:cNvPr id="54623" name="Line 351"/>
          <p:cNvSpPr>
            <a:spLocks noChangeShapeType="1"/>
          </p:cNvSpPr>
          <p:nvPr/>
        </p:nvSpPr>
        <p:spPr bwMode="auto">
          <a:xfrm>
            <a:off x="827088" y="4778375"/>
            <a:ext cx="2879725" cy="0"/>
          </a:xfrm>
          <a:prstGeom prst="line">
            <a:avLst/>
          </a:prstGeom>
          <a:noFill/>
          <a:ln w="28575">
            <a:solidFill>
              <a:srgbClr val="0000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4624" name="Freeform 352"/>
          <p:cNvSpPr>
            <a:spLocks/>
          </p:cNvSpPr>
          <p:nvPr/>
        </p:nvSpPr>
        <p:spPr bwMode="auto">
          <a:xfrm>
            <a:off x="1130300" y="3309938"/>
            <a:ext cx="1128713" cy="1449387"/>
          </a:xfrm>
          <a:custGeom>
            <a:avLst/>
            <a:gdLst>
              <a:gd name="T0" fmla="*/ 0 w 681"/>
              <a:gd name="T1" fmla="*/ 0 h 861"/>
              <a:gd name="T2" fmla="*/ 2147483647 w 681"/>
              <a:gd name="T3" fmla="*/ 2147483647 h 861"/>
              <a:gd name="T4" fmla="*/ 2147483647 w 681"/>
              <a:gd name="T5" fmla="*/ 2147483647 h 861"/>
              <a:gd name="T6" fmla="*/ 2147483647 w 681"/>
              <a:gd name="T7" fmla="*/ 2147483647 h 861"/>
              <a:gd name="T8" fmla="*/ 2147483647 w 681"/>
              <a:gd name="T9" fmla="*/ 2147483647 h 86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81"/>
              <a:gd name="T16" fmla="*/ 0 h 861"/>
              <a:gd name="T17" fmla="*/ 681 w 681"/>
              <a:gd name="T18" fmla="*/ 861 h 86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81" h="861">
                <a:moveTo>
                  <a:pt x="0" y="0"/>
                </a:moveTo>
                <a:cubicBezTo>
                  <a:pt x="11" y="18"/>
                  <a:pt x="22" y="37"/>
                  <a:pt x="45" y="90"/>
                </a:cubicBezTo>
                <a:cubicBezTo>
                  <a:pt x="68" y="143"/>
                  <a:pt x="91" y="234"/>
                  <a:pt x="136" y="317"/>
                </a:cubicBezTo>
                <a:cubicBezTo>
                  <a:pt x="181" y="400"/>
                  <a:pt x="227" y="498"/>
                  <a:pt x="318" y="589"/>
                </a:cubicBezTo>
                <a:cubicBezTo>
                  <a:pt x="409" y="680"/>
                  <a:pt x="621" y="816"/>
                  <a:pt x="681" y="861"/>
                </a:cubicBezTo>
              </a:path>
            </a:pathLst>
          </a:custGeom>
          <a:noFill/>
          <a:ln w="44450">
            <a:solidFill>
              <a:srgbClr val="00FF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1" name="Text Box 521"/>
          <p:cNvSpPr txBox="1">
            <a:spLocks noChangeArrowheads="1"/>
          </p:cNvSpPr>
          <p:nvPr/>
        </p:nvSpPr>
        <p:spPr bwMode="auto">
          <a:xfrm>
            <a:off x="4429125" y="5019675"/>
            <a:ext cx="3500438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0"/>
              <a:t>log</a:t>
            </a:r>
            <a:r>
              <a:rPr lang="en-US" sz="2400" b="0" baseline="-25000"/>
              <a:t>0,5</a:t>
            </a:r>
            <a:r>
              <a:rPr lang="en-US" sz="2400" b="0"/>
              <a:t>x</a:t>
            </a:r>
            <a:r>
              <a:rPr lang="ru-RU" sz="2400" b="0"/>
              <a:t> </a:t>
            </a:r>
            <a:r>
              <a:rPr lang="en-US" sz="2400" b="0"/>
              <a:t>&gt;</a:t>
            </a:r>
            <a:r>
              <a:rPr lang="ru-RU" sz="2400" b="0"/>
              <a:t> </a:t>
            </a:r>
            <a:r>
              <a:rPr lang="en-US" sz="2400" b="0"/>
              <a:t>-1</a:t>
            </a:r>
          </a:p>
          <a:p>
            <a:pPr>
              <a:spcBef>
                <a:spcPct val="50000"/>
              </a:spcBef>
            </a:pPr>
            <a:r>
              <a:rPr lang="en-US" sz="2400" b="0"/>
              <a:t>0&lt;0,5&lt;1 y=log</a:t>
            </a:r>
            <a:r>
              <a:rPr lang="en-US" sz="2400" b="0" baseline="-25000"/>
              <a:t>0,5</a:t>
            </a:r>
            <a:r>
              <a:rPr lang="en-US" sz="2400" b="0"/>
              <a:t>x </a:t>
            </a:r>
            <a:r>
              <a:rPr lang="en-US" sz="2400" b="0">
                <a:sym typeface="Symbol" pitchFamily="18" charset="2"/>
              </a:rPr>
              <a:t>↓</a:t>
            </a:r>
          </a:p>
          <a:p>
            <a:pPr>
              <a:spcBef>
                <a:spcPct val="50000"/>
              </a:spcBef>
            </a:pPr>
            <a:r>
              <a:rPr lang="en-US" sz="2400" b="0">
                <a:sym typeface="Symbol" pitchFamily="18" charset="2"/>
              </a:rPr>
              <a:t>0&lt;x&lt;2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6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46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546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87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87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546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546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00"/>
                                        <p:tgtEl>
                                          <p:spTgt spid="546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15" grpId="0" autoUpdateAnimBg="0"/>
      <p:bldP spid="8619" grpId="0" animBg="1" autoUpdateAnimBg="0"/>
      <p:bldP spid="8654" grpId="0" animBg="1" autoUpdateAnimBg="0"/>
      <p:bldP spid="8656" grpId="0" animBg="1" autoUpdateAnimBg="0"/>
      <p:bldP spid="8657" grpId="0" animBg="1" autoUpdateAnimBg="0"/>
      <p:bldP spid="8655" grpId="0" animBg="1" autoUpdateAnimBg="0"/>
      <p:bldP spid="54614" grpId="0" animBg="1"/>
      <p:bldP spid="2" grpId="0" autoUpdateAnimBg="0"/>
      <p:bldP spid="54618" grpId="0" animBg="1"/>
      <p:bldP spid="3" grpId="0" autoUpdateAnimBg="0"/>
      <p:bldP spid="8715" grpId="0" build="p" autoUpdateAnimBg="0"/>
      <p:bldP spid="54623" grpId="0" animBg="1"/>
      <p:bldP spid="54624" grpId="0" animBg="1"/>
      <p:bldP spid="41" grpId="0" build="p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ru-RU" sz="4000" smtClean="0"/>
              <a:t>Логарифмическая функция, её свойства и график</a:t>
            </a:r>
            <a:r>
              <a:rPr lang="ru-RU" sz="4000" smtClean="0">
                <a:latin typeface="Arial" charset="0"/>
              </a:rPr>
              <a:t>.</a:t>
            </a:r>
          </a:p>
        </p:txBody>
      </p:sp>
      <p:sp>
        <p:nvSpPr>
          <p:cNvPr id="32771" name="AutoShape 431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79388" y="6208713"/>
            <a:ext cx="504825" cy="504825"/>
          </a:xfrm>
          <a:prstGeom prst="actionButtonBeginning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 b="0">
              <a:latin typeface="Tahoma" pitchFamily="34" charset="0"/>
            </a:endParaRPr>
          </a:p>
        </p:txBody>
      </p:sp>
      <p:sp>
        <p:nvSpPr>
          <p:cNvPr id="32772" name="Line 12"/>
          <p:cNvSpPr>
            <a:spLocks noChangeShapeType="1"/>
          </p:cNvSpPr>
          <p:nvPr/>
        </p:nvSpPr>
        <p:spPr bwMode="auto">
          <a:xfrm flipV="1">
            <a:off x="3995738" y="1757363"/>
            <a:ext cx="0" cy="23764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32773" name="Line 13"/>
          <p:cNvSpPr>
            <a:spLocks noChangeShapeType="1"/>
          </p:cNvSpPr>
          <p:nvPr/>
        </p:nvSpPr>
        <p:spPr bwMode="auto">
          <a:xfrm>
            <a:off x="2916238" y="3052763"/>
            <a:ext cx="24479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32774" name="Text Box 14"/>
          <p:cNvSpPr txBox="1">
            <a:spLocks noChangeArrowheads="1"/>
          </p:cNvSpPr>
          <p:nvPr/>
        </p:nvSpPr>
        <p:spPr bwMode="auto">
          <a:xfrm>
            <a:off x="5148263" y="2981325"/>
            <a:ext cx="36036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0"/>
              <a:t>х</a:t>
            </a:r>
          </a:p>
        </p:txBody>
      </p:sp>
      <p:sp>
        <p:nvSpPr>
          <p:cNvPr id="32775" name="Text Box 15"/>
          <p:cNvSpPr txBox="1">
            <a:spLocks noChangeArrowheads="1"/>
          </p:cNvSpPr>
          <p:nvPr/>
        </p:nvSpPr>
        <p:spPr bwMode="auto">
          <a:xfrm>
            <a:off x="3708400" y="1612900"/>
            <a:ext cx="36036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0"/>
              <a:t>у</a:t>
            </a:r>
          </a:p>
        </p:txBody>
      </p:sp>
      <p:sp>
        <p:nvSpPr>
          <p:cNvPr id="32776" name="Text Box 90"/>
          <p:cNvSpPr txBox="1">
            <a:spLocks noChangeArrowheads="1"/>
          </p:cNvSpPr>
          <p:nvPr/>
        </p:nvSpPr>
        <p:spPr bwMode="auto">
          <a:xfrm>
            <a:off x="3071813" y="1484313"/>
            <a:ext cx="5000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0"/>
              <a:t>2)</a:t>
            </a:r>
          </a:p>
        </p:txBody>
      </p:sp>
      <p:sp>
        <p:nvSpPr>
          <p:cNvPr id="32777" name="Line 12"/>
          <p:cNvSpPr>
            <a:spLocks noChangeShapeType="1"/>
          </p:cNvSpPr>
          <p:nvPr/>
        </p:nvSpPr>
        <p:spPr bwMode="auto">
          <a:xfrm flipV="1">
            <a:off x="6659563" y="1773238"/>
            <a:ext cx="0" cy="23764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32778" name="Line 13"/>
          <p:cNvSpPr>
            <a:spLocks noChangeShapeType="1"/>
          </p:cNvSpPr>
          <p:nvPr/>
        </p:nvSpPr>
        <p:spPr bwMode="auto">
          <a:xfrm>
            <a:off x="5580063" y="3068638"/>
            <a:ext cx="24479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32779" name="Text Box 14"/>
          <p:cNvSpPr txBox="1">
            <a:spLocks noChangeArrowheads="1"/>
          </p:cNvSpPr>
          <p:nvPr/>
        </p:nvSpPr>
        <p:spPr bwMode="auto">
          <a:xfrm>
            <a:off x="7812088" y="2997200"/>
            <a:ext cx="36036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0"/>
              <a:t>х</a:t>
            </a:r>
          </a:p>
        </p:txBody>
      </p:sp>
      <p:sp>
        <p:nvSpPr>
          <p:cNvPr id="32780" name="Text Box 15"/>
          <p:cNvSpPr txBox="1">
            <a:spLocks noChangeArrowheads="1"/>
          </p:cNvSpPr>
          <p:nvPr/>
        </p:nvSpPr>
        <p:spPr bwMode="auto">
          <a:xfrm>
            <a:off x="6372225" y="1628775"/>
            <a:ext cx="36036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0"/>
              <a:t>у</a:t>
            </a:r>
          </a:p>
        </p:txBody>
      </p:sp>
      <p:sp>
        <p:nvSpPr>
          <p:cNvPr id="32781" name="Arc 17"/>
          <p:cNvSpPr>
            <a:spLocks/>
          </p:cNvSpPr>
          <p:nvPr/>
        </p:nvSpPr>
        <p:spPr bwMode="auto">
          <a:xfrm rot="-1033370" flipH="1" flipV="1">
            <a:off x="6227763" y="1844675"/>
            <a:ext cx="1512887" cy="1512888"/>
          </a:xfrm>
          <a:custGeom>
            <a:avLst/>
            <a:gdLst>
              <a:gd name="T0" fmla="*/ 0 w 21600"/>
              <a:gd name="T1" fmla="*/ 0 h 21600"/>
              <a:gd name="T2" fmla="*/ 0 w 21600"/>
              <a:gd name="T3" fmla="*/ 0 h 21600"/>
              <a:gd name="T4" fmla="*/ 0 w 21600"/>
              <a:gd name="T5" fmla="*/ 0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 rot="10800000" wrap="none" anchor="ctr"/>
          <a:lstStyle/>
          <a:p>
            <a:endParaRPr lang="ru-RU" b="0"/>
          </a:p>
        </p:txBody>
      </p:sp>
      <p:sp>
        <p:nvSpPr>
          <p:cNvPr id="32782" name="Text Box 90"/>
          <p:cNvSpPr txBox="1">
            <a:spLocks noChangeArrowheads="1"/>
          </p:cNvSpPr>
          <p:nvPr/>
        </p:nvSpPr>
        <p:spPr bwMode="auto">
          <a:xfrm>
            <a:off x="5508625" y="1484313"/>
            <a:ext cx="5000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0"/>
              <a:t>3)</a:t>
            </a:r>
          </a:p>
        </p:txBody>
      </p:sp>
      <p:sp>
        <p:nvSpPr>
          <p:cNvPr id="32783" name="Line 12"/>
          <p:cNvSpPr>
            <a:spLocks noChangeShapeType="1"/>
          </p:cNvSpPr>
          <p:nvPr/>
        </p:nvSpPr>
        <p:spPr bwMode="auto">
          <a:xfrm flipV="1">
            <a:off x="1331913" y="4438650"/>
            <a:ext cx="0" cy="16573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32784" name="Line 13"/>
          <p:cNvSpPr>
            <a:spLocks noChangeShapeType="1"/>
          </p:cNvSpPr>
          <p:nvPr/>
        </p:nvSpPr>
        <p:spPr bwMode="auto">
          <a:xfrm>
            <a:off x="250825" y="5734050"/>
            <a:ext cx="24479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32785" name="Text Box 14"/>
          <p:cNvSpPr txBox="1">
            <a:spLocks noChangeArrowheads="1"/>
          </p:cNvSpPr>
          <p:nvPr/>
        </p:nvSpPr>
        <p:spPr bwMode="auto">
          <a:xfrm>
            <a:off x="2482850" y="5662613"/>
            <a:ext cx="360363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0"/>
              <a:t>х</a:t>
            </a:r>
          </a:p>
        </p:txBody>
      </p:sp>
      <p:sp>
        <p:nvSpPr>
          <p:cNvPr id="32786" name="Text Box 15"/>
          <p:cNvSpPr txBox="1">
            <a:spLocks noChangeArrowheads="1"/>
          </p:cNvSpPr>
          <p:nvPr/>
        </p:nvSpPr>
        <p:spPr bwMode="auto">
          <a:xfrm>
            <a:off x="1042988" y="4294188"/>
            <a:ext cx="36036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0"/>
              <a:t>у</a:t>
            </a:r>
          </a:p>
        </p:txBody>
      </p:sp>
      <p:sp>
        <p:nvSpPr>
          <p:cNvPr id="32787" name="Arc 17"/>
          <p:cNvSpPr>
            <a:spLocks/>
          </p:cNvSpPr>
          <p:nvPr/>
        </p:nvSpPr>
        <p:spPr bwMode="auto">
          <a:xfrm flipV="1">
            <a:off x="611188" y="4292600"/>
            <a:ext cx="1296987" cy="1295400"/>
          </a:xfrm>
          <a:custGeom>
            <a:avLst/>
            <a:gdLst>
              <a:gd name="T0" fmla="*/ 0 w 21600"/>
              <a:gd name="T1" fmla="*/ 0 h 21600"/>
              <a:gd name="T2" fmla="*/ 0 w 21600"/>
              <a:gd name="T3" fmla="*/ 0 h 21600"/>
              <a:gd name="T4" fmla="*/ 0 w 21600"/>
              <a:gd name="T5" fmla="*/ 0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 rot="10800000" wrap="none" anchor="ctr"/>
          <a:lstStyle/>
          <a:p>
            <a:endParaRPr lang="ru-RU" b="0"/>
          </a:p>
        </p:txBody>
      </p:sp>
      <p:sp>
        <p:nvSpPr>
          <p:cNvPr id="32788" name="Text Box 90"/>
          <p:cNvSpPr txBox="1">
            <a:spLocks noChangeArrowheads="1"/>
          </p:cNvSpPr>
          <p:nvPr/>
        </p:nvSpPr>
        <p:spPr bwMode="auto">
          <a:xfrm>
            <a:off x="179388" y="4222750"/>
            <a:ext cx="5000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0"/>
              <a:t>4)</a:t>
            </a:r>
          </a:p>
        </p:txBody>
      </p:sp>
      <p:sp>
        <p:nvSpPr>
          <p:cNvPr id="32789" name="Line 12"/>
          <p:cNvSpPr>
            <a:spLocks noChangeShapeType="1"/>
          </p:cNvSpPr>
          <p:nvPr/>
        </p:nvSpPr>
        <p:spPr bwMode="auto">
          <a:xfrm flipV="1">
            <a:off x="3995738" y="4221163"/>
            <a:ext cx="0" cy="23764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32790" name="Line 13"/>
          <p:cNvSpPr>
            <a:spLocks noChangeShapeType="1"/>
          </p:cNvSpPr>
          <p:nvPr/>
        </p:nvSpPr>
        <p:spPr bwMode="auto">
          <a:xfrm>
            <a:off x="2916238" y="5516563"/>
            <a:ext cx="24479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32791" name="Text Box 14"/>
          <p:cNvSpPr txBox="1">
            <a:spLocks noChangeArrowheads="1"/>
          </p:cNvSpPr>
          <p:nvPr/>
        </p:nvSpPr>
        <p:spPr bwMode="auto">
          <a:xfrm>
            <a:off x="5148263" y="5445125"/>
            <a:ext cx="36036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0"/>
              <a:t>х</a:t>
            </a:r>
          </a:p>
        </p:txBody>
      </p:sp>
      <p:sp>
        <p:nvSpPr>
          <p:cNvPr id="32792" name="Text Box 15"/>
          <p:cNvSpPr txBox="1">
            <a:spLocks noChangeArrowheads="1"/>
          </p:cNvSpPr>
          <p:nvPr/>
        </p:nvSpPr>
        <p:spPr bwMode="auto">
          <a:xfrm>
            <a:off x="3708400" y="4076700"/>
            <a:ext cx="36036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0"/>
              <a:t>у</a:t>
            </a:r>
          </a:p>
        </p:txBody>
      </p:sp>
      <p:sp>
        <p:nvSpPr>
          <p:cNvPr id="32793" name="Arc 17"/>
          <p:cNvSpPr>
            <a:spLocks/>
          </p:cNvSpPr>
          <p:nvPr/>
        </p:nvSpPr>
        <p:spPr bwMode="auto">
          <a:xfrm flipH="1" flipV="1">
            <a:off x="4211638" y="2349500"/>
            <a:ext cx="792162" cy="1368425"/>
          </a:xfrm>
          <a:custGeom>
            <a:avLst/>
            <a:gdLst>
              <a:gd name="T0" fmla="*/ 0 w 21600"/>
              <a:gd name="T1" fmla="*/ 0 h 21600"/>
              <a:gd name="T2" fmla="*/ 0 w 21600"/>
              <a:gd name="T3" fmla="*/ 0 h 21600"/>
              <a:gd name="T4" fmla="*/ 0 w 21600"/>
              <a:gd name="T5" fmla="*/ 0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 rot="10800000" wrap="none" anchor="ctr"/>
          <a:lstStyle/>
          <a:p>
            <a:endParaRPr lang="ru-RU" b="0"/>
          </a:p>
        </p:txBody>
      </p:sp>
      <p:sp>
        <p:nvSpPr>
          <p:cNvPr id="32794" name="Text Box 90"/>
          <p:cNvSpPr txBox="1">
            <a:spLocks noChangeArrowheads="1"/>
          </p:cNvSpPr>
          <p:nvPr/>
        </p:nvSpPr>
        <p:spPr bwMode="auto">
          <a:xfrm>
            <a:off x="3067050" y="4214813"/>
            <a:ext cx="5000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0"/>
              <a:t>5)</a:t>
            </a:r>
          </a:p>
        </p:txBody>
      </p:sp>
      <p:sp>
        <p:nvSpPr>
          <p:cNvPr id="32795" name="Line 12"/>
          <p:cNvSpPr>
            <a:spLocks noChangeShapeType="1"/>
          </p:cNvSpPr>
          <p:nvPr/>
        </p:nvSpPr>
        <p:spPr bwMode="auto">
          <a:xfrm flipV="1">
            <a:off x="1295400" y="1757363"/>
            <a:ext cx="0" cy="23764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32796" name="Line 13"/>
          <p:cNvSpPr>
            <a:spLocks noChangeShapeType="1"/>
          </p:cNvSpPr>
          <p:nvPr/>
        </p:nvSpPr>
        <p:spPr bwMode="auto">
          <a:xfrm>
            <a:off x="215900" y="3052763"/>
            <a:ext cx="24479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32797" name="Text Box 14"/>
          <p:cNvSpPr txBox="1">
            <a:spLocks noChangeArrowheads="1"/>
          </p:cNvSpPr>
          <p:nvPr/>
        </p:nvSpPr>
        <p:spPr bwMode="auto">
          <a:xfrm>
            <a:off x="2447925" y="2981325"/>
            <a:ext cx="36036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0"/>
              <a:t>х</a:t>
            </a:r>
          </a:p>
        </p:txBody>
      </p:sp>
      <p:sp>
        <p:nvSpPr>
          <p:cNvPr id="32798" name="Text Box 15"/>
          <p:cNvSpPr txBox="1">
            <a:spLocks noChangeArrowheads="1"/>
          </p:cNvSpPr>
          <p:nvPr/>
        </p:nvSpPr>
        <p:spPr bwMode="auto">
          <a:xfrm>
            <a:off x="1008063" y="1612900"/>
            <a:ext cx="36036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0"/>
              <a:t>у</a:t>
            </a:r>
          </a:p>
        </p:txBody>
      </p:sp>
      <p:sp>
        <p:nvSpPr>
          <p:cNvPr id="32799" name="Text Box 90"/>
          <p:cNvSpPr txBox="1">
            <a:spLocks noChangeArrowheads="1"/>
          </p:cNvSpPr>
          <p:nvPr/>
        </p:nvSpPr>
        <p:spPr bwMode="auto">
          <a:xfrm>
            <a:off x="179388" y="1484313"/>
            <a:ext cx="5000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0"/>
              <a:t>1)</a:t>
            </a:r>
          </a:p>
        </p:txBody>
      </p:sp>
      <p:sp>
        <p:nvSpPr>
          <p:cNvPr id="32800" name="Arc 17"/>
          <p:cNvSpPr>
            <a:spLocks/>
          </p:cNvSpPr>
          <p:nvPr/>
        </p:nvSpPr>
        <p:spPr bwMode="auto">
          <a:xfrm rot="-5400000">
            <a:off x="1691481" y="2493169"/>
            <a:ext cx="792163" cy="1368425"/>
          </a:xfrm>
          <a:custGeom>
            <a:avLst/>
            <a:gdLst>
              <a:gd name="T0" fmla="*/ 0 w 21600"/>
              <a:gd name="T1" fmla="*/ 0 h 21600"/>
              <a:gd name="T2" fmla="*/ 0 w 21600"/>
              <a:gd name="T3" fmla="*/ 0 h 21600"/>
              <a:gd name="T4" fmla="*/ 0 w 21600"/>
              <a:gd name="T5" fmla="*/ 0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 vert="eaVert" wrap="none" anchor="ctr"/>
          <a:lstStyle/>
          <a:p>
            <a:endParaRPr lang="ru-RU" b="0"/>
          </a:p>
        </p:txBody>
      </p:sp>
      <p:sp>
        <p:nvSpPr>
          <p:cNvPr id="32801" name="Line 12"/>
          <p:cNvSpPr>
            <a:spLocks noChangeShapeType="1"/>
          </p:cNvSpPr>
          <p:nvPr/>
        </p:nvSpPr>
        <p:spPr bwMode="auto">
          <a:xfrm flipV="1">
            <a:off x="7235825" y="4149725"/>
            <a:ext cx="0" cy="23764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32802" name="Line 13"/>
          <p:cNvSpPr>
            <a:spLocks noChangeShapeType="1"/>
          </p:cNvSpPr>
          <p:nvPr/>
        </p:nvSpPr>
        <p:spPr bwMode="auto">
          <a:xfrm>
            <a:off x="6156325" y="5445125"/>
            <a:ext cx="24479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32803" name="Text Box 14"/>
          <p:cNvSpPr txBox="1">
            <a:spLocks noChangeArrowheads="1"/>
          </p:cNvSpPr>
          <p:nvPr/>
        </p:nvSpPr>
        <p:spPr bwMode="auto">
          <a:xfrm>
            <a:off x="8388350" y="5373688"/>
            <a:ext cx="360363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0"/>
              <a:t>х</a:t>
            </a:r>
          </a:p>
        </p:txBody>
      </p:sp>
      <p:sp>
        <p:nvSpPr>
          <p:cNvPr id="32804" name="Text Box 15"/>
          <p:cNvSpPr txBox="1">
            <a:spLocks noChangeArrowheads="1"/>
          </p:cNvSpPr>
          <p:nvPr/>
        </p:nvSpPr>
        <p:spPr bwMode="auto">
          <a:xfrm>
            <a:off x="6948488" y="4005263"/>
            <a:ext cx="36036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0"/>
              <a:t>у</a:t>
            </a:r>
          </a:p>
        </p:txBody>
      </p:sp>
      <p:sp>
        <p:nvSpPr>
          <p:cNvPr id="32805" name="Text Box 90"/>
          <p:cNvSpPr txBox="1">
            <a:spLocks noChangeArrowheads="1"/>
          </p:cNvSpPr>
          <p:nvPr/>
        </p:nvSpPr>
        <p:spPr bwMode="auto">
          <a:xfrm>
            <a:off x="6307138" y="4143375"/>
            <a:ext cx="5000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0"/>
              <a:t>6)</a:t>
            </a:r>
          </a:p>
        </p:txBody>
      </p:sp>
      <p:sp>
        <p:nvSpPr>
          <p:cNvPr id="32806" name="Text Box 90"/>
          <p:cNvSpPr txBox="1">
            <a:spLocks noChangeArrowheads="1"/>
          </p:cNvSpPr>
          <p:nvPr/>
        </p:nvSpPr>
        <p:spPr bwMode="auto">
          <a:xfrm>
            <a:off x="7308850" y="5445125"/>
            <a:ext cx="5000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0"/>
              <a:t>1</a:t>
            </a:r>
          </a:p>
        </p:txBody>
      </p:sp>
      <p:sp>
        <p:nvSpPr>
          <p:cNvPr id="32807" name="Text Box 90"/>
          <p:cNvSpPr txBox="1">
            <a:spLocks noChangeArrowheads="1"/>
          </p:cNvSpPr>
          <p:nvPr/>
        </p:nvSpPr>
        <p:spPr bwMode="auto">
          <a:xfrm>
            <a:off x="4211638" y="2636838"/>
            <a:ext cx="5000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0"/>
              <a:t>1</a:t>
            </a:r>
          </a:p>
        </p:txBody>
      </p:sp>
      <p:sp>
        <p:nvSpPr>
          <p:cNvPr id="32808" name="Text Box 90"/>
          <p:cNvSpPr txBox="1">
            <a:spLocks noChangeArrowheads="1"/>
          </p:cNvSpPr>
          <p:nvPr/>
        </p:nvSpPr>
        <p:spPr bwMode="auto">
          <a:xfrm>
            <a:off x="6732588" y="2636838"/>
            <a:ext cx="5000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0"/>
              <a:t>1</a:t>
            </a:r>
          </a:p>
        </p:txBody>
      </p:sp>
      <p:sp>
        <p:nvSpPr>
          <p:cNvPr id="32809" name="Text Box 90"/>
          <p:cNvSpPr txBox="1">
            <a:spLocks noChangeArrowheads="1"/>
          </p:cNvSpPr>
          <p:nvPr/>
        </p:nvSpPr>
        <p:spPr bwMode="auto">
          <a:xfrm>
            <a:off x="1258888" y="5229225"/>
            <a:ext cx="5000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0"/>
              <a:t>1</a:t>
            </a:r>
          </a:p>
        </p:txBody>
      </p:sp>
      <p:sp>
        <p:nvSpPr>
          <p:cNvPr id="32810" name="Arc 17"/>
          <p:cNvSpPr>
            <a:spLocks/>
          </p:cNvSpPr>
          <p:nvPr/>
        </p:nvSpPr>
        <p:spPr bwMode="auto">
          <a:xfrm rot="5400000" flipV="1">
            <a:off x="4221163" y="4941888"/>
            <a:ext cx="1295400" cy="1295400"/>
          </a:xfrm>
          <a:custGeom>
            <a:avLst/>
            <a:gdLst>
              <a:gd name="T0" fmla="*/ 0 w 21600"/>
              <a:gd name="T1" fmla="*/ 0 h 21600"/>
              <a:gd name="T2" fmla="*/ 0 w 21600"/>
              <a:gd name="T3" fmla="*/ 0 h 21600"/>
              <a:gd name="T4" fmla="*/ 0 w 21600"/>
              <a:gd name="T5" fmla="*/ 0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 vert="eaVert" wrap="none" anchor="ctr"/>
          <a:lstStyle/>
          <a:p>
            <a:endParaRPr lang="ru-RU" b="0"/>
          </a:p>
        </p:txBody>
      </p:sp>
      <p:sp>
        <p:nvSpPr>
          <p:cNvPr id="32811" name="Text Box 90"/>
          <p:cNvSpPr txBox="1">
            <a:spLocks noChangeArrowheads="1"/>
          </p:cNvSpPr>
          <p:nvPr/>
        </p:nvSpPr>
        <p:spPr bwMode="auto">
          <a:xfrm>
            <a:off x="4140200" y="5589588"/>
            <a:ext cx="5000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0"/>
              <a:t>1</a:t>
            </a:r>
          </a:p>
        </p:txBody>
      </p:sp>
      <p:sp>
        <p:nvSpPr>
          <p:cNvPr id="32812" name="Arc 17"/>
          <p:cNvSpPr>
            <a:spLocks/>
          </p:cNvSpPr>
          <p:nvPr/>
        </p:nvSpPr>
        <p:spPr bwMode="auto">
          <a:xfrm rot="-5400000">
            <a:off x="7812882" y="4364831"/>
            <a:ext cx="792162" cy="1368425"/>
          </a:xfrm>
          <a:custGeom>
            <a:avLst/>
            <a:gdLst>
              <a:gd name="T0" fmla="*/ 0 w 21600"/>
              <a:gd name="T1" fmla="*/ 0 h 21600"/>
              <a:gd name="T2" fmla="*/ 0 w 21600"/>
              <a:gd name="T3" fmla="*/ 0 h 21600"/>
              <a:gd name="T4" fmla="*/ 0 w 21600"/>
              <a:gd name="T5" fmla="*/ 0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 vert="eaVert" wrap="none" anchor="ctr"/>
          <a:lstStyle/>
          <a:p>
            <a:endParaRPr lang="ru-RU" b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5298" name="Group 2"/>
          <p:cNvGraphicFramePr>
            <a:graphicFrameLocks noGrp="1"/>
          </p:cNvGraphicFramePr>
          <p:nvPr/>
        </p:nvGraphicFramePr>
        <p:xfrm>
          <a:off x="539750" y="1773238"/>
          <a:ext cx="3651250" cy="4118935"/>
        </p:xfrm>
        <a:graphic>
          <a:graphicData uri="http://schemas.openxmlformats.org/drawingml/2006/table">
            <a:tbl>
              <a:tblPr/>
              <a:tblGrid>
                <a:gridCol w="280988"/>
                <a:gridCol w="295275"/>
                <a:gridCol w="266700"/>
                <a:gridCol w="280987"/>
                <a:gridCol w="279400"/>
                <a:gridCol w="282575"/>
                <a:gridCol w="280988"/>
                <a:gridCol w="279400"/>
                <a:gridCol w="280987"/>
                <a:gridCol w="280988"/>
                <a:gridCol w="280987"/>
                <a:gridCol w="280988"/>
                <a:gridCol w="280987"/>
              </a:tblGrid>
              <a:tr h="2143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43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43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44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43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43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43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43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44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43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43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44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43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43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43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43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28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43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51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407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68313" y="404813"/>
            <a:ext cx="8229600" cy="1223962"/>
          </a:xfrm>
        </p:spPr>
        <p:txBody>
          <a:bodyPr anchor="t"/>
          <a:lstStyle/>
          <a:p>
            <a:pPr eaLnBrk="1" hangingPunct="1"/>
            <a:r>
              <a:rPr lang="ru-RU" sz="4000" smtClean="0"/>
              <a:t>Логарифмическая функция, её свойства и график.</a:t>
            </a:r>
          </a:p>
        </p:txBody>
      </p:sp>
      <p:sp>
        <p:nvSpPr>
          <p:cNvPr id="34077" name="AutoShape 67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79388" y="6208713"/>
            <a:ext cx="504825" cy="504825"/>
          </a:xfrm>
          <a:prstGeom prst="actionButtonBeginning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 b="0">
              <a:latin typeface="Tahoma" pitchFamily="34" charset="0"/>
            </a:endParaRPr>
          </a:p>
        </p:txBody>
      </p:sp>
      <p:sp>
        <p:nvSpPr>
          <p:cNvPr id="8615" name="Text Box 423"/>
          <p:cNvSpPr txBox="1">
            <a:spLocks noChangeArrowheads="1"/>
          </p:cNvSpPr>
          <p:nvPr/>
        </p:nvSpPr>
        <p:spPr bwMode="auto">
          <a:xfrm>
            <a:off x="4643438" y="1773238"/>
            <a:ext cx="4249737" cy="3524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  <a:spcAft>
                <a:spcPct val="10000"/>
              </a:spcAft>
            </a:pPr>
            <a:r>
              <a:rPr lang="ru-RU" sz="2400" b="0"/>
              <a:t>Определить, возрастающей или убывающей является функция:</a:t>
            </a:r>
          </a:p>
          <a:p>
            <a:pPr marL="342900" indent="-342900">
              <a:spcBef>
                <a:spcPct val="50000"/>
              </a:spcBef>
              <a:spcAft>
                <a:spcPct val="10000"/>
              </a:spcAft>
              <a:buFontTx/>
              <a:buAutoNum type="arabicParenR"/>
            </a:pPr>
            <a:r>
              <a:rPr lang="ru-RU" sz="2400" b="0"/>
              <a:t>у=</a:t>
            </a:r>
            <a:r>
              <a:rPr lang="en-US" sz="2400" b="0"/>
              <a:t>log</a:t>
            </a:r>
            <a:r>
              <a:rPr lang="en-US" sz="2400" b="0" baseline="-25000"/>
              <a:t>0,</a:t>
            </a:r>
            <a:r>
              <a:rPr lang="ru-RU" sz="2400" b="0" baseline="-25000"/>
              <a:t>07</a:t>
            </a:r>
            <a:r>
              <a:rPr lang="en-US" sz="2400" b="0" baseline="-25000"/>
              <a:t>5</a:t>
            </a:r>
            <a:r>
              <a:rPr lang="ru-RU" sz="2400" b="0"/>
              <a:t>х;</a:t>
            </a:r>
          </a:p>
          <a:p>
            <a:pPr marL="342900" indent="-342900">
              <a:spcBef>
                <a:spcPct val="50000"/>
              </a:spcBef>
              <a:spcAft>
                <a:spcPct val="10000"/>
              </a:spcAft>
              <a:buFontTx/>
              <a:buAutoNum type="arabicParenR"/>
            </a:pPr>
            <a:r>
              <a:rPr lang="ru-RU" sz="2400" b="0"/>
              <a:t>у=</a:t>
            </a:r>
            <a:r>
              <a:rPr lang="en-US" sz="2400" b="0"/>
              <a:t>log</a:t>
            </a:r>
            <a:r>
              <a:rPr lang="ru-RU" sz="2400" b="0" baseline="-25000"/>
              <a:t>1,4</a:t>
            </a:r>
            <a:r>
              <a:rPr lang="ru-RU" sz="2400" b="0"/>
              <a:t>х;</a:t>
            </a:r>
          </a:p>
          <a:p>
            <a:pPr marL="342900" indent="-342900">
              <a:spcBef>
                <a:spcPct val="50000"/>
              </a:spcBef>
              <a:spcAft>
                <a:spcPct val="10000"/>
              </a:spcAft>
              <a:buFontTx/>
              <a:buAutoNum type="arabicParenR"/>
            </a:pPr>
            <a:r>
              <a:rPr lang="en-US" sz="2400" b="0"/>
              <a:t>y=lg x;</a:t>
            </a:r>
          </a:p>
          <a:p>
            <a:pPr marL="342900" indent="-342900">
              <a:spcBef>
                <a:spcPct val="50000"/>
              </a:spcBef>
              <a:spcAft>
                <a:spcPct val="10000"/>
              </a:spcAft>
              <a:buFontTx/>
              <a:buAutoNum type="arabicParenR"/>
            </a:pPr>
            <a:r>
              <a:rPr lang="en-US" sz="2400" b="0"/>
              <a:t>y=ln x</a:t>
            </a:r>
            <a:r>
              <a:rPr lang="ru-RU" sz="2400" b="0"/>
              <a:t>?</a:t>
            </a:r>
          </a:p>
        </p:txBody>
      </p:sp>
      <p:grpSp>
        <p:nvGrpSpPr>
          <p:cNvPr id="34079" name="Group 347"/>
          <p:cNvGrpSpPr>
            <a:grpSpLocks/>
          </p:cNvGrpSpPr>
          <p:nvPr/>
        </p:nvGrpSpPr>
        <p:grpSpPr bwMode="auto">
          <a:xfrm>
            <a:off x="611188" y="1989138"/>
            <a:ext cx="3313112" cy="3816350"/>
            <a:chOff x="385" y="1253"/>
            <a:chExt cx="2087" cy="2404"/>
          </a:xfrm>
        </p:grpSpPr>
        <p:sp>
          <p:nvSpPr>
            <p:cNvPr id="34080" name="Oval 427"/>
            <p:cNvSpPr>
              <a:spLocks noChangeArrowheads="1"/>
            </p:cNvSpPr>
            <p:nvPr/>
          </p:nvSpPr>
          <p:spPr bwMode="auto">
            <a:xfrm>
              <a:off x="766" y="2172"/>
              <a:ext cx="45" cy="45"/>
            </a:xfrm>
            <a:prstGeom prst="ellipse">
              <a:avLst/>
            </a:prstGeom>
            <a:solidFill>
              <a:srgbClr val="FF0066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b="0"/>
            </a:p>
          </p:txBody>
        </p:sp>
        <p:sp>
          <p:nvSpPr>
            <p:cNvPr id="34081" name="Oval 462"/>
            <p:cNvSpPr>
              <a:spLocks noChangeArrowheads="1"/>
            </p:cNvSpPr>
            <p:nvPr/>
          </p:nvSpPr>
          <p:spPr bwMode="auto">
            <a:xfrm>
              <a:off x="851" y="2444"/>
              <a:ext cx="45" cy="45"/>
            </a:xfrm>
            <a:prstGeom prst="ellipse">
              <a:avLst/>
            </a:prstGeom>
            <a:solidFill>
              <a:srgbClr val="FF0066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b="0"/>
            </a:p>
          </p:txBody>
        </p:sp>
        <p:sp>
          <p:nvSpPr>
            <p:cNvPr id="34082" name="Oval 464"/>
            <p:cNvSpPr>
              <a:spLocks noChangeArrowheads="1"/>
            </p:cNvSpPr>
            <p:nvPr/>
          </p:nvSpPr>
          <p:spPr bwMode="auto">
            <a:xfrm>
              <a:off x="1383" y="2976"/>
              <a:ext cx="45" cy="45"/>
            </a:xfrm>
            <a:prstGeom prst="ellipse">
              <a:avLst/>
            </a:prstGeom>
            <a:solidFill>
              <a:srgbClr val="FF0066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b="0"/>
            </a:p>
          </p:txBody>
        </p:sp>
        <p:sp>
          <p:nvSpPr>
            <p:cNvPr id="34083" name="Oval 465"/>
            <p:cNvSpPr>
              <a:spLocks noChangeArrowheads="1"/>
            </p:cNvSpPr>
            <p:nvPr/>
          </p:nvSpPr>
          <p:spPr bwMode="auto">
            <a:xfrm>
              <a:off x="2082" y="3249"/>
              <a:ext cx="45" cy="45"/>
            </a:xfrm>
            <a:prstGeom prst="ellipse">
              <a:avLst/>
            </a:prstGeom>
            <a:solidFill>
              <a:srgbClr val="FF0066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b="0"/>
            </a:p>
          </p:txBody>
        </p:sp>
        <p:grpSp>
          <p:nvGrpSpPr>
            <p:cNvPr id="34084" name="Group 317"/>
            <p:cNvGrpSpPr>
              <a:grpSpLocks/>
            </p:cNvGrpSpPr>
            <p:nvPr/>
          </p:nvGrpSpPr>
          <p:grpSpPr bwMode="auto">
            <a:xfrm>
              <a:off x="385" y="1253"/>
              <a:ext cx="2087" cy="2404"/>
              <a:chOff x="431" y="1253"/>
              <a:chExt cx="2087" cy="2404"/>
            </a:xfrm>
          </p:grpSpPr>
          <p:sp>
            <p:nvSpPr>
              <p:cNvPr id="34090" name="Text Box 327"/>
              <p:cNvSpPr txBox="1">
                <a:spLocks noChangeArrowheads="1"/>
              </p:cNvSpPr>
              <p:nvPr/>
            </p:nvSpPr>
            <p:spPr bwMode="auto">
              <a:xfrm>
                <a:off x="2291" y="2699"/>
                <a:ext cx="227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ru-RU" b="0"/>
                  <a:t>х</a:t>
                </a:r>
              </a:p>
            </p:txBody>
          </p:sp>
          <p:grpSp>
            <p:nvGrpSpPr>
              <p:cNvPr id="34091" name="Group 319"/>
              <p:cNvGrpSpPr>
                <a:grpSpLocks/>
              </p:cNvGrpSpPr>
              <p:nvPr/>
            </p:nvGrpSpPr>
            <p:grpSpPr bwMode="auto">
              <a:xfrm>
                <a:off x="431" y="1253"/>
                <a:ext cx="2041" cy="2404"/>
                <a:chOff x="386" y="1253"/>
                <a:chExt cx="2041" cy="2404"/>
              </a:xfrm>
            </p:grpSpPr>
            <p:sp>
              <p:nvSpPr>
                <p:cNvPr id="34092" name="Line 320"/>
                <p:cNvSpPr>
                  <a:spLocks noChangeShapeType="1"/>
                </p:cNvSpPr>
                <p:nvPr/>
              </p:nvSpPr>
              <p:spPr bwMode="auto">
                <a:xfrm>
                  <a:off x="386" y="2732"/>
                  <a:ext cx="2041" cy="1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  <a:headEnd/>
                  <a:tailEnd type="triangle" w="med" len="med"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4093" name="Text Box 328"/>
                <p:cNvSpPr txBox="1">
                  <a:spLocks noChangeArrowheads="1"/>
                </p:cNvSpPr>
                <p:nvPr/>
              </p:nvSpPr>
              <p:spPr bwMode="auto">
                <a:xfrm>
                  <a:off x="938" y="2703"/>
                  <a:ext cx="213" cy="23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en-US" b="0"/>
                    <a:t>1</a:t>
                  </a:r>
                  <a:endParaRPr lang="ru-RU" b="0"/>
                </a:p>
              </p:txBody>
            </p:sp>
            <p:sp>
              <p:nvSpPr>
                <p:cNvPr id="34094" name="Text Box 329"/>
                <p:cNvSpPr txBox="1">
                  <a:spLocks noChangeArrowheads="1"/>
                </p:cNvSpPr>
                <p:nvPr/>
              </p:nvSpPr>
              <p:spPr bwMode="auto">
                <a:xfrm>
                  <a:off x="710" y="2705"/>
                  <a:ext cx="307" cy="23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endParaRPr lang="ru-RU" b="0"/>
                </a:p>
              </p:txBody>
            </p:sp>
            <p:sp>
              <p:nvSpPr>
                <p:cNvPr id="34095" name="Text Box 330"/>
                <p:cNvSpPr txBox="1">
                  <a:spLocks noChangeArrowheads="1"/>
                </p:cNvSpPr>
                <p:nvPr/>
              </p:nvSpPr>
              <p:spPr bwMode="auto">
                <a:xfrm>
                  <a:off x="1073" y="2705"/>
                  <a:ext cx="283" cy="23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endParaRPr lang="ru-RU" b="0"/>
                </a:p>
              </p:txBody>
            </p:sp>
            <p:sp>
              <p:nvSpPr>
                <p:cNvPr id="34096" name="Text Box 331"/>
                <p:cNvSpPr txBox="1">
                  <a:spLocks noChangeArrowheads="1"/>
                </p:cNvSpPr>
                <p:nvPr/>
              </p:nvSpPr>
              <p:spPr bwMode="auto">
                <a:xfrm>
                  <a:off x="1289" y="2703"/>
                  <a:ext cx="213" cy="23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en-US" b="0"/>
                    <a:t>2</a:t>
                  </a:r>
                  <a:endParaRPr lang="ru-RU" b="0"/>
                </a:p>
              </p:txBody>
            </p:sp>
            <p:sp>
              <p:nvSpPr>
                <p:cNvPr id="34097" name="Text Box 332"/>
                <p:cNvSpPr txBox="1">
                  <a:spLocks noChangeArrowheads="1"/>
                </p:cNvSpPr>
                <p:nvPr/>
              </p:nvSpPr>
              <p:spPr bwMode="auto">
                <a:xfrm>
                  <a:off x="1237" y="2760"/>
                  <a:ext cx="227" cy="23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endParaRPr lang="ru-RU" b="0"/>
                </a:p>
              </p:txBody>
            </p:sp>
            <p:sp>
              <p:nvSpPr>
                <p:cNvPr id="34098" name="Text Box 331"/>
                <p:cNvSpPr txBox="1">
                  <a:spLocks noChangeArrowheads="1"/>
                </p:cNvSpPr>
                <p:nvPr/>
              </p:nvSpPr>
              <p:spPr bwMode="auto">
                <a:xfrm>
                  <a:off x="1648" y="2703"/>
                  <a:ext cx="213" cy="23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en-US" b="0"/>
                    <a:t>3</a:t>
                  </a:r>
                  <a:endParaRPr lang="ru-RU" b="0"/>
                </a:p>
              </p:txBody>
            </p:sp>
            <p:sp>
              <p:nvSpPr>
                <p:cNvPr id="34099" name="Text Box 331"/>
                <p:cNvSpPr txBox="1">
                  <a:spLocks noChangeArrowheads="1"/>
                </p:cNvSpPr>
                <p:nvPr/>
              </p:nvSpPr>
              <p:spPr bwMode="auto">
                <a:xfrm>
                  <a:off x="1993" y="2703"/>
                  <a:ext cx="213" cy="23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en-US" b="0"/>
                    <a:t>4</a:t>
                  </a:r>
                  <a:endParaRPr lang="ru-RU" b="0"/>
                </a:p>
              </p:txBody>
            </p:sp>
            <p:grpSp>
              <p:nvGrpSpPr>
                <p:cNvPr id="34100" name="Group 328"/>
                <p:cNvGrpSpPr>
                  <a:grpSpLocks/>
                </p:cNvGrpSpPr>
                <p:nvPr/>
              </p:nvGrpSpPr>
              <p:grpSpPr bwMode="auto">
                <a:xfrm>
                  <a:off x="431" y="1253"/>
                  <a:ext cx="318" cy="2404"/>
                  <a:chOff x="431" y="1253"/>
                  <a:chExt cx="318" cy="2404"/>
                </a:xfrm>
              </p:grpSpPr>
              <p:sp>
                <p:nvSpPr>
                  <p:cNvPr id="34101" name="Line 321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703" y="1253"/>
                    <a:ext cx="1" cy="2404"/>
                  </a:xfrm>
                  <a:prstGeom prst="line">
                    <a:avLst/>
                  </a:prstGeom>
                  <a:noFill/>
                  <a:ln w="25400">
                    <a:solidFill>
                      <a:schemeClr val="tx1"/>
                    </a:solidFill>
                    <a:round/>
                    <a:headEnd/>
                    <a:tailEnd type="triangle" w="med" len="med"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34102" name="Text Box 322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522" y="2709"/>
                    <a:ext cx="227" cy="231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>
                    <a:spAutoFit/>
                  </a:bodyPr>
                  <a:lstStyle/>
                  <a:p>
                    <a:pPr>
                      <a:spcBef>
                        <a:spcPct val="50000"/>
                      </a:spcBef>
                    </a:pPr>
                    <a:r>
                      <a:rPr lang="ru-RU" b="0"/>
                      <a:t>0</a:t>
                    </a:r>
                  </a:p>
                </p:txBody>
              </p:sp>
              <p:sp>
                <p:nvSpPr>
                  <p:cNvPr id="34103" name="Text Box 323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431" y="2882"/>
                    <a:ext cx="318" cy="231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>
                    <a:spAutoFit/>
                  </a:bodyPr>
                  <a:lstStyle/>
                  <a:p>
                    <a:pPr>
                      <a:spcBef>
                        <a:spcPct val="50000"/>
                      </a:spcBef>
                    </a:pPr>
                    <a:r>
                      <a:rPr lang="en-US" b="0"/>
                      <a:t>-</a:t>
                    </a:r>
                    <a:r>
                      <a:rPr lang="ru-RU" b="0"/>
                      <a:t>1</a:t>
                    </a:r>
                  </a:p>
                </p:txBody>
              </p:sp>
              <p:sp>
                <p:nvSpPr>
                  <p:cNvPr id="34104" name="Text Box 333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476" y="2342"/>
                    <a:ext cx="227" cy="231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>
                    <a:spAutoFit/>
                  </a:bodyPr>
                  <a:lstStyle/>
                  <a:p>
                    <a:pPr>
                      <a:spcBef>
                        <a:spcPct val="50000"/>
                      </a:spcBef>
                    </a:pPr>
                    <a:r>
                      <a:rPr lang="en-US" b="0"/>
                      <a:t>1</a:t>
                    </a:r>
                    <a:endParaRPr lang="ru-RU" b="0"/>
                  </a:p>
                </p:txBody>
              </p:sp>
              <p:sp>
                <p:nvSpPr>
                  <p:cNvPr id="34105" name="Text Box 334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476" y="1253"/>
                    <a:ext cx="227" cy="231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>
                    <a:spAutoFit/>
                  </a:bodyPr>
                  <a:lstStyle/>
                  <a:p>
                    <a:pPr>
                      <a:spcBef>
                        <a:spcPct val="50000"/>
                      </a:spcBef>
                    </a:pPr>
                    <a:r>
                      <a:rPr lang="ru-RU" b="0"/>
                      <a:t>у</a:t>
                    </a:r>
                  </a:p>
                </p:txBody>
              </p:sp>
              <p:sp>
                <p:nvSpPr>
                  <p:cNvPr id="34106" name="Text Box 335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487" y="1526"/>
                    <a:ext cx="262" cy="231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>
                    <a:spAutoFit/>
                  </a:bodyPr>
                  <a:lstStyle/>
                  <a:p>
                    <a:pPr>
                      <a:spcBef>
                        <a:spcPct val="50000"/>
                      </a:spcBef>
                    </a:pPr>
                    <a:r>
                      <a:rPr lang="en-US" b="0"/>
                      <a:t>4</a:t>
                    </a:r>
                    <a:endParaRPr lang="ru-RU" b="0"/>
                  </a:p>
                </p:txBody>
              </p:sp>
              <p:sp>
                <p:nvSpPr>
                  <p:cNvPr id="34107" name="Text Box 33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476" y="1798"/>
                    <a:ext cx="226" cy="231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>
                    <a:spAutoFit/>
                  </a:bodyPr>
                  <a:lstStyle/>
                  <a:p>
                    <a:pPr>
                      <a:spcBef>
                        <a:spcPct val="50000"/>
                      </a:spcBef>
                    </a:pPr>
                    <a:r>
                      <a:rPr lang="en-US" b="0"/>
                      <a:t>3</a:t>
                    </a:r>
                    <a:endParaRPr lang="ru-RU" b="0"/>
                  </a:p>
                </p:txBody>
              </p:sp>
              <p:sp>
                <p:nvSpPr>
                  <p:cNvPr id="34108" name="Text Box 333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431" y="3153"/>
                    <a:ext cx="296" cy="231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>
                    <a:spAutoFit/>
                  </a:bodyPr>
                  <a:lstStyle/>
                  <a:p>
                    <a:pPr>
                      <a:spcBef>
                        <a:spcPct val="50000"/>
                      </a:spcBef>
                    </a:pPr>
                    <a:r>
                      <a:rPr lang="en-US" b="0"/>
                      <a:t>-</a:t>
                    </a:r>
                    <a:r>
                      <a:rPr lang="ru-RU" b="0"/>
                      <a:t>2</a:t>
                    </a:r>
                  </a:p>
                </p:txBody>
              </p:sp>
              <p:sp>
                <p:nvSpPr>
                  <p:cNvPr id="34109" name="Text Box 333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476" y="2070"/>
                    <a:ext cx="227" cy="231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>
                    <a:spAutoFit/>
                  </a:bodyPr>
                  <a:lstStyle/>
                  <a:p>
                    <a:pPr>
                      <a:spcBef>
                        <a:spcPct val="50000"/>
                      </a:spcBef>
                    </a:pPr>
                    <a:r>
                      <a:rPr lang="en-US" b="0"/>
                      <a:t>2</a:t>
                    </a:r>
                    <a:endParaRPr lang="ru-RU" b="0"/>
                  </a:p>
                </p:txBody>
              </p:sp>
            </p:grpSp>
          </p:grpSp>
        </p:grpSp>
        <p:sp>
          <p:nvSpPr>
            <p:cNvPr id="34085" name="Oval 463"/>
            <p:cNvSpPr>
              <a:spLocks noChangeArrowheads="1"/>
            </p:cNvSpPr>
            <p:nvPr/>
          </p:nvSpPr>
          <p:spPr bwMode="auto">
            <a:xfrm>
              <a:off x="1020" y="2704"/>
              <a:ext cx="45" cy="45"/>
            </a:xfrm>
            <a:prstGeom prst="ellipse">
              <a:avLst/>
            </a:prstGeom>
            <a:solidFill>
              <a:srgbClr val="FF0066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b="0"/>
            </a:p>
          </p:txBody>
        </p:sp>
        <p:sp>
          <p:nvSpPr>
            <p:cNvPr id="34086" name="Freeform 339"/>
            <p:cNvSpPr>
              <a:spLocks/>
            </p:cNvSpPr>
            <p:nvPr/>
          </p:nvSpPr>
          <p:spPr bwMode="auto">
            <a:xfrm flipV="1">
              <a:off x="748" y="2127"/>
              <a:ext cx="1496" cy="1179"/>
            </a:xfrm>
            <a:custGeom>
              <a:avLst/>
              <a:gdLst>
                <a:gd name="T0" fmla="*/ 0 w 1315"/>
                <a:gd name="T1" fmla="*/ 1619 h 1089"/>
                <a:gd name="T2" fmla="*/ 173 w 1315"/>
                <a:gd name="T3" fmla="*/ 1214 h 1089"/>
                <a:gd name="T4" fmla="*/ 518 w 1315"/>
                <a:gd name="T5" fmla="*/ 810 h 1089"/>
                <a:gd name="T6" fmla="*/ 1209 w 1315"/>
                <a:gd name="T7" fmla="*/ 403 h 1089"/>
                <a:gd name="T8" fmla="*/ 2505 w 1315"/>
                <a:gd name="T9" fmla="*/ 0 h 108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15"/>
                <a:gd name="T16" fmla="*/ 0 h 1089"/>
                <a:gd name="T17" fmla="*/ 1315 w 1315"/>
                <a:gd name="T18" fmla="*/ 1089 h 108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15" h="1089">
                  <a:moveTo>
                    <a:pt x="0" y="1089"/>
                  </a:moveTo>
                  <a:cubicBezTo>
                    <a:pt x="23" y="998"/>
                    <a:pt x="46" y="907"/>
                    <a:pt x="91" y="816"/>
                  </a:cubicBezTo>
                  <a:cubicBezTo>
                    <a:pt x="136" y="725"/>
                    <a:pt x="181" y="635"/>
                    <a:pt x="272" y="544"/>
                  </a:cubicBezTo>
                  <a:cubicBezTo>
                    <a:pt x="363" y="453"/>
                    <a:pt x="461" y="363"/>
                    <a:pt x="635" y="272"/>
                  </a:cubicBezTo>
                  <a:cubicBezTo>
                    <a:pt x="809" y="181"/>
                    <a:pt x="1062" y="90"/>
                    <a:pt x="1315" y="0"/>
                  </a:cubicBezTo>
                </a:path>
              </a:pathLst>
            </a:custGeom>
            <a:noFill/>
            <a:ln w="38100">
              <a:solidFill>
                <a:srgbClr val="FF0066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087" name="Text Box 423"/>
            <p:cNvSpPr txBox="1">
              <a:spLocks noChangeArrowheads="1"/>
            </p:cNvSpPr>
            <p:nvPr/>
          </p:nvSpPr>
          <p:spPr bwMode="auto">
            <a:xfrm rot="1042965">
              <a:off x="1247" y="3113"/>
              <a:ext cx="1003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400" b="0">
                  <a:solidFill>
                    <a:srgbClr val="FF0066"/>
                  </a:solidFill>
                </a:rPr>
                <a:t>y</a:t>
              </a:r>
              <a:r>
                <a:rPr lang="ru-RU" sz="2400" b="0">
                  <a:solidFill>
                    <a:srgbClr val="FF0066"/>
                  </a:solidFill>
                </a:rPr>
                <a:t>=</a:t>
              </a:r>
              <a:r>
                <a:rPr lang="en-US" sz="2400" b="0">
                  <a:solidFill>
                    <a:srgbClr val="FF0066"/>
                  </a:solidFill>
                </a:rPr>
                <a:t>log</a:t>
              </a:r>
              <a:r>
                <a:rPr lang="ru-RU" sz="2400" b="0" baseline="-25000">
                  <a:solidFill>
                    <a:srgbClr val="FF0066"/>
                  </a:solidFill>
                </a:rPr>
                <a:t>0,5</a:t>
              </a:r>
              <a:r>
                <a:rPr lang="ru-RU" sz="2400" b="0">
                  <a:solidFill>
                    <a:srgbClr val="FF0066"/>
                  </a:solidFill>
                </a:rPr>
                <a:t>х</a:t>
              </a:r>
            </a:p>
          </p:txBody>
        </p:sp>
        <p:sp>
          <p:nvSpPr>
            <p:cNvPr id="34088" name="Freeform 341"/>
            <p:cNvSpPr>
              <a:spLocks/>
            </p:cNvSpPr>
            <p:nvPr/>
          </p:nvSpPr>
          <p:spPr bwMode="auto">
            <a:xfrm>
              <a:off x="787" y="2109"/>
              <a:ext cx="1496" cy="1179"/>
            </a:xfrm>
            <a:custGeom>
              <a:avLst/>
              <a:gdLst>
                <a:gd name="T0" fmla="*/ 0 w 1315"/>
                <a:gd name="T1" fmla="*/ 1619 h 1089"/>
                <a:gd name="T2" fmla="*/ 173 w 1315"/>
                <a:gd name="T3" fmla="*/ 1214 h 1089"/>
                <a:gd name="T4" fmla="*/ 518 w 1315"/>
                <a:gd name="T5" fmla="*/ 810 h 1089"/>
                <a:gd name="T6" fmla="*/ 1209 w 1315"/>
                <a:gd name="T7" fmla="*/ 403 h 1089"/>
                <a:gd name="T8" fmla="*/ 2505 w 1315"/>
                <a:gd name="T9" fmla="*/ 0 h 108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15"/>
                <a:gd name="T16" fmla="*/ 0 h 1089"/>
                <a:gd name="T17" fmla="*/ 1315 w 1315"/>
                <a:gd name="T18" fmla="*/ 1089 h 108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15" h="1089">
                  <a:moveTo>
                    <a:pt x="0" y="1089"/>
                  </a:moveTo>
                  <a:cubicBezTo>
                    <a:pt x="23" y="998"/>
                    <a:pt x="46" y="907"/>
                    <a:pt x="91" y="816"/>
                  </a:cubicBezTo>
                  <a:cubicBezTo>
                    <a:pt x="136" y="725"/>
                    <a:pt x="181" y="635"/>
                    <a:pt x="272" y="544"/>
                  </a:cubicBezTo>
                  <a:cubicBezTo>
                    <a:pt x="363" y="453"/>
                    <a:pt x="461" y="363"/>
                    <a:pt x="635" y="272"/>
                  </a:cubicBezTo>
                  <a:cubicBezTo>
                    <a:pt x="809" y="181"/>
                    <a:pt x="1062" y="90"/>
                    <a:pt x="1315" y="0"/>
                  </a:cubicBezTo>
                </a:path>
              </a:pathLst>
            </a:custGeom>
            <a:noFill/>
            <a:ln w="38100">
              <a:solidFill>
                <a:srgbClr val="008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089" name="Text Box 423"/>
            <p:cNvSpPr txBox="1">
              <a:spLocks noChangeArrowheads="1"/>
            </p:cNvSpPr>
            <p:nvPr/>
          </p:nvSpPr>
          <p:spPr bwMode="auto">
            <a:xfrm rot="-1211148">
              <a:off x="1338" y="1933"/>
              <a:ext cx="86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400" b="0">
                  <a:solidFill>
                    <a:srgbClr val="008000"/>
                  </a:solidFill>
                </a:rPr>
                <a:t>y</a:t>
              </a:r>
              <a:r>
                <a:rPr lang="ru-RU" sz="2400" b="0">
                  <a:solidFill>
                    <a:srgbClr val="008000"/>
                  </a:solidFill>
                </a:rPr>
                <a:t>=</a:t>
              </a:r>
              <a:r>
                <a:rPr lang="en-US" sz="2400" b="0">
                  <a:solidFill>
                    <a:srgbClr val="008000"/>
                  </a:solidFill>
                </a:rPr>
                <a:t>log</a:t>
              </a:r>
              <a:r>
                <a:rPr lang="ru-RU" sz="2400" b="0" baseline="-25000">
                  <a:solidFill>
                    <a:srgbClr val="008000"/>
                  </a:solidFill>
                </a:rPr>
                <a:t>2</a:t>
              </a:r>
              <a:r>
                <a:rPr lang="ru-RU" sz="2400" b="0">
                  <a:solidFill>
                    <a:srgbClr val="008000"/>
                  </a:solidFill>
                </a:rPr>
                <a:t>х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6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6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6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6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6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15" grpId="0" build="p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6322" name="Group 2"/>
          <p:cNvGraphicFramePr>
            <a:graphicFrameLocks noGrp="1"/>
          </p:cNvGraphicFramePr>
          <p:nvPr/>
        </p:nvGraphicFramePr>
        <p:xfrm>
          <a:off x="539750" y="1773238"/>
          <a:ext cx="3651250" cy="4118935"/>
        </p:xfrm>
        <a:graphic>
          <a:graphicData uri="http://schemas.openxmlformats.org/drawingml/2006/table">
            <a:tbl>
              <a:tblPr/>
              <a:tblGrid>
                <a:gridCol w="280988"/>
                <a:gridCol w="295275"/>
                <a:gridCol w="266700"/>
                <a:gridCol w="280987"/>
                <a:gridCol w="279400"/>
                <a:gridCol w="282575"/>
                <a:gridCol w="280988"/>
                <a:gridCol w="279400"/>
                <a:gridCol w="280987"/>
                <a:gridCol w="280988"/>
                <a:gridCol w="280987"/>
                <a:gridCol w="280988"/>
                <a:gridCol w="280987"/>
              </a:tblGrid>
              <a:tr h="2143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43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43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44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43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43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43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43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44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43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43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44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43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43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43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43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28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43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51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510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68313" y="404813"/>
            <a:ext cx="8229600" cy="1223962"/>
          </a:xfrm>
        </p:spPr>
        <p:txBody>
          <a:bodyPr anchor="t"/>
          <a:lstStyle/>
          <a:p>
            <a:pPr eaLnBrk="1" hangingPunct="1"/>
            <a:r>
              <a:rPr lang="ru-RU" sz="4000" smtClean="0"/>
              <a:t>Логарифмическая функция, её свойства и график.</a:t>
            </a:r>
          </a:p>
        </p:txBody>
      </p:sp>
      <p:sp>
        <p:nvSpPr>
          <p:cNvPr id="35101" name="AutoShape 67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79388" y="6208713"/>
            <a:ext cx="504825" cy="504825"/>
          </a:xfrm>
          <a:prstGeom prst="actionButtonBeginning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 b="0">
              <a:latin typeface="Tahoma" pitchFamily="34" charset="0"/>
            </a:endParaRPr>
          </a:p>
        </p:txBody>
      </p:sp>
      <p:sp>
        <p:nvSpPr>
          <p:cNvPr id="8615" name="Text Box 423"/>
          <p:cNvSpPr txBox="1">
            <a:spLocks noChangeArrowheads="1"/>
          </p:cNvSpPr>
          <p:nvPr/>
        </p:nvSpPr>
        <p:spPr bwMode="auto">
          <a:xfrm>
            <a:off x="4643438" y="1773238"/>
            <a:ext cx="4249737" cy="3524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  <a:spcAft>
                <a:spcPct val="10000"/>
              </a:spcAft>
            </a:pPr>
            <a:r>
              <a:rPr lang="ru-RU" sz="2400" b="0"/>
              <a:t>Определить, положительным или отрицательным числом является число:</a:t>
            </a:r>
          </a:p>
          <a:p>
            <a:pPr marL="342900" indent="-342900">
              <a:spcBef>
                <a:spcPct val="50000"/>
              </a:spcBef>
              <a:spcAft>
                <a:spcPct val="10000"/>
              </a:spcAft>
              <a:buFontTx/>
              <a:buAutoNum type="arabicParenR"/>
            </a:pPr>
            <a:r>
              <a:rPr lang="en-US" sz="2400" b="0"/>
              <a:t>log</a:t>
            </a:r>
            <a:r>
              <a:rPr lang="en-US" sz="2400" b="0" baseline="-25000"/>
              <a:t>5</a:t>
            </a:r>
            <a:r>
              <a:rPr lang="ru-RU" sz="2400" b="0"/>
              <a:t>4,5;</a:t>
            </a:r>
          </a:p>
          <a:p>
            <a:pPr marL="342900" indent="-342900">
              <a:spcBef>
                <a:spcPct val="50000"/>
              </a:spcBef>
              <a:spcAft>
                <a:spcPct val="10000"/>
              </a:spcAft>
              <a:buFontTx/>
              <a:buAutoNum type="arabicParenR"/>
            </a:pPr>
            <a:r>
              <a:rPr lang="en-US" sz="2400" b="0"/>
              <a:t>log</a:t>
            </a:r>
            <a:r>
              <a:rPr lang="ru-RU" sz="2400" b="0" baseline="-25000"/>
              <a:t>4</a:t>
            </a:r>
            <a:r>
              <a:rPr lang="ru-RU" sz="2400" b="0"/>
              <a:t>0,9;</a:t>
            </a:r>
          </a:p>
          <a:p>
            <a:pPr marL="342900" indent="-342900">
              <a:spcBef>
                <a:spcPct val="50000"/>
              </a:spcBef>
              <a:spcAft>
                <a:spcPct val="10000"/>
              </a:spcAft>
              <a:buFontTx/>
              <a:buAutoNum type="arabicParenR"/>
            </a:pPr>
            <a:r>
              <a:rPr lang="en-US" sz="2400" b="0"/>
              <a:t>lg 0,25;</a:t>
            </a:r>
          </a:p>
          <a:p>
            <a:pPr marL="342900" indent="-342900">
              <a:spcBef>
                <a:spcPct val="50000"/>
              </a:spcBef>
              <a:spcAft>
                <a:spcPct val="10000"/>
              </a:spcAft>
              <a:buFontTx/>
              <a:buAutoNum type="arabicParenR"/>
            </a:pPr>
            <a:r>
              <a:rPr lang="en-US" sz="2400" b="0"/>
              <a:t>ln 1,1</a:t>
            </a:r>
            <a:r>
              <a:rPr lang="ru-RU" sz="2400" b="0"/>
              <a:t>?</a:t>
            </a:r>
          </a:p>
        </p:txBody>
      </p:sp>
      <p:grpSp>
        <p:nvGrpSpPr>
          <p:cNvPr id="35103" name="Group 287"/>
          <p:cNvGrpSpPr>
            <a:grpSpLocks/>
          </p:cNvGrpSpPr>
          <p:nvPr/>
        </p:nvGrpSpPr>
        <p:grpSpPr bwMode="auto">
          <a:xfrm>
            <a:off x="611188" y="1989138"/>
            <a:ext cx="3313112" cy="3816350"/>
            <a:chOff x="385" y="1253"/>
            <a:chExt cx="2087" cy="2404"/>
          </a:xfrm>
        </p:grpSpPr>
        <p:sp>
          <p:nvSpPr>
            <p:cNvPr id="35106" name="Oval 427"/>
            <p:cNvSpPr>
              <a:spLocks noChangeArrowheads="1"/>
            </p:cNvSpPr>
            <p:nvPr/>
          </p:nvSpPr>
          <p:spPr bwMode="auto">
            <a:xfrm>
              <a:off x="766" y="2172"/>
              <a:ext cx="45" cy="45"/>
            </a:xfrm>
            <a:prstGeom prst="ellipse">
              <a:avLst/>
            </a:prstGeom>
            <a:solidFill>
              <a:srgbClr val="FF0066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b="0"/>
            </a:p>
          </p:txBody>
        </p:sp>
        <p:sp>
          <p:nvSpPr>
            <p:cNvPr id="35107" name="Oval 462"/>
            <p:cNvSpPr>
              <a:spLocks noChangeArrowheads="1"/>
            </p:cNvSpPr>
            <p:nvPr/>
          </p:nvSpPr>
          <p:spPr bwMode="auto">
            <a:xfrm>
              <a:off x="851" y="2444"/>
              <a:ext cx="45" cy="45"/>
            </a:xfrm>
            <a:prstGeom prst="ellipse">
              <a:avLst/>
            </a:prstGeom>
            <a:solidFill>
              <a:srgbClr val="FF0066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b="0"/>
            </a:p>
          </p:txBody>
        </p:sp>
        <p:sp>
          <p:nvSpPr>
            <p:cNvPr id="35108" name="Oval 464"/>
            <p:cNvSpPr>
              <a:spLocks noChangeArrowheads="1"/>
            </p:cNvSpPr>
            <p:nvPr/>
          </p:nvSpPr>
          <p:spPr bwMode="auto">
            <a:xfrm>
              <a:off x="1383" y="2976"/>
              <a:ext cx="45" cy="45"/>
            </a:xfrm>
            <a:prstGeom prst="ellipse">
              <a:avLst/>
            </a:prstGeom>
            <a:solidFill>
              <a:srgbClr val="FF0066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b="0"/>
            </a:p>
          </p:txBody>
        </p:sp>
        <p:sp>
          <p:nvSpPr>
            <p:cNvPr id="35109" name="Oval 465"/>
            <p:cNvSpPr>
              <a:spLocks noChangeArrowheads="1"/>
            </p:cNvSpPr>
            <p:nvPr/>
          </p:nvSpPr>
          <p:spPr bwMode="auto">
            <a:xfrm>
              <a:off x="2082" y="3249"/>
              <a:ext cx="45" cy="45"/>
            </a:xfrm>
            <a:prstGeom prst="ellipse">
              <a:avLst/>
            </a:prstGeom>
            <a:solidFill>
              <a:srgbClr val="FF0066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b="0"/>
            </a:p>
          </p:txBody>
        </p:sp>
        <p:grpSp>
          <p:nvGrpSpPr>
            <p:cNvPr id="35110" name="Group 292"/>
            <p:cNvGrpSpPr>
              <a:grpSpLocks/>
            </p:cNvGrpSpPr>
            <p:nvPr/>
          </p:nvGrpSpPr>
          <p:grpSpPr bwMode="auto">
            <a:xfrm>
              <a:off x="385" y="1253"/>
              <a:ext cx="2087" cy="2404"/>
              <a:chOff x="431" y="1253"/>
              <a:chExt cx="2087" cy="2404"/>
            </a:xfrm>
          </p:grpSpPr>
          <p:sp>
            <p:nvSpPr>
              <p:cNvPr id="35116" name="Text Box 327"/>
              <p:cNvSpPr txBox="1">
                <a:spLocks noChangeArrowheads="1"/>
              </p:cNvSpPr>
              <p:nvPr/>
            </p:nvSpPr>
            <p:spPr bwMode="auto">
              <a:xfrm>
                <a:off x="2291" y="2699"/>
                <a:ext cx="227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ru-RU" b="0"/>
                  <a:t>х</a:t>
                </a:r>
              </a:p>
            </p:txBody>
          </p:sp>
          <p:grpSp>
            <p:nvGrpSpPr>
              <p:cNvPr id="35117" name="Group 294"/>
              <p:cNvGrpSpPr>
                <a:grpSpLocks/>
              </p:cNvGrpSpPr>
              <p:nvPr/>
            </p:nvGrpSpPr>
            <p:grpSpPr bwMode="auto">
              <a:xfrm>
                <a:off x="431" y="1253"/>
                <a:ext cx="2041" cy="2404"/>
                <a:chOff x="386" y="1253"/>
                <a:chExt cx="2041" cy="2404"/>
              </a:xfrm>
            </p:grpSpPr>
            <p:sp>
              <p:nvSpPr>
                <p:cNvPr id="35118" name="Line 320"/>
                <p:cNvSpPr>
                  <a:spLocks noChangeShapeType="1"/>
                </p:cNvSpPr>
                <p:nvPr/>
              </p:nvSpPr>
              <p:spPr bwMode="auto">
                <a:xfrm>
                  <a:off x="386" y="2732"/>
                  <a:ext cx="2041" cy="1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  <a:headEnd/>
                  <a:tailEnd type="triangle" w="med" len="med"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5119" name="Text Box 328"/>
                <p:cNvSpPr txBox="1">
                  <a:spLocks noChangeArrowheads="1"/>
                </p:cNvSpPr>
                <p:nvPr/>
              </p:nvSpPr>
              <p:spPr bwMode="auto">
                <a:xfrm>
                  <a:off x="938" y="2703"/>
                  <a:ext cx="213" cy="23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en-US" b="0"/>
                    <a:t>1</a:t>
                  </a:r>
                  <a:endParaRPr lang="ru-RU" b="0"/>
                </a:p>
              </p:txBody>
            </p:sp>
            <p:sp>
              <p:nvSpPr>
                <p:cNvPr id="35120" name="Text Box 329"/>
                <p:cNvSpPr txBox="1">
                  <a:spLocks noChangeArrowheads="1"/>
                </p:cNvSpPr>
                <p:nvPr/>
              </p:nvSpPr>
              <p:spPr bwMode="auto">
                <a:xfrm>
                  <a:off x="710" y="2705"/>
                  <a:ext cx="307" cy="23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endParaRPr lang="ru-RU" b="0"/>
                </a:p>
              </p:txBody>
            </p:sp>
            <p:sp>
              <p:nvSpPr>
                <p:cNvPr id="35121" name="Text Box 330"/>
                <p:cNvSpPr txBox="1">
                  <a:spLocks noChangeArrowheads="1"/>
                </p:cNvSpPr>
                <p:nvPr/>
              </p:nvSpPr>
              <p:spPr bwMode="auto">
                <a:xfrm>
                  <a:off x="1073" y="2705"/>
                  <a:ext cx="283" cy="23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endParaRPr lang="ru-RU" b="0"/>
                </a:p>
              </p:txBody>
            </p:sp>
            <p:sp>
              <p:nvSpPr>
                <p:cNvPr id="35122" name="Text Box 331"/>
                <p:cNvSpPr txBox="1">
                  <a:spLocks noChangeArrowheads="1"/>
                </p:cNvSpPr>
                <p:nvPr/>
              </p:nvSpPr>
              <p:spPr bwMode="auto">
                <a:xfrm>
                  <a:off x="1289" y="2703"/>
                  <a:ext cx="213" cy="23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en-US" b="0"/>
                    <a:t>2</a:t>
                  </a:r>
                  <a:endParaRPr lang="ru-RU" b="0"/>
                </a:p>
              </p:txBody>
            </p:sp>
            <p:sp>
              <p:nvSpPr>
                <p:cNvPr id="35123" name="Text Box 332"/>
                <p:cNvSpPr txBox="1">
                  <a:spLocks noChangeArrowheads="1"/>
                </p:cNvSpPr>
                <p:nvPr/>
              </p:nvSpPr>
              <p:spPr bwMode="auto">
                <a:xfrm>
                  <a:off x="1237" y="2760"/>
                  <a:ext cx="227" cy="23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endParaRPr lang="ru-RU" b="0"/>
                </a:p>
              </p:txBody>
            </p:sp>
            <p:sp>
              <p:nvSpPr>
                <p:cNvPr id="35124" name="Text Box 331"/>
                <p:cNvSpPr txBox="1">
                  <a:spLocks noChangeArrowheads="1"/>
                </p:cNvSpPr>
                <p:nvPr/>
              </p:nvSpPr>
              <p:spPr bwMode="auto">
                <a:xfrm>
                  <a:off x="1648" y="2703"/>
                  <a:ext cx="213" cy="23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en-US" b="0"/>
                    <a:t>3</a:t>
                  </a:r>
                  <a:endParaRPr lang="ru-RU" b="0"/>
                </a:p>
              </p:txBody>
            </p:sp>
            <p:sp>
              <p:nvSpPr>
                <p:cNvPr id="35125" name="Text Box 331"/>
                <p:cNvSpPr txBox="1">
                  <a:spLocks noChangeArrowheads="1"/>
                </p:cNvSpPr>
                <p:nvPr/>
              </p:nvSpPr>
              <p:spPr bwMode="auto">
                <a:xfrm>
                  <a:off x="1993" y="2703"/>
                  <a:ext cx="213" cy="23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en-US" b="0"/>
                    <a:t>4</a:t>
                  </a:r>
                  <a:endParaRPr lang="ru-RU" b="0"/>
                </a:p>
              </p:txBody>
            </p:sp>
            <p:grpSp>
              <p:nvGrpSpPr>
                <p:cNvPr id="35126" name="Group 303"/>
                <p:cNvGrpSpPr>
                  <a:grpSpLocks/>
                </p:cNvGrpSpPr>
                <p:nvPr/>
              </p:nvGrpSpPr>
              <p:grpSpPr bwMode="auto">
                <a:xfrm>
                  <a:off x="431" y="1253"/>
                  <a:ext cx="318" cy="2404"/>
                  <a:chOff x="431" y="1253"/>
                  <a:chExt cx="318" cy="2404"/>
                </a:xfrm>
              </p:grpSpPr>
              <p:sp>
                <p:nvSpPr>
                  <p:cNvPr id="35127" name="Line 321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703" y="1253"/>
                    <a:ext cx="1" cy="2404"/>
                  </a:xfrm>
                  <a:prstGeom prst="line">
                    <a:avLst/>
                  </a:prstGeom>
                  <a:noFill/>
                  <a:ln w="25400">
                    <a:solidFill>
                      <a:schemeClr val="tx1"/>
                    </a:solidFill>
                    <a:round/>
                    <a:headEnd/>
                    <a:tailEnd type="triangle" w="med" len="med"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35128" name="Text Box 322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522" y="2709"/>
                    <a:ext cx="227" cy="231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>
                    <a:spAutoFit/>
                  </a:bodyPr>
                  <a:lstStyle/>
                  <a:p>
                    <a:pPr>
                      <a:spcBef>
                        <a:spcPct val="50000"/>
                      </a:spcBef>
                    </a:pPr>
                    <a:r>
                      <a:rPr lang="ru-RU" b="0"/>
                      <a:t>0</a:t>
                    </a:r>
                  </a:p>
                </p:txBody>
              </p:sp>
              <p:sp>
                <p:nvSpPr>
                  <p:cNvPr id="35129" name="Text Box 323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431" y="2882"/>
                    <a:ext cx="318" cy="231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>
                    <a:spAutoFit/>
                  </a:bodyPr>
                  <a:lstStyle/>
                  <a:p>
                    <a:pPr>
                      <a:spcBef>
                        <a:spcPct val="50000"/>
                      </a:spcBef>
                    </a:pPr>
                    <a:r>
                      <a:rPr lang="en-US" b="0"/>
                      <a:t>-</a:t>
                    </a:r>
                    <a:r>
                      <a:rPr lang="ru-RU" b="0"/>
                      <a:t>1</a:t>
                    </a:r>
                  </a:p>
                </p:txBody>
              </p:sp>
              <p:sp>
                <p:nvSpPr>
                  <p:cNvPr id="35130" name="Text Box 333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476" y="2342"/>
                    <a:ext cx="227" cy="231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>
                    <a:spAutoFit/>
                  </a:bodyPr>
                  <a:lstStyle/>
                  <a:p>
                    <a:pPr>
                      <a:spcBef>
                        <a:spcPct val="50000"/>
                      </a:spcBef>
                    </a:pPr>
                    <a:r>
                      <a:rPr lang="en-US" b="0"/>
                      <a:t>1</a:t>
                    </a:r>
                    <a:endParaRPr lang="ru-RU" b="0"/>
                  </a:p>
                </p:txBody>
              </p:sp>
              <p:sp>
                <p:nvSpPr>
                  <p:cNvPr id="35131" name="Text Box 334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476" y="1253"/>
                    <a:ext cx="227" cy="231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>
                    <a:spAutoFit/>
                  </a:bodyPr>
                  <a:lstStyle/>
                  <a:p>
                    <a:pPr>
                      <a:spcBef>
                        <a:spcPct val="50000"/>
                      </a:spcBef>
                    </a:pPr>
                    <a:r>
                      <a:rPr lang="ru-RU" b="0"/>
                      <a:t>у</a:t>
                    </a:r>
                  </a:p>
                </p:txBody>
              </p:sp>
              <p:sp>
                <p:nvSpPr>
                  <p:cNvPr id="35132" name="Text Box 335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487" y="1526"/>
                    <a:ext cx="262" cy="231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>
                    <a:spAutoFit/>
                  </a:bodyPr>
                  <a:lstStyle/>
                  <a:p>
                    <a:pPr>
                      <a:spcBef>
                        <a:spcPct val="50000"/>
                      </a:spcBef>
                    </a:pPr>
                    <a:r>
                      <a:rPr lang="en-US" b="0"/>
                      <a:t>4</a:t>
                    </a:r>
                    <a:endParaRPr lang="ru-RU" b="0"/>
                  </a:p>
                </p:txBody>
              </p:sp>
              <p:sp>
                <p:nvSpPr>
                  <p:cNvPr id="35133" name="Text Box 33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476" y="1798"/>
                    <a:ext cx="226" cy="231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>
                    <a:spAutoFit/>
                  </a:bodyPr>
                  <a:lstStyle/>
                  <a:p>
                    <a:pPr>
                      <a:spcBef>
                        <a:spcPct val="50000"/>
                      </a:spcBef>
                    </a:pPr>
                    <a:r>
                      <a:rPr lang="en-US" b="0"/>
                      <a:t>3</a:t>
                    </a:r>
                    <a:endParaRPr lang="ru-RU" b="0"/>
                  </a:p>
                </p:txBody>
              </p:sp>
              <p:sp>
                <p:nvSpPr>
                  <p:cNvPr id="35134" name="Text Box 333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431" y="3153"/>
                    <a:ext cx="296" cy="231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>
                    <a:spAutoFit/>
                  </a:bodyPr>
                  <a:lstStyle/>
                  <a:p>
                    <a:pPr>
                      <a:spcBef>
                        <a:spcPct val="50000"/>
                      </a:spcBef>
                    </a:pPr>
                    <a:r>
                      <a:rPr lang="en-US" b="0"/>
                      <a:t>-</a:t>
                    </a:r>
                    <a:r>
                      <a:rPr lang="ru-RU" b="0"/>
                      <a:t>2</a:t>
                    </a:r>
                  </a:p>
                </p:txBody>
              </p:sp>
              <p:sp>
                <p:nvSpPr>
                  <p:cNvPr id="35135" name="Text Box 333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476" y="2070"/>
                    <a:ext cx="227" cy="231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>
                    <a:spAutoFit/>
                  </a:bodyPr>
                  <a:lstStyle/>
                  <a:p>
                    <a:pPr>
                      <a:spcBef>
                        <a:spcPct val="50000"/>
                      </a:spcBef>
                    </a:pPr>
                    <a:r>
                      <a:rPr lang="en-US" b="0"/>
                      <a:t>2</a:t>
                    </a:r>
                    <a:endParaRPr lang="ru-RU" b="0"/>
                  </a:p>
                </p:txBody>
              </p:sp>
            </p:grpSp>
          </p:grpSp>
        </p:grpSp>
        <p:sp>
          <p:nvSpPr>
            <p:cNvPr id="35111" name="Oval 463"/>
            <p:cNvSpPr>
              <a:spLocks noChangeArrowheads="1"/>
            </p:cNvSpPr>
            <p:nvPr/>
          </p:nvSpPr>
          <p:spPr bwMode="auto">
            <a:xfrm>
              <a:off x="1020" y="2704"/>
              <a:ext cx="45" cy="45"/>
            </a:xfrm>
            <a:prstGeom prst="ellipse">
              <a:avLst/>
            </a:prstGeom>
            <a:solidFill>
              <a:srgbClr val="FF0066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b="0"/>
            </a:p>
          </p:txBody>
        </p:sp>
        <p:sp>
          <p:nvSpPr>
            <p:cNvPr id="35112" name="Freeform 314"/>
            <p:cNvSpPr>
              <a:spLocks/>
            </p:cNvSpPr>
            <p:nvPr/>
          </p:nvSpPr>
          <p:spPr bwMode="auto">
            <a:xfrm flipV="1">
              <a:off x="748" y="2127"/>
              <a:ext cx="1496" cy="1179"/>
            </a:xfrm>
            <a:custGeom>
              <a:avLst/>
              <a:gdLst>
                <a:gd name="T0" fmla="*/ 0 w 1315"/>
                <a:gd name="T1" fmla="*/ 1619 h 1089"/>
                <a:gd name="T2" fmla="*/ 173 w 1315"/>
                <a:gd name="T3" fmla="*/ 1214 h 1089"/>
                <a:gd name="T4" fmla="*/ 518 w 1315"/>
                <a:gd name="T5" fmla="*/ 810 h 1089"/>
                <a:gd name="T6" fmla="*/ 1209 w 1315"/>
                <a:gd name="T7" fmla="*/ 403 h 1089"/>
                <a:gd name="T8" fmla="*/ 2505 w 1315"/>
                <a:gd name="T9" fmla="*/ 0 h 108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15"/>
                <a:gd name="T16" fmla="*/ 0 h 1089"/>
                <a:gd name="T17" fmla="*/ 1315 w 1315"/>
                <a:gd name="T18" fmla="*/ 1089 h 108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15" h="1089">
                  <a:moveTo>
                    <a:pt x="0" y="1089"/>
                  </a:moveTo>
                  <a:cubicBezTo>
                    <a:pt x="23" y="998"/>
                    <a:pt x="46" y="907"/>
                    <a:pt x="91" y="816"/>
                  </a:cubicBezTo>
                  <a:cubicBezTo>
                    <a:pt x="136" y="725"/>
                    <a:pt x="181" y="635"/>
                    <a:pt x="272" y="544"/>
                  </a:cubicBezTo>
                  <a:cubicBezTo>
                    <a:pt x="363" y="453"/>
                    <a:pt x="461" y="363"/>
                    <a:pt x="635" y="272"/>
                  </a:cubicBezTo>
                  <a:cubicBezTo>
                    <a:pt x="809" y="181"/>
                    <a:pt x="1062" y="90"/>
                    <a:pt x="1315" y="0"/>
                  </a:cubicBezTo>
                </a:path>
              </a:pathLst>
            </a:custGeom>
            <a:noFill/>
            <a:ln w="38100">
              <a:solidFill>
                <a:srgbClr val="FF0066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5113" name="Text Box 423"/>
            <p:cNvSpPr txBox="1">
              <a:spLocks noChangeArrowheads="1"/>
            </p:cNvSpPr>
            <p:nvPr/>
          </p:nvSpPr>
          <p:spPr bwMode="auto">
            <a:xfrm rot="1042965">
              <a:off x="1247" y="3113"/>
              <a:ext cx="1003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400" b="0">
                  <a:solidFill>
                    <a:srgbClr val="FF0066"/>
                  </a:solidFill>
                </a:rPr>
                <a:t>y</a:t>
              </a:r>
              <a:r>
                <a:rPr lang="ru-RU" sz="2400" b="0">
                  <a:solidFill>
                    <a:srgbClr val="FF0066"/>
                  </a:solidFill>
                </a:rPr>
                <a:t>=</a:t>
              </a:r>
              <a:r>
                <a:rPr lang="en-US" sz="2400" b="0">
                  <a:solidFill>
                    <a:srgbClr val="FF0066"/>
                  </a:solidFill>
                </a:rPr>
                <a:t>log</a:t>
              </a:r>
              <a:r>
                <a:rPr lang="ru-RU" sz="2400" b="0" baseline="-25000">
                  <a:solidFill>
                    <a:srgbClr val="FF0066"/>
                  </a:solidFill>
                </a:rPr>
                <a:t>0,5</a:t>
              </a:r>
              <a:r>
                <a:rPr lang="ru-RU" sz="2400" b="0">
                  <a:solidFill>
                    <a:srgbClr val="FF0066"/>
                  </a:solidFill>
                </a:rPr>
                <a:t>х</a:t>
              </a:r>
            </a:p>
          </p:txBody>
        </p:sp>
        <p:sp>
          <p:nvSpPr>
            <p:cNvPr id="35114" name="Freeform 316"/>
            <p:cNvSpPr>
              <a:spLocks/>
            </p:cNvSpPr>
            <p:nvPr/>
          </p:nvSpPr>
          <p:spPr bwMode="auto">
            <a:xfrm>
              <a:off x="787" y="2109"/>
              <a:ext cx="1496" cy="1179"/>
            </a:xfrm>
            <a:custGeom>
              <a:avLst/>
              <a:gdLst>
                <a:gd name="T0" fmla="*/ 0 w 1315"/>
                <a:gd name="T1" fmla="*/ 1619 h 1089"/>
                <a:gd name="T2" fmla="*/ 173 w 1315"/>
                <a:gd name="T3" fmla="*/ 1214 h 1089"/>
                <a:gd name="T4" fmla="*/ 518 w 1315"/>
                <a:gd name="T5" fmla="*/ 810 h 1089"/>
                <a:gd name="T6" fmla="*/ 1209 w 1315"/>
                <a:gd name="T7" fmla="*/ 403 h 1089"/>
                <a:gd name="T8" fmla="*/ 2505 w 1315"/>
                <a:gd name="T9" fmla="*/ 0 h 108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15"/>
                <a:gd name="T16" fmla="*/ 0 h 1089"/>
                <a:gd name="T17" fmla="*/ 1315 w 1315"/>
                <a:gd name="T18" fmla="*/ 1089 h 108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15" h="1089">
                  <a:moveTo>
                    <a:pt x="0" y="1089"/>
                  </a:moveTo>
                  <a:cubicBezTo>
                    <a:pt x="23" y="998"/>
                    <a:pt x="46" y="907"/>
                    <a:pt x="91" y="816"/>
                  </a:cubicBezTo>
                  <a:cubicBezTo>
                    <a:pt x="136" y="725"/>
                    <a:pt x="181" y="635"/>
                    <a:pt x="272" y="544"/>
                  </a:cubicBezTo>
                  <a:cubicBezTo>
                    <a:pt x="363" y="453"/>
                    <a:pt x="461" y="363"/>
                    <a:pt x="635" y="272"/>
                  </a:cubicBezTo>
                  <a:cubicBezTo>
                    <a:pt x="809" y="181"/>
                    <a:pt x="1062" y="90"/>
                    <a:pt x="1315" y="0"/>
                  </a:cubicBezTo>
                </a:path>
              </a:pathLst>
            </a:custGeom>
            <a:noFill/>
            <a:ln w="38100">
              <a:solidFill>
                <a:srgbClr val="008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5115" name="Text Box 423"/>
            <p:cNvSpPr txBox="1">
              <a:spLocks noChangeArrowheads="1"/>
            </p:cNvSpPr>
            <p:nvPr/>
          </p:nvSpPr>
          <p:spPr bwMode="auto">
            <a:xfrm rot="-1211148">
              <a:off x="1338" y="1933"/>
              <a:ext cx="86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400" b="0">
                  <a:solidFill>
                    <a:srgbClr val="008000"/>
                  </a:solidFill>
                </a:rPr>
                <a:t>y</a:t>
              </a:r>
              <a:r>
                <a:rPr lang="ru-RU" sz="2400" b="0">
                  <a:solidFill>
                    <a:srgbClr val="008000"/>
                  </a:solidFill>
                </a:rPr>
                <a:t>=</a:t>
              </a:r>
              <a:r>
                <a:rPr lang="en-US" sz="2400" b="0">
                  <a:solidFill>
                    <a:srgbClr val="008000"/>
                  </a:solidFill>
                </a:rPr>
                <a:t>log</a:t>
              </a:r>
              <a:r>
                <a:rPr lang="ru-RU" sz="2400" b="0" baseline="-25000">
                  <a:solidFill>
                    <a:srgbClr val="008000"/>
                  </a:solidFill>
                </a:rPr>
                <a:t>2</a:t>
              </a:r>
              <a:r>
                <a:rPr lang="ru-RU" sz="2400" b="0">
                  <a:solidFill>
                    <a:srgbClr val="008000"/>
                  </a:solidFill>
                </a:rPr>
                <a:t>х</a:t>
              </a:r>
            </a:p>
          </p:txBody>
        </p:sp>
      </p:grpSp>
      <p:sp>
        <p:nvSpPr>
          <p:cNvPr id="52302" name="Text Box 78"/>
          <p:cNvSpPr txBox="1">
            <a:spLocks noChangeArrowheads="1"/>
          </p:cNvSpPr>
          <p:nvPr/>
        </p:nvSpPr>
        <p:spPr bwMode="auto">
          <a:xfrm>
            <a:off x="4429125" y="5695950"/>
            <a:ext cx="45720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2800" b="0" dirty="0">
                <a:solidFill>
                  <a:srgbClr val="000099"/>
                </a:solidFill>
                <a:latin typeface="+mj-lt"/>
              </a:rPr>
              <a:t>№</a:t>
            </a:r>
            <a:r>
              <a:rPr lang="en-US" sz="2800" b="0" dirty="0">
                <a:solidFill>
                  <a:srgbClr val="000099"/>
                </a:solidFill>
                <a:latin typeface="+mj-lt"/>
              </a:rPr>
              <a:t>318</a:t>
            </a:r>
            <a:r>
              <a:rPr lang="ru-RU" sz="2800" b="0" dirty="0">
                <a:solidFill>
                  <a:srgbClr val="000099"/>
                </a:solidFill>
                <a:latin typeface="+mj-lt"/>
              </a:rPr>
              <a:t>, </a:t>
            </a:r>
            <a:r>
              <a:rPr lang="en-US" sz="2800" b="0" dirty="0">
                <a:solidFill>
                  <a:srgbClr val="000099"/>
                </a:solidFill>
                <a:latin typeface="+mj-lt"/>
              </a:rPr>
              <a:t>325, 326 </a:t>
            </a:r>
            <a:r>
              <a:rPr lang="ru-RU" sz="2800" b="0" dirty="0">
                <a:solidFill>
                  <a:srgbClr val="000099"/>
                </a:solidFill>
                <a:latin typeface="+mj-lt"/>
              </a:rPr>
              <a:t>(</a:t>
            </a:r>
            <a:r>
              <a:rPr lang="ru-RU" sz="2800" b="0" dirty="0" err="1">
                <a:solidFill>
                  <a:srgbClr val="000099"/>
                </a:solidFill>
                <a:latin typeface="+mj-lt"/>
              </a:rPr>
              <a:t>неч</a:t>
            </a:r>
            <a:r>
              <a:rPr lang="ru-RU" sz="2800" b="0" dirty="0">
                <a:solidFill>
                  <a:srgbClr val="000099"/>
                </a:solidFill>
                <a:latin typeface="+mj-lt"/>
              </a:rPr>
              <a:t>)</a:t>
            </a:r>
          </a:p>
        </p:txBody>
      </p:sp>
      <p:sp>
        <p:nvSpPr>
          <p:cNvPr id="53057" name="Text Box 833"/>
          <p:cNvSpPr txBox="1">
            <a:spLocks noChangeArrowheads="1"/>
          </p:cNvSpPr>
          <p:nvPr/>
        </p:nvSpPr>
        <p:spPr bwMode="auto">
          <a:xfrm>
            <a:off x="3857625" y="6196013"/>
            <a:ext cx="52514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2800" b="0" dirty="0">
                <a:solidFill>
                  <a:srgbClr val="FF0066"/>
                </a:solidFill>
                <a:latin typeface="+mj-lt"/>
              </a:rPr>
              <a:t>ДЗ:</a:t>
            </a:r>
            <a:r>
              <a:rPr lang="en-US" sz="2800" b="0" dirty="0">
                <a:solidFill>
                  <a:srgbClr val="FF0066"/>
                </a:solidFill>
                <a:latin typeface="+mj-lt"/>
              </a:rPr>
              <a:t>§</a:t>
            </a:r>
            <a:r>
              <a:rPr lang="ru-RU" sz="2800" b="0" dirty="0">
                <a:solidFill>
                  <a:srgbClr val="FF0066"/>
                </a:solidFill>
                <a:latin typeface="+mj-lt"/>
              </a:rPr>
              <a:t>18, №318, 324-326(чёт)</a:t>
            </a:r>
            <a:endParaRPr lang="en-US" sz="2800" b="0" dirty="0">
              <a:solidFill>
                <a:srgbClr val="FF0066"/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6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6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6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6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6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2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53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15" grpId="0" build="p" autoUpdateAnimBg="0"/>
      <p:bldP spid="52302" grpId="0"/>
      <p:bldP spid="5305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Содержание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600200"/>
            <a:ext cx="8229600" cy="5114925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ru-RU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hlinkClick r:id="rId2" action="ppaction://hlinksldjump"/>
              </a:rPr>
              <a:t>Логарифмы</a:t>
            </a:r>
            <a:endParaRPr lang="ru-RU" dirty="0" smtClean="0">
              <a:effectLst>
                <a:outerShdw blurRad="38100" dist="38100" dir="2700000" algn="tl">
                  <a:srgbClr val="C0C0C0"/>
                </a:outerShdw>
              </a:effectLst>
              <a:latin typeface="+mj-lt"/>
            </a:endParaRPr>
          </a:p>
          <a:p>
            <a:pPr eaLnBrk="1" hangingPunct="1">
              <a:lnSpc>
                <a:spcPct val="90000"/>
              </a:lnSpc>
              <a:defRPr/>
            </a:pPr>
            <a:r>
              <a:rPr lang="ru-RU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hlinkClick r:id="rId3" action="ppaction://hlinksldjump"/>
              </a:rPr>
              <a:t>Свойства логарифмов</a:t>
            </a:r>
            <a:endParaRPr lang="ru-RU" dirty="0" smtClean="0">
              <a:effectLst>
                <a:outerShdw blurRad="38100" dist="38100" dir="2700000" algn="tl">
                  <a:srgbClr val="C0C0C0"/>
                </a:outerShdw>
              </a:effectLst>
              <a:latin typeface="+mj-lt"/>
            </a:endParaRPr>
          </a:p>
          <a:p>
            <a:pPr eaLnBrk="1" hangingPunct="1">
              <a:lnSpc>
                <a:spcPct val="90000"/>
              </a:lnSpc>
              <a:defRPr/>
            </a:pPr>
            <a:r>
              <a:rPr lang="ru-RU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hlinkClick r:id="rId4" action="ppaction://hlinksldjump"/>
              </a:rPr>
              <a:t>Решение задач</a:t>
            </a:r>
            <a:endParaRPr lang="ru-RU" dirty="0" smtClean="0">
              <a:effectLst>
                <a:outerShdw blurRad="38100" dist="38100" dir="2700000" algn="tl">
                  <a:srgbClr val="C0C0C0"/>
                </a:outerShdw>
              </a:effectLst>
              <a:latin typeface="+mj-lt"/>
            </a:endParaRPr>
          </a:p>
          <a:p>
            <a:pPr eaLnBrk="1" hangingPunct="1">
              <a:lnSpc>
                <a:spcPct val="90000"/>
              </a:lnSpc>
              <a:defRPr/>
            </a:pPr>
            <a:r>
              <a:rPr lang="ru-RU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hlinkClick r:id="rId5" action="ppaction://hlinksldjump"/>
              </a:rPr>
              <a:t>Десятичные и натуральные логарифмы</a:t>
            </a:r>
            <a:endParaRPr lang="ru-RU" dirty="0" smtClean="0">
              <a:effectLst>
                <a:outerShdw blurRad="38100" dist="38100" dir="2700000" algn="tl">
                  <a:srgbClr val="C0C0C0"/>
                </a:outerShdw>
              </a:effectLst>
              <a:latin typeface="+mj-lt"/>
            </a:endParaRPr>
          </a:p>
          <a:p>
            <a:pPr eaLnBrk="1" hangingPunct="1">
              <a:lnSpc>
                <a:spcPct val="90000"/>
              </a:lnSpc>
              <a:defRPr/>
            </a:pPr>
            <a:r>
              <a:rPr lang="ru-RU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hlinkClick r:id="rId6" action="ppaction://hlinksldjump"/>
              </a:rPr>
              <a:t>Логарифмическая функция, её свойства и график</a:t>
            </a:r>
            <a:r>
              <a:rPr lang="ru-RU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. </a:t>
            </a:r>
            <a:r>
              <a:rPr lang="ru-RU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hlinkClick r:id="rId7" action="ppaction://hlinksldjump"/>
              </a:rPr>
              <a:t>Решение задач</a:t>
            </a:r>
            <a:endParaRPr lang="ru-RU" dirty="0" smtClean="0">
              <a:effectLst>
                <a:outerShdw blurRad="38100" dist="38100" dir="2700000" algn="tl">
                  <a:srgbClr val="C0C0C0"/>
                </a:outerShdw>
              </a:effectLst>
              <a:latin typeface="+mj-lt"/>
            </a:endParaRPr>
          </a:p>
          <a:p>
            <a:pPr eaLnBrk="1" hangingPunct="1">
              <a:lnSpc>
                <a:spcPct val="90000"/>
              </a:lnSpc>
              <a:defRPr/>
            </a:pPr>
            <a:r>
              <a:rPr lang="ru-RU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hlinkClick r:id="rId8" action="ppaction://hlinksldjump"/>
              </a:rPr>
              <a:t>Логарифмические уравнения</a:t>
            </a:r>
            <a:endParaRPr lang="ru-RU" dirty="0" smtClean="0">
              <a:effectLst>
                <a:outerShdw blurRad="38100" dist="38100" dir="2700000" algn="tl">
                  <a:srgbClr val="C0C0C0"/>
                </a:outerShdw>
              </a:effectLst>
              <a:latin typeface="+mj-lt"/>
            </a:endParaRPr>
          </a:p>
          <a:p>
            <a:pPr eaLnBrk="1" hangingPunct="1">
              <a:lnSpc>
                <a:spcPct val="90000"/>
              </a:lnSpc>
              <a:defRPr/>
            </a:pPr>
            <a:r>
              <a:rPr lang="ru-RU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hlinkClick r:id="rId9" action="ppaction://hlinksldjump"/>
              </a:rPr>
              <a:t>Логарифмические неравенства</a:t>
            </a:r>
            <a:endParaRPr lang="ru-RU" dirty="0" smtClean="0">
              <a:effectLst>
                <a:outerShdw blurRad="38100" dist="38100" dir="2700000" algn="tl">
                  <a:srgbClr val="C0C0C0"/>
                </a:outerShdw>
              </a:effectLst>
              <a:latin typeface="+mj-lt"/>
            </a:endParaRPr>
          </a:p>
          <a:p>
            <a:pPr eaLnBrk="1" hangingPunct="1">
              <a:lnSpc>
                <a:spcPct val="90000"/>
              </a:lnSpc>
              <a:defRPr/>
            </a:pPr>
            <a:r>
              <a:rPr lang="ru-RU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hlinkClick r:id="rId10" action="ppaction://hlinksldjump"/>
              </a:rPr>
              <a:t>Подготовка к контрольной работе</a:t>
            </a:r>
            <a:endParaRPr lang="ru-RU" dirty="0" smtClean="0">
              <a:effectLst>
                <a:outerShdw blurRad="38100" dist="38100" dir="2700000" algn="tl">
                  <a:srgbClr val="C0C0C0"/>
                </a:outerShdw>
              </a:effectLst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7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68313" y="260350"/>
            <a:ext cx="8229600" cy="1143000"/>
          </a:xfrm>
        </p:spPr>
        <p:txBody>
          <a:bodyPr/>
          <a:lstStyle/>
          <a:p>
            <a:r>
              <a:rPr lang="ru-RU" smtClean="0"/>
              <a:t>Решение задач</a:t>
            </a:r>
          </a:p>
        </p:txBody>
      </p:sp>
      <p:sp>
        <p:nvSpPr>
          <p:cNvPr id="62467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68313" y="1628775"/>
            <a:ext cx="8291512" cy="792163"/>
          </a:xfrm>
        </p:spPr>
        <p:txBody>
          <a:bodyPr/>
          <a:lstStyle/>
          <a:p>
            <a:pPr marL="533400" indent="-533400">
              <a:lnSpc>
                <a:spcPct val="80000"/>
              </a:lnSpc>
              <a:buFontTx/>
              <a:buNone/>
              <a:defRPr/>
            </a:pPr>
            <a:r>
              <a:rPr lang="ru-RU" sz="2800" dirty="0" smtClean="0">
                <a:latin typeface="+mj-lt"/>
              </a:rPr>
              <a:t>№1. Определить, положительным или отрицательным числом является число:</a:t>
            </a:r>
          </a:p>
        </p:txBody>
      </p:sp>
      <p:graphicFrame>
        <p:nvGraphicFramePr>
          <p:cNvPr id="3" name="Object 21"/>
          <p:cNvGraphicFramePr>
            <a:graphicFrameLocks noChangeAspect="1"/>
          </p:cNvGraphicFramePr>
          <p:nvPr/>
        </p:nvGraphicFramePr>
        <p:xfrm>
          <a:off x="395288" y="4437063"/>
          <a:ext cx="2941637" cy="1247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78" name="Формула" r:id="rId3" imgW="1015920" imgH="431640" progId="Equation.3">
                  <p:embed/>
                </p:oleObj>
              </mc:Choice>
              <mc:Fallback>
                <p:oleObj name="Формула" r:id="rId3" imgW="1015920" imgH="431640" progId="Equation.3">
                  <p:embed/>
                  <p:pic>
                    <p:nvPicPr>
                      <p:cNvPr id="0" name="Object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5288" y="4437063"/>
                        <a:ext cx="2941637" cy="12477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/>
        </p:nvGraphicFramePr>
        <p:xfrm>
          <a:off x="395288" y="2293938"/>
          <a:ext cx="1433512" cy="1135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79" name="Формула" r:id="rId5" imgW="495000" imgH="393480" progId="Equation.3">
                  <p:embed/>
                </p:oleObj>
              </mc:Choice>
              <mc:Fallback>
                <p:oleObj name="Формула" r:id="rId5" imgW="495000" imgH="393480" progId="Equation.3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5288" y="2293938"/>
                        <a:ext cx="1433512" cy="11350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/>
        </p:nvGraphicFramePr>
        <p:xfrm>
          <a:off x="2124075" y="2492375"/>
          <a:ext cx="2319338" cy="735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80" name="Формула" r:id="rId7" imgW="799920" imgH="253800" progId="Equation.3">
                  <p:embed/>
                </p:oleObj>
              </mc:Choice>
              <mc:Fallback>
                <p:oleObj name="Формула" r:id="rId7" imgW="799920" imgH="253800" progId="Equation.3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24075" y="2492375"/>
                        <a:ext cx="2319338" cy="7350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/>
        </p:nvGraphicFramePr>
        <p:xfrm>
          <a:off x="4787900" y="2576513"/>
          <a:ext cx="1582738" cy="995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81" name="Формула" r:id="rId9" imgW="545760" imgH="342720" progId="Equation.3">
                  <p:embed/>
                </p:oleObj>
              </mc:Choice>
              <mc:Fallback>
                <p:oleObj name="Формула" r:id="rId9" imgW="545760" imgH="342720" progId="Equation.3">
                  <p:embed/>
                  <p:pic>
                    <p:nvPicPr>
                      <p:cNvPr id="0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87900" y="2576513"/>
                        <a:ext cx="1582738" cy="9953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/>
        </p:nvGraphicFramePr>
        <p:xfrm>
          <a:off x="6540500" y="2584450"/>
          <a:ext cx="2135188" cy="700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82" name="Формула" r:id="rId11" imgW="736560" imgH="241200" progId="Equation.3">
                  <p:embed/>
                </p:oleObj>
              </mc:Choice>
              <mc:Fallback>
                <p:oleObj name="Формула" r:id="rId11" imgW="736560" imgH="241200" progId="Equation.3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40500" y="2584450"/>
                        <a:ext cx="2135188" cy="7000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Rectangle 3"/>
          <p:cNvSpPr txBox="1">
            <a:spLocks noChangeArrowheads="1"/>
          </p:cNvSpPr>
          <p:nvPr/>
        </p:nvSpPr>
        <p:spPr bwMode="auto">
          <a:xfrm>
            <a:off x="428625" y="3636963"/>
            <a:ext cx="8291513" cy="604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/>
            <a:r>
              <a:rPr lang="ru-RU" sz="2800" b="0"/>
              <a:t>№2. Вычислить:</a:t>
            </a:r>
          </a:p>
        </p:txBody>
      </p:sp>
      <p:graphicFrame>
        <p:nvGraphicFramePr>
          <p:cNvPr id="2" name="Object 19"/>
          <p:cNvGraphicFramePr>
            <a:graphicFrameLocks noChangeAspect="1"/>
          </p:cNvGraphicFramePr>
          <p:nvPr/>
        </p:nvGraphicFramePr>
        <p:xfrm>
          <a:off x="4202113" y="4437063"/>
          <a:ext cx="3824287" cy="1247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83" name="Формула" r:id="rId13" imgW="1320480" imgH="431640" progId="Equation.3">
                  <p:embed/>
                </p:oleObj>
              </mc:Choice>
              <mc:Fallback>
                <p:oleObj name="Формула" r:id="rId13" imgW="1320480" imgH="431640" progId="Equation.3">
                  <p:embed/>
                  <p:pic>
                    <p:nvPicPr>
                      <p:cNvPr id="0" name="Object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02113" y="4437063"/>
                        <a:ext cx="3824287" cy="12477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24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67" grpId="0" build="p"/>
      <p:bldP spid="18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6778" name="Group 458"/>
          <p:cNvGraphicFramePr>
            <a:graphicFrameLocks noGrp="1"/>
          </p:cNvGraphicFramePr>
          <p:nvPr/>
        </p:nvGraphicFramePr>
        <p:xfrm>
          <a:off x="539750" y="1484313"/>
          <a:ext cx="4213225" cy="4649161"/>
        </p:xfrm>
        <a:graphic>
          <a:graphicData uri="http://schemas.openxmlformats.org/drawingml/2006/table">
            <a:tbl>
              <a:tblPr/>
              <a:tblGrid>
                <a:gridCol w="280988"/>
                <a:gridCol w="280987"/>
                <a:gridCol w="295275"/>
                <a:gridCol w="266700"/>
                <a:gridCol w="280988"/>
                <a:gridCol w="279400"/>
                <a:gridCol w="282575"/>
                <a:gridCol w="280987"/>
                <a:gridCol w="279400"/>
                <a:gridCol w="280988"/>
                <a:gridCol w="280987"/>
                <a:gridCol w="280988"/>
                <a:gridCol w="280987"/>
                <a:gridCol w="280988"/>
                <a:gridCol w="280987"/>
              </a:tblGrid>
              <a:tr h="2143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43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43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44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43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43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43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43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44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43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43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44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43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43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43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43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28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43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51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51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51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6196" name="AutoShape 67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79388" y="6208713"/>
            <a:ext cx="504825" cy="504825"/>
          </a:xfrm>
          <a:prstGeom prst="actionButtonBeginning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 b="0">
              <a:latin typeface="Tahoma" pitchFamily="34" charset="0"/>
            </a:endParaRPr>
          </a:p>
        </p:txBody>
      </p:sp>
      <p:sp>
        <p:nvSpPr>
          <p:cNvPr id="8615" name="Text Box 423"/>
          <p:cNvSpPr txBox="1">
            <a:spLocks noChangeArrowheads="1"/>
          </p:cNvSpPr>
          <p:nvPr/>
        </p:nvSpPr>
        <p:spPr bwMode="auto">
          <a:xfrm>
            <a:off x="4859338" y="1773238"/>
            <a:ext cx="4033837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  <a:spcAft>
                <a:spcPct val="10000"/>
              </a:spcAft>
            </a:pPr>
            <a:r>
              <a:rPr lang="ru-RU" sz="2400" b="0"/>
              <a:t>Построить график функции:</a:t>
            </a:r>
          </a:p>
          <a:p>
            <a:pPr marL="342900" indent="-342900">
              <a:spcBef>
                <a:spcPct val="50000"/>
              </a:spcBef>
              <a:spcAft>
                <a:spcPct val="10000"/>
              </a:spcAft>
              <a:buFontTx/>
              <a:buAutoNum type="arabicParenR"/>
            </a:pPr>
            <a:r>
              <a:rPr lang="ru-RU" sz="2400" b="0"/>
              <a:t>у=</a:t>
            </a:r>
            <a:r>
              <a:rPr lang="en-US" sz="2400" b="0"/>
              <a:t>log</a:t>
            </a:r>
            <a:r>
              <a:rPr lang="ru-RU" sz="2400" b="0" baseline="-25000"/>
              <a:t>2</a:t>
            </a:r>
            <a:r>
              <a:rPr lang="ru-RU" sz="2400" b="0"/>
              <a:t>х+2;</a:t>
            </a:r>
          </a:p>
          <a:p>
            <a:pPr marL="342900" indent="-342900">
              <a:spcBef>
                <a:spcPct val="50000"/>
              </a:spcBef>
              <a:spcAft>
                <a:spcPct val="10000"/>
              </a:spcAft>
              <a:buFontTx/>
              <a:buAutoNum type="arabicParenR"/>
            </a:pPr>
            <a:r>
              <a:rPr lang="en-US" sz="2400" b="0"/>
              <a:t>y=log</a:t>
            </a:r>
            <a:r>
              <a:rPr lang="en-US" sz="2400" b="0" baseline="-25000"/>
              <a:t>2</a:t>
            </a:r>
            <a:r>
              <a:rPr lang="en-US" sz="2400" b="0"/>
              <a:t>(x-1);</a:t>
            </a:r>
          </a:p>
          <a:p>
            <a:pPr marL="342900" indent="-342900">
              <a:spcBef>
                <a:spcPct val="50000"/>
              </a:spcBef>
              <a:spcAft>
                <a:spcPct val="10000"/>
              </a:spcAft>
              <a:buFontTx/>
              <a:buAutoNum type="arabicParenR"/>
            </a:pPr>
            <a:r>
              <a:rPr lang="en-US" sz="2400" b="0"/>
              <a:t> y=log</a:t>
            </a:r>
            <a:r>
              <a:rPr lang="en-US" sz="2400" b="0" baseline="-25000"/>
              <a:t>2</a:t>
            </a:r>
            <a:r>
              <a:rPr lang="en-US" sz="2400" b="0"/>
              <a:t>(x-2)+3</a:t>
            </a:r>
            <a:r>
              <a:rPr lang="ru-RU" sz="2400" b="0"/>
              <a:t>.</a:t>
            </a:r>
          </a:p>
        </p:txBody>
      </p:sp>
      <p:sp>
        <p:nvSpPr>
          <p:cNvPr id="36198" name="Text Box 327"/>
          <p:cNvSpPr txBox="1">
            <a:spLocks noChangeArrowheads="1"/>
          </p:cNvSpPr>
          <p:nvPr/>
        </p:nvSpPr>
        <p:spPr bwMode="auto">
          <a:xfrm>
            <a:off x="4427538" y="3960813"/>
            <a:ext cx="36036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0"/>
              <a:t>х</a:t>
            </a:r>
          </a:p>
        </p:txBody>
      </p:sp>
      <p:sp>
        <p:nvSpPr>
          <p:cNvPr id="36199" name="Line 320"/>
          <p:cNvSpPr>
            <a:spLocks noChangeShapeType="1"/>
          </p:cNvSpPr>
          <p:nvPr/>
        </p:nvSpPr>
        <p:spPr bwMode="auto">
          <a:xfrm>
            <a:off x="611188" y="4048125"/>
            <a:ext cx="4032250" cy="1588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36200" name="Text Box 328"/>
          <p:cNvSpPr txBox="1">
            <a:spLocks noChangeArrowheads="1"/>
          </p:cNvSpPr>
          <p:nvPr/>
        </p:nvSpPr>
        <p:spPr bwMode="auto">
          <a:xfrm>
            <a:off x="1476375" y="4076700"/>
            <a:ext cx="33813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0"/>
              <a:t>1</a:t>
            </a:r>
            <a:endParaRPr lang="ru-RU" b="0"/>
          </a:p>
        </p:txBody>
      </p:sp>
      <p:sp>
        <p:nvSpPr>
          <p:cNvPr id="36201" name="Text Box 329"/>
          <p:cNvSpPr txBox="1">
            <a:spLocks noChangeArrowheads="1"/>
          </p:cNvSpPr>
          <p:nvPr/>
        </p:nvSpPr>
        <p:spPr bwMode="auto">
          <a:xfrm>
            <a:off x="1125538" y="4005263"/>
            <a:ext cx="48736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 b="0"/>
          </a:p>
        </p:txBody>
      </p:sp>
      <p:sp>
        <p:nvSpPr>
          <p:cNvPr id="36202" name="Text Box 331"/>
          <p:cNvSpPr txBox="1">
            <a:spLocks noChangeArrowheads="1"/>
          </p:cNvSpPr>
          <p:nvPr/>
        </p:nvSpPr>
        <p:spPr bwMode="auto">
          <a:xfrm>
            <a:off x="2044700" y="4002088"/>
            <a:ext cx="33813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0"/>
              <a:t>2</a:t>
            </a:r>
            <a:endParaRPr lang="ru-RU" b="0"/>
          </a:p>
        </p:txBody>
      </p:sp>
      <p:sp>
        <p:nvSpPr>
          <p:cNvPr id="36203" name="Text Box 332"/>
          <p:cNvSpPr txBox="1">
            <a:spLocks noChangeArrowheads="1"/>
          </p:cNvSpPr>
          <p:nvPr/>
        </p:nvSpPr>
        <p:spPr bwMode="auto">
          <a:xfrm>
            <a:off x="1962150" y="4092575"/>
            <a:ext cx="36036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 b="0"/>
          </a:p>
        </p:txBody>
      </p:sp>
      <p:sp>
        <p:nvSpPr>
          <p:cNvPr id="36204" name="Text Box 331"/>
          <p:cNvSpPr txBox="1">
            <a:spLocks noChangeArrowheads="1"/>
          </p:cNvSpPr>
          <p:nvPr/>
        </p:nvSpPr>
        <p:spPr bwMode="auto">
          <a:xfrm>
            <a:off x="2614613" y="4002088"/>
            <a:ext cx="33813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0"/>
              <a:t>3</a:t>
            </a:r>
            <a:endParaRPr lang="ru-RU" b="0"/>
          </a:p>
        </p:txBody>
      </p:sp>
      <p:sp>
        <p:nvSpPr>
          <p:cNvPr id="36205" name="Text Box 331"/>
          <p:cNvSpPr txBox="1">
            <a:spLocks noChangeArrowheads="1"/>
          </p:cNvSpPr>
          <p:nvPr/>
        </p:nvSpPr>
        <p:spPr bwMode="auto">
          <a:xfrm>
            <a:off x="3162300" y="4002088"/>
            <a:ext cx="33813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0"/>
              <a:t>4</a:t>
            </a:r>
            <a:endParaRPr lang="ru-RU" b="0"/>
          </a:p>
        </p:txBody>
      </p:sp>
      <p:sp>
        <p:nvSpPr>
          <p:cNvPr id="36206" name="Line 321"/>
          <p:cNvSpPr>
            <a:spLocks noChangeShapeType="1"/>
          </p:cNvSpPr>
          <p:nvPr/>
        </p:nvSpPr>
        <p:spPr bwMode="auto">
          <a:xfrm flipV="1">
            <a:off x="1116013" y="1700213"/>
            <a:ext cx="1587" cy="381635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36207" name="Text Box 322"/>
          <p:cNvSpPr txBox="1">
            <a:spLocks noChangeArrowheads="1"/>
          </p:cNvSpPr>
          <p:nvPr/>
        </p:nvSpPr>
        <p:spPr bwMode="auto">
          <a:xfrm>
            <a:off x="828675" y="4011613"/>
            <a:ext cx="360363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0"/>
              <a:t>0</a:t>
            </a:r>
          </a:p>
        </p:txBody>
      </p:sp>
      <p:sp>
        <p:nvSpPr>
          <p:cNvPr id="36208" name="Text Box 323"/>
          <p:cNvSpPr txBox="1">
            <a:spLocks noChangeArrowheads="1"/>
          </p:cNvSpPr>
          <p:nvPr/>
        </p:nvSpPr>
        <p:spPr bwMode="auto">
          <a:xfrm>
            <a:off x="684213" y="4286250"/>
            <a:ext cx="5048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0"/>
              <a:t>-</a:t>
            </a:r>
            <a:r>
              <a:rPr lang="ru-RU" b="0"/>
              <a:t>1</a:t>
            </a:r>
          </a:p>
        </p:txBody>
      </p:sp>
      <p:sp>
        <p:nvSpPr>
          <p:cNvPr id="36209" name="Text Box 333"/>
          <p:cNvSpPr txBox="1">
            <a:spLocks noChangeArrowheads="1"/>
          </p:cNvSpPr>
          <p:nvPr/>
        </p:nvSpPr>
        <p:spPr bwMode="auto">
          <a:xfrm>
            <a:off x="755650" y="3429000"/>
            <a:ext cx="36036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0"/>
              <a:t>1</a:t>
            </a:r>
            <a:endParaRPr lang="ru-RU" b="0"/>
          </a:p>
        </p:txBody>
      </p:sp>
      <p:sp>
        <p:nvSpPr>
          <p:cNvPr id="36210" name="Text Box 334"/>
          <p:cNvSpPr txBox="1">
            <a:spLocks noChangeArrowheads="1"/>
          </p:cNvSpPr>
          <p:nvPr/>
        </p:nvSpPr>
        <p:spPr bwMode="auto">
          <a:xfrm>
            <a:off x="755650" y="1700213"/>
            <a:ext cx="360363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0"/>
              <a:t>у</a:t>
            </a:r>
          </a:p>
        </p:txBody>
      </p:sp>
      <p:sp>
        <p:nvSpPr>
          <p:cNvPr id="36211" name="Text Box 335"/>
          <p:cNvSpPr txBox="1">
            <a:spLocks noChangeArrowheads="1"/>
          </p:cNvSpPr>
          <p:nvPr/>
        </p:nvSpPr>
        <p:spPr bwMode="auto">
          <a:xfrm>
            <a:off x="773113" y="2133600"/>
            <a:ext cx="4159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0"/>
              <a:t>4</a:t>
            </a:r>
            <a:endParaRPr lang="ru-RU" b="0"/>
          </a:p>
        </p:txBody>
      </p:sp>
      <p:sp>
        <p:nvSpPr>
          <p:cNvPr id="36212" name="Text Box 337"/>
          <p:cNvSpPr txBox="1">
            <a:spLocks noChangeArrowheads="1"/>
          </p:cNvSpPr>
          <p:nvPr/>
        </p:nvSpPr>
        <p:spPr bwMode="auto">
          <a:xfrm>
            <a:off x="755650" y="2565400"/>
            <a:ext cx="3587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0"/>
              <a:t>3</a:t>
            </a:r>
            <a:endParaRPr lang="ru-RU" b="0"/>
          </a:p>
        </p:txBody>
      </p:sp>
      <p:sp>
        <p:nvSpPr>
          <p:cNvPr id="36213" name="Text Box 333"/>
          <p:cNvSpPr txBox="1">
            <a:spLocks noChangeArrowheads="1"/>
          </p:cNvSpPr>
          <p:nvPr/>
        </p:nvSpPr>
        <p:spPr bwMode="auto">
          <a:xfrm>
            <a:off x="684213" y="4716463"/>
            <a:ext cx="4699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0"/>
              <a:t>-</a:t>
            </a:r>
            <a:r>
              <a:rPr lang="ru-RU" b="0"/>
              <a:t>2</a:t>
            </a:r>
          </a:p>
        </p:txBody>
      </p:sp>
      <p:sp>
        <p:nvSpPr>
          <p:cNvPr id="36214" name="Text Box 333"/>
          <p:cNvSpPr txBox="1">
            <a:spLocks noChangeArrowheads="1"/>
          </p:cNvSpPr>
          <p:nvPr/>
        </p:nvSpPr>
        <p:spPr bwMode="auto">
          <a:xfrm>
            <a:off x="755650" y="2997200"/>
            <a:ext cx="36036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0"/>
              <a:t>2</a:t>
            </a:r>
            <a:endParaRPr lang="ru-RU" b="0"/>
          </a:p>
        </p:txBody>
      </p:sp>
      <p:sp>
        <p:nvSpPr>
          <p:cNvPr id="56636" name="Freeform 341"/>
          <p:cNvSpPr>
            <a:spLocks/>
          </p:cNvSpPr>
          <p:nvPr/>
        </p:nvSpPr>
        <p:spPr bwMode="auto">
          <a:xfrm>
            <a:off x="1258888" y="3068638"/>
            <a:ext cx="2374900" cy="1871662"/>
          </a:xfrm>
          <a:custGeom>
            <a:avLst/>
            <a:gdLst>
              <a:gd name="T0" fmla="*/ 0 w 1315"/>
              <a:gd name="T1" fmla="*/ 2147483647 h 1089"/>
              <a:gd name="T2" fmla="*/ 2147483647 w 1315"/>
              <a:gd name="T3" fmla="*/ 2147483647 h 1089"/>
              <a:gd name="T4" fmla="*/ 2147483647 w 1315"/>
              <a:gd name="T5" fmla="*/ 2147483647 h 1089"/>
              <a:gd name="T6" fmla="*/ 2147483647 w 1315"/>
              <a:gd name="T7" fmla="*/ 2147483647 h 1089"/>
              <a:gd name="T8" fmla="*/ 2147483647 w 1315"/>
              <a:gd name="T9" fmla="*/ 0 h 108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315"/>
              <a:gd name="T16" fmla="*/ 0 h 1089"/>
              <a:gd name="T17" fmla="*/ 1315 w 1315"/>
              <a:gd name="T18" fmla="*/ 1089 h 108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315" h="1089">
                <a:moveTo>
                  <a:pt x="0" y="1089"/>
                </a:moveTo>
                <a:cubicBezTo>
                  <a:pt x="23" y="998"/>
                  <a:pt x="46" y="907"/>
                  <a:pt x="91" y="816"/>
                </a:cubicBezTo>
                <a:cubicBezTo>
                  <a:pt x="136" y="725"/>
                  <a:pt x="181" y="635"/>
                  <a:pt x="272" y="544"/>
                </a:cubicBezTo>
                <a:cubicBezTo>
                  <a:pt x="363" y="453"/>
                  <a:pt x="461" y="363"/>
                  <a:pt x="635" y="272"/>
                </a:cubicBezTo>
                <a:cubicBezTo>
                  <a:pt x="809" y="181"/>
                  <a:pt x="1062" y="90"/>
                  <a:pt x="1315" y="0"/>
                </a:cubicBezTo>
              </a:path>
            </a:pathLst>
          </a:custGeom>
          <a:noFill/>
          <a:ln w="38100">
            <a:solidFill>
              <a:srgbClr val="FF33CC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6637" name="Text Box 423"/>
          <p:cNvSpPr txBox="1">
            <a:spLocks noChangeArrowheads="1"/>
          </p:cNvSpPr>
          <p:nvPr/>
        </p:nvSpPr>
        <p:spPr bwMode="auto">
          <a:xfrm rot="-1211148">
            <a:off x="2124075" y="2781300"/>
            <a:ext cx="13684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0">
                <a:solidFill>
                  <a:srgbClr val="FF33CC"/>
                </a:solidFill>
              </a:rPr>
              <a:t>y</a:t>
            </a:r>
            <a:r>
              <a:rPr lang="ru-RU" sz="2400" b="0">
                <a:solidFill>
                  <a:srgbClr val="FF33CC"/>
                </a:solidFill>
              </a:rPr>
              <a:t>=</a:t>
            </a:r>
            <a:r>
              <a:rPr lang="en-US" sz="2400" b="0">
                <a:solidFill>
                  <a:srgbClr val="FF33CC"/>
                </a:solidFill>
              </a:rPr>
              <a:t>log</a:t>
            </a:r>
            <a:r>
              <a:rPr lang="ru-RU" sz="2400" b="0" baseline="-25000">
                <a:solidFill>
                  <a:srgbClr val="FF33CC"/>
                </a:solidFill>
              </a:rPr>
              <a:t>2</a:t>
            </a:r>
            <a:r>
              <a:rPr lang="ru-RU" sz="2400" b="0">
                <a:solidFill>
                  <a:srgbClr val="FF33CC"/>
                </a:solidFill>
              </a:rPr>
              <a:t>х</a:t>
            </a:r>
          </a:p>
        </p:txBody>
      </p:sp>
      <p:sp>
        <p:nvSpPr>
          <p:cNvPr id="36217" name="Text Box 331"/>
          <p:cNvSpPr txBox="1">
            <a:spLocks noChangeArrowheads="1"/>
          </p:cNvSpPr>
          <p:nvPr/>
        </p:nvSpPr>
        <p:spPr bwMode="auto">
          <a:xfrm>
            <a:off x="3736975" y="4005263"/>
            <a:ext cx="33813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0"/>
              <a:t>5</a:t>
            </a:r>
          </a:p>
        </p:txBody>
      </p:sp>
      <p:sp>
        <p:nvSpPr>
          <p:cNvPr id="36218" name="Text Box 331"/>
          <p:cNvSpPr txBox="1">
            <a:spLocks noChangeArrowheads="1"/>
          </p:cNvSpPr>
          <p:nvPr/>
        </p:nvSpPr>
        <p:spPr bwMode="auto">
          <a:xfrm>
            <a:off x="4284663" y="4005263"/>
            <a:ext cx="33813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0"/>
              <a:t>6</a:t>
            </a:r>
          </a:p>
        </p:txBody>
      </p:sp>
      <p:sp>
        <p:nvSpPr>
          <p:cNvPr id="36219" name="Text Box 333"/>
          <p:cNvSpPr txBox="1">
            <a:spLocks noChangeArrowheads="1"/>
          </p:cNvSpPr>
          <p:nvPr/>
        </p:nvSpPr>
        <p:spPr bwMode="auto">
          <a:xfrm>
            <a:off x="684213" y="5157788"/>
            <a:ext cx="4699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0"/>
              <a:t>-</a:t>
            </a:r>
            <a:r>
              <a:rPr lang="ru-RU" b="0"/>
              <a:t>3</a:t>
            </a:r>
          </a:p>
        </p:txBody>
      </p:sp>
      <p:sp>
        <p:nvSpPr>
          <p:cNvPr id="56782" name="Text Box 423"/>
          <p:cNvSpPr txBox="1">
            <a:spLocks noChangeArrowheads="1"/>
          </p:cNvSpPr>
          <p:nvPr/>
        </p:nvSpPr>
        <p:spPr bwMode="auto">
          <a:xfrm rot="-1211148">
            <a:off x="2038350" y="1933575"/>
            <a:ext cx="16732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0">
                <a:solidFill>
                  <a:srgbClr val="FF33CC"/>
                </a:solidFill>
              </a:rPr>
              <a:t>y</a:t>
            </a:r>
            <a:r>
              <a:rPr lang="ru-RU" sz="2400" b="0">
                <a:solidFill>
                  <a:srgbClr val="FF33CC"/>
                </a:solidFill>
              </a:rPr>
              <a:t>=</a:t>
            </a:r>
            <a:r>
              <a:rPr lang="en-US" sz="2400" b="0">
                <a:solidFill>
                  <a:srgbClr val="FF33CC"/>
                </a:solidFill>
              </a:rPr>
              <a:t>log</a:t>
            </a:r>
            <a:r>
              <a:rPr lang="ru-RU" sz="2400" b="0" baseline="-25000">
                <a:solidFill>
                  <a:srgbClr val="FF33CC"/>
                </a:solidFill>
              </a:rPr>
              <a:t>2</a:t>
            </a:r>
            <a:r>
              <a:rPr lang="ru-RU" sz="2400" b="0">
                <a:solidFill>
                  <a:srgbClr val="FF33CC"/>
                </a:solidFill>
              </a:rPr>
              <a:t>х+2</a:t>
            </a:r>
          </a:p>
        </p:txBody>
      </p:sp>
      <p:sp>
        <p:nvSpPr>
          <p:cNvPr id="56783" name="Text Box 423"/>
          <p:cNvSpPr txBox="1">
            <a:spLocks noChangeArrowheads="1"/>
          </p:cNvSpPr>
          <p:nvPr/>
        </p:nvSpPr>
        <p:spPr bwMode="auto">
          <a:xfrm rot="-1211148">
            <a:off x="2627313" y="2708275"/>
            <a:ext cx="18811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0">
                <a:solidFill>
                  <a:srgbClr val="FF33CC"/>
                </a:solidFill>
              </a:rPr>
              <a:t>y</a:t>
            </a:r>
            <a:r>
              <a:rPr lang="ru-RU" sz="2400" b="0">
                <a:solidFill>
                  <a:srgbClr val="FF33CC"/>
                </a:solidFill>
              </a:rPr>
              <a:t>=</a:t>
            </a:r>
            <a:r>
              <a:rPr lang="en-US" sz="2400" b="0">
                <a:solidFill>
                  <a:srgbClr val="FF33CC"/>
                </a:solidFill>
              </a:rPr>
              <a:t>log</a:t>
            </a:r>
            <a:r>
              <a:rPr lang="ru-RU" sz="2400" b="0" baseline="-25000">
                <a:solidFill>
                  <a:srgbClr val="FF33CC"/>
                </a:solidFill>
              </a:rPr>
              <a:t>2</a:t>
            </a:r>
            <a:r>
              <a:rPr lang="ru-RU" sz="2400" b="0">
                <a:solidFill>
                  <a:srgbClr val="FF33CC"/>
                </a:solidFill>
              </a:rPr>
              <a:t>(х-1)</a:t>
            </a:r>
          </a:p>
        </p:txBody>
      </p:sp>
      <p:sp>
        <p:nvSpPr>
          <p:cNvPr id="56784" name="Text Box 423"/>
          <p:cNvSpPr txBox="1">
            <a:spLocks noChangeArrowheads="1"/>
          </p:cNvSpPr>
          <p:nvPr/>
        </p:nvSpPr>
        <p:spPr bwMode="auto">
          <a:xfrm rot="-1211148">
            <a:off x="2281238" y="1797050"/>
            <a:ext cx="22526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0">
                <a:solidFill>
                  <a:srgbClr val="FF33CC"/>
                </a:solidFill>
              </a:rPr>
              <a:t>y</a:t>
            </a:r>
            <a:r>
              <a:rPr lang="ru-RU" sz="2400" b="0">
                <a:solidFill>
                  <a:srgbClr val="FF33CC"/>
                </a:solidFill>
              </a:rPr>
              <a:t>=</a:t>
            </a:r>
            <a:r>
              <a:rPr lang="en-US" sz="2400" b="0">
                <a:solidFill>
                  <a:srgbClr val="FF33CC"/>
                </a:solidFill>
              </a:rPr>
              <a:t>log</a:t>
            </a:r>
            <a:r>
              <a:rPr lang="ru-RU" sz="2400" b="0" baseline="-25000">
                <a:solidFill>
                  <a:srgbClr val="FF33CC"/>
                </a:solidFill>
              </a:rPr>
              <a:t>2</a:t>
            </a:r>
            <a:r>
              <a:rPr lang="ru-RU" sz="2400" b="0">
                <a:solidFill>
                  <a:srgbClr val="FF33CC"/>
                </a:solidFill>
              </a:rPr>
              <a:t>(х-2)+3</a:t>
            </a:r>
          </a:p>
        </p:txBody>
      </p:sp>
      <p:sp>
        <p:nvSpPr>
          <p:cNvPr id="56611" name="Oval 465"/>
          <p:cNvSpPr>
            <a:spLocks noChangeArrowheads="1"/>
          </p:cNvSpPr>
          <p:nvPr/>
        </p:nvSpPr>
        <p:spPr bwMode="auto">
          <a:xfrm>
            <a:off x="1619250" y="4005263"/>
            <a:ext cx="71438" cy="71437"/>
          </a:xfrm>
          <a:prstGeom prst="ellipse">
            <a:avLst/>
          </a:prstGeom>
          <a:solidFill>
            <a:srgbClr val="FF0066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 b="0"/>
          </a:p>
        </p:txBody>
      </p:sp>
      <p:sp>
        <p:nvSpPr>
          <p:cNvPr id="36224" name="Заголовок 3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Решение задач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6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6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6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66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7.40741E-7 L -4.44444E-6 -0.12199 " pathEditMode="relative" rAng="0" ptsTypes="AA">
                                      <p:cBhvr>
                                        <p:cTn id="24" dur="500" fill="hold"/>
                                        <p:tgtEl>
                                          <p:spTgt spid="566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64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3.7037E-6 L -4.72222E-6 -0.1257 " pathEditMode="relative" rAng="0" ptsTypes="AA">
                                      <p:cBhvr>
                                        <p:cTn id="28" dur="500" fill="hold"/>
                                        <p:tgtEl>
                                          <p:spTgt spid="566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67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566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86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0.1257 L -4.72222E-6 0.00046 " pathEditMode="relative" rAng="0" ptsTypes="AA">
                                      <p:cBhvr>
                                        <p:cTn id="44" dur="500" fill="hold"/>
                                        <p:tgtEl>
                                          <p:spTgt spid="566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3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-0.12407 L -2.77778E-6 0.00741 " pathEditMode="relative" rAng="0" ptsTypes="AA">
                                      <p:cBhvr>
                                        <p:cTn id="46" dur="500" fill="hold"/>
                                        <p:tgtEl>
                                          <p:spTgt spid="566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10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566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567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63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0.00741 L 0.06719 0.00741 " pathEditMode="relative" rAng="0" ptsTypes="AA">
                                      <p:cBhvr>
                                        <p:cTn id="57" dur="500" fill="hold"/>
                                        <p:tgtEl>
                                          <p:spTgt spid="566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63" presetClass="path" presetSubtype="0" accel="50000" decel="5000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0.00047 L 0.05921 0.00047 " pathEditMode="relative" rAng="0" ptsTypes="AA">
                                      <p:cBhvr>
                                        <p:cTn id="61" dur="500" fill="hold"/>
                                        <p:tgtEl>
                                          <p:spTgt spid="566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567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566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86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35" presetClass="path" presetSubtype="0" accel="50000" decel="5000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92 0.00047 L 0.00035 0.00047 " pathEditMode="relative" rAng="0" ptsTypes="AA">
                                      <p:cBhvr>
                                        <p:cTn id="77" dur="500" fill="hold"/>
                                        <p:tgtEl>
                                          <p:spTgt spid="566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" y="0"/>
                                    </p:animMotion>
                                  </p:childTnLst>
                                </p:cTn>
                              </p:par>
                              <p:par>
                                <p:cTn id="78" presetID="35" presetClass="path" presetSubtype="0" accel="50000" decel="5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6719 0.00741 L 0.00834 0.00741 " pathEditMode="relative" rAng="0" ptsTypes="AA">
                                      <p:cBhvr>
                                        <p:cTn id="79" dur="500" fill="hold"/>
                                        <p:tgtEl>
                                          <p:spTgt spid="566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" y="0"/>
                                    </p:animMotion>
                                  </p:childTnLst>
                                </p:cTn>
                              </p:par>
                              <p:par>
                                <p:cTn id="8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/>
                                        <p:tgtEl>
                                          <p:spTgt spid="567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00"/>
                            </p:stCondLst>
                            <p:childTnLst>
                              <p:par>
                                <p:cTn id="84" presetID="10" presetClass="entr" presetSubtype="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566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3" presetClass="path" presetSubtype="0" accel="50000" decel="5000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-3.7037E-7 L 0.06111 -3.7037E-7 C 0.08837 -3.7037E-7 0.12223 -0.05602 0.12223 -0.10116 L 0.12275 -0.18426 " pathEditMode="relative" rAng="0" ptsTypes="FfFF">
                                      <p:cBhvr>
                                        <p:cTn id="90" dur="500" fill="hold"/>
                                        <p:tgtEl>
                                          <p:spTgt spid="566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" y="-9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43" presetClass="path" presetSubtype="0" accel="50000" decel="5000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0.00046 L 0.06494 0.00046 C 0.0941 0.00046 0.13004 -0.0551 0.13004 -0.09977 L 0.13004 -0.19931 " pathEditMode="relative" rAng="0" ptsTypes="FfFF">
                                      <p:cBhvr>
                                        <p:cTn id="94" dur="2000" fill="hold"/>
                                        <p:tgtEl>
                                          <p:spTgt spid="566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" y="-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20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7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567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xit" presetSubtype="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0" dur="500"/>
                                        <p:tgtEl>
                                          <p:spTgt spid="566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15" grpId="0" build="p" autoUpdateAnimBg="0"/>
      <p:bldP spid="56636" grpId="0" animBg="1"/>
      <p:bldP spid="56636" grpId="1" animBg="1"/>
      <p:bldP spid="56636" grpId="2" animBg="1"/>
      <p:bldP spid="56636" grpId="3" animBg="1"/>
      <p:bldP spid="56636" grpId="4" animBg="1"/>
      <p:bldP spid="56636" grpId="5" animBg="1"/>
      <p:bldP spid="56637" grpId="0"/>
      <p:bldP spid="56637" grpId="1"/>
      <p:bldP spid="56637" grpId="2"/>
      <p:bldP spid="56637" grpId="3"/>
      <p:bldP spid="56637" grpId="4"/>
      <p:bldP spid="56637" grpId="5"/>
      <p:bldP spid="56782" grpId="0"/>
      <p:bldP spid="56782" grpId="1"/>
      <p:bldP spid="56783" grpId="0"/>
      <p:bldP spid="56783" grpId="1"/>
      <p:bldP spid="56784" grpId="0"/>
      <p:bldP spid="56611" grpId="0" animBg="1"/>
      <p:bldP spid="56611" grpId="1" animBg="1"/>
      <p:bldP spid="56611" grpId="2" animBg="1"/>
      <p:bldP spid="56611" grpId="3" animBg="1"/>
      <p:bldP spid="56611" grpId="4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5" name="Заголовок 1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Решение задач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636588" y="1600200"/>
            <a:ext cx="8507412" cy="1684338"/>
          </a:xfrm>
        </p:spPr>
        <p:txBody>
          <a:bodyPr/>
          <a:lstStyle/>
          <a:p>
            <a:pPr marL="609600" indent="-609600" eaLnBrk="1" hangingPunct="1">
              <a:buFontTx/>
              <a:buNone/>
            </a:pPr>
            <a:r>
              <a:rPr lang="ru-RU" b="1" i="1" smtClean="0"/>
              <a:t>Теорема</a:t>
            </a:r>
            <a:r>
              <a:rPr lang="ru-RU" smtClean="0"/>
              <a:t>. Если </a:t>
            </a:r>
            <a:r>
              <a:rPr lang="en-US" b="1" i="1" smtClean="0">
                <a:solidFill>
                  <a:srgbClr val="FF0066"/>
                </a:solidFill>
              </a:rPr>
              <a:t>log</a:t>
            </a:r>
            <a:r>
              <a:rPr lang="en-US" b="1" i="1" baseline="-25000" smtClean="0">
                <a:solidFill>
                  <a:srgbClr val="FF0066"/>
                </a:solidFill>
              </a:rPr>
              <a:t>a</a:t>
            </a:r>
            <a:r>
              <a:rPr lang="en-US" b="1" i="1" smtClean="0">
                <a:solidFill>
                  <a:srgbClr val="FF0066"/>
                </a:solidFill>
              </a:rPr>
              <a:t>x</a:t>
            </a:r>
            <a:r>
              <a:rPr lang="ru-RU" b="1" i="1" baseline="-25000" smtClean="0">
                <a:solidFill>
                  <a:srgbClr val="FF0066"/>
                </a:solidFill>
              </a:rPr>
              <a:t>1</a:t>
            </a:r>
            <a:r>
              <a:rPr lang="ru-RU" b="1" i="1" smtClean="0">
                <a:solidFill>
                  <a:srgbClr val="FF0066"/>
                </a:solidFill>
              </a:rPr>
              <a:t> = </a:t>
            </a:r>
            <a:r>
              <a:rPr lang="en-US" b="1" i="1" smtClean="0">
                <a:solidFill>
                  <a:srgbClr val="FF0066"/>
                </a:solidFill>
              </a:rPr>
              <a:t>log</a:t>
            </a:r>
            <a:r>
              <a:rPr lang="en-US" b="1" i="1" baseline="-25000" smtClean="0">
                <a:solidFill>
                  <a:srgbClr val="FF0066"/>
                </a:solidFill>
              </a:rPr>
              <a:t>a</a:t>
            </a:r>
            <a:r>
              <a:rPr lang="en-US" b="1" i="1" smtClean="0">
                <a:solidFill>
                  <a:srgbClr val="FF0066"/>
                </a:solidFill>
              </a:rPr>
              <a:t>x</a:t>
            </a:r>
            <a:r>
              <a:rPr lang="ru-RU" b="1" i="1" baseline="-25000" smtClean="0">
                <a:solidFill>
                  <a:srgbClr val="FF0066"/>
                </a:solidFill>
              </a:rPr>
              <a:t>2</a:t>
            </a:r>
            <a:r>
              <a:rPr lang="ru-RU" b="1" i="1" smtClean="0">
                <a:solidFill>
                  <a:srgbClr val="FF0066"/>
                </a:solidFill>
              </a:rPr>
              <a:t> </a:t>
            </a:r>
            <a:r>
              <a:rPr lang="ru-RU" smtClean="0"/>
              <a:t>, где </a:t>
            </a:r>
            <a:r>
              <a:rPr lang="en-US" b="1" i="1" smtClean="0">
                <a:solidFill>
                  <a:srgbClr val="FF0066"/>
                </a:solidFill>
              </a:rPr>
              <a:t>a&gt;0, a </a:t>
            </a:r>
            <a:r>
              <a:rPr lang="en-US" b="1" i="1" smtClean="0">
                <a:solidFill>
                  <a:srgbClr val="FF0066"/>
                </a:solidFill>
                <a:sym typeface="Symbol" pitchFamily="18" charset="2"/>
              </a:rPr>
              <a:t>1,</a:t>
            </a:r>
            <a:r>
              <a:rPr lang="ru-RU" smtClean="0">
                <a:solidFill>
                  <a:srgbClr val="FF0066"/>
                </a:solidFill>
                <a:sym typeface="Symbol" pitchFamily="18" charset="2"/>
              </a:rPr>
              <a:t> </a:t>
            </a:r>
            <a:r>
              <a:rPr lang="ru-RU" i="1" smtClean="0">
                <a:sym typeface="Symbol" pitchFamily="18" charset="2"/>
              </a:rPr>
              <a:t>х</a:t>
            </a:r>
            <a:r>
              <a:rPr lang="ru-RU" i="1" baseline="-25000" smtClean="0">
                <a:sym typeface="Symbol" pitchFamily="18" charset="2"/>
              </a:rPr>
              <a:t>1</a:t>
            </a:r>
            <a:r>
              <a:rPr lang="en-US" i="1" smtClean="0">
                <a:sym typeface="Symbol" pitchFamily="18" charset="2"/>
              </a:rPr>
              <a:t>&gt;0, </a:t>
            </a:r>
            <a:r>
              <a:rPr lang="ru-RU" i="1" smtClean="0">
                <a:sym typeface="Symbol" pitchFamily="18" charset="2"/>
              </a:rPr>
              <a:t>х</a:t>
            </a:r>
            <a:r>
              <a:rPr lang="en-US" i="1" baseline="-25000" smtClean="0">
                <a:sym typeface="Symbol" pitchFamily="18" charset="2"/>
              </a:rPr>
              <a:t>2</a:t>
            </a:r>
            <a:r>
              <a:rPr lang="en-US" i="1" smtClean="0">
                <a:sym typeface="Symbol" pitchFamily="18" charset="2"/>
              </a:rPr>
              <a:t>&gt;0, </a:t>
            </a:r>
            <a:r>
              <a:rPr lang="ru-RU" smtClean="0">
                <a:sym typeface="Symbol" pitchFamily="18" charset="2"/>
              </a:rPr>
              <a:t>то </a:t>
            </a:r>
            <a:r>
              <a:rPr lang="ru-RU" i="1" smtClean="0">
                <a:sym typeface="Symbol" pitchFamily="18" charset="2"/>
              </a:rPr>
              <a:t>х</a:t>
            </a:r>
            <a:r>
              <a:rPr lang="ru-RU" i="1" baseline="-25000" smtClean="0">
                <a:sym typeface="Symbol" pitchFamily="18" charset="2"/>
              </a:rPr>
              <a:t>1</a:t>
            </a:r>
            <a:r>
              <a:rPr lang="ru-RU" i="1" smtClean="0">
                <a:sym typeface="Symbol" pitchFamily="18" charset="2"/>
              </a:rPr>
              <a:t>= х</a:t>
            </a:r>
            <a:r>
              <a:rPr lang="en-US" i="1" baseline="-25000" smtClean="0">
                <a:sym typeface="Symbol" pitchFamily="18" charset="2"/>
              </a:rPr>
              <a:t>2</a:t>
            </a:r>
            <a:r>
              <a:rPr lang="ru-RU" i="1" smtClean="0">
                <a:sym typeface="Symbol" pitchFamily="18" charset="2"/>
              </a:rPr>
              <a:t>.</a:t>
            </a:r>
          </a:p>
          <a:p>
            <a:pPr marL="609600" indent="-609600" eaLnBrk="1" hangingPunct="1">
              <a:buFontTx/>
              <a:buNone/>
            </a:pPr>
            <a:r>
              <a:rPr lang="ru-RU" smtClean="0">
                <a:sym typeface="Symbol" pitchFamily="18" charset="2"/>
              </a:rPr>
              <a:t>Решить уравнение:</a:t>
            </a:r>
          </a:p>
        </p:txBody>
      </p:sp>
      <p:sp>
        <p:nvSpPr>
          <p:cNvPr id="12297" name="AutoShape 5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79388" y="6208713"/>
            <a:ext cx="504825" cy="504825"/>
          </a:xfrm>
          <a:prstGeom prst="actionButtonBeginning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 b="0">
              <a:latin typeface="Tahoma" pitchFamily="34" charset="0"/>
            </a:endParaRPr>
          </a:p>
        </p:txBody>
      </p:sp>
      <p:graphicFrame>
        <p:nvGraphicFramePr>
          <p:cNvPr id="2" name="Object 21"/>
          <p:cNvGraphicFramePr>
            <a:graphicFrameLocks noChangeAspect="1"/>
          </p:cNvGraphicFramePr>
          <p:nvPr/>
        </p:nvGraphicFramePr>
        <p:xfrm>
          <a:off x="428625" y="3286125"/>
          <a:ext cx="3898900" cy="695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00" name="Формула" r:id="rId4" imgW="1346040" imgH="241200" progId="Equation.3">
                  <p:embed/>
                </p:oleObj>
              </mc:Choice>
              <mc:Fallback>
                <p:oleObj name="Формула" r:id="rId4" imgW="1346040" imgH="241200" progId="Equation.3">
                  <p:embed/>
                  <p:pic>
                    <p:nvPicPr>
                      <p:cNvPr id="0" name="Object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8625" y="3286125"/>
                        <a:ext cx="3898900" cy="6953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7"/>
          <p:cNvGraphicFramePr>
            <a:graphicFrameLocks noChangeAspect="1"/>
          </p:cNvGraphicFramePr>
          <p:nvPr/>
        </p:nvGraphicFramePr>
        <p:xfrm>
          <a:off x="500063" y="3929063"/>
          <a:ext cx="2354262" cy="1463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01" name="Формула" r:id="rId6" imgW="812520" imgH="507960" progId="Equation.3">
                  <p:embed/>
                </p:oleObj>
              </mc:Choice>
              <mc:Fallback>
                <p:oleObj name="Формула" r:id="rId6" imgW="812520" imgH="507960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0063" y="3929063"/>
                        <a:ext cx="2354262" cy="14636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8"/>
          <p:cNvGraphicFramePr>
            <a:graphicFrameLocks noChangeAspect="1"/>
          </p:cNvGraphicFramePr>
          <p:nvPr/>
        </p:nvGraphicFramePr>
        <p:xfrm>
          <a:off x="5651500" y="3284538"/>
          <a:ext cx="1397000" cy="584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02" name="Формула" r:id="rId8" imgW="482400" imgH="203040" progId="Equation.3">
                  <p:embed/>
                </p:oleObj>
              </mc:Choice>
              <mc:Fallback>
                <p:oleObj name="Формула" r:id="rId8" imgW="482400" imgH="203040" progId="Equation.3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51500" y="3284538"/>
                        <a:ext cx="1397000" cy="584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9"/>
          <p:cNvGraphicFramePr>
            <a:graphicFrameLocks noChangeAspect="1"/>
          </p:cNvGraphicFramePr>
          <p:nvPr/>
        </p:nvGraphicFramePr>
        <p:xfrm>
          <a:off x="5761038" y="3860800"/>
          <a:ext cx="1176337" cy="584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03" name="Формула" r:id="rId10" imgW="406080" imgH="203040" progId="Equation.3">
                  <p:embed/>
                </p:oleObj>
              </mc:Choice>
              <mc:Fallback>
                <p:oleObj name="Формула" r:id="rId10" imgW="406080" imgH="203040" progId="Equation.3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61038" y="3860800"/>
                        <a:ext cx="1176337" cy="584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10"/>
          <p:cNvGraphicFramePr>
            <a:graphicFrameLocks noChangeAspect="1"/>
          </p:cNvGraphicFramePr>
          <p:nvPr/>
        </p:nvGraphicFramePr>
        <p:xfrm>
          <a:off x="5651500" y="4437063"/>
          <a:ext cx="1947863" cy="766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04" name="Формула" r:id="rId12" imgW="672840" imgH="266400" progId="Equation.3">
                  <p:embed/>
                </p:oleObj>
              </mc:Choice>
              <mc:Fallback>
                <p:oleObj name="Формула" r:id="rId12" imgW="672840" imgH="266400" progId="Equation.3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51500" y="4437063"/>
                        <a:ext cx="1947863" cy="7667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2302" name="Text Box 78"/>
          <p:cNvSpPr txBox="1">
            <a:spLocks noChangeArrowheads="1"/>
          </p:cNvSpPr>
          <p:nvPr/>
        </p:nvSpPr>
        <p:spPr bwMode="auto">
          <a:xfrm>
            <a:off x="3779838" y="5516563"/>
            <a:ext cx="45720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0">
                <a:solidFill>
                  <a:srgbClr val="000099"/>
                </a:solidFill>
              </a:rPr>
              <a:t>№327, </a:t>
            </a:r>
            <a:r>
              <a:rPr lang="en-US" sz="2800" b="0">
                <a:solidFill>
                  <a:srgbClr val="000099"/>
                </a:solidFill>
              </a:rPr>
              <a:t>32</a:t>
            </a:r>
            <a:r>
              <a:rPr lang="ru-RU" sz="2800" b="0">
                <a:solidFill>
                  <a:srgbClr val="000099"/>
                </a:solidFill>
              </a:rPr>
              <a:t>8</a:t>
            </a:r>
            <a:r>
              <a:rPr lang="en-US" sz="2800" b="0">
                <a:solidFill>
                  <a:srgbClr val="000099"/>
                </a:solidFill>
              </a:rPr>
              <a:t>, 3</a:t>
            </a:r>
            <a:r>
              <a:rPr lang="ru-RU" sz="2800" b="0">
                <a:solidFill>
                  <a:srgbClr val="000099"/>
                </a:solidFill>
              </a:rPr>
              <a:t>13</a:t>
            </a:r>
            <a:r>
              <a:rPr lang="en-US" sz="2800" b="0">
                <a:solidFill>
                  <a:srgbClr val="000099"/>
                </a:solidFill>
              </a:rPr>
              <a:t> </a:t>
            </a:r>
            <a:r>
              <a:rPr lang="ru-RU" sz="2800" b="0">
                <a:solidFill>
                  <a:srgbClr val="000099"/>
                </a:solidFill>
              </a:rPr>
              <a:t>(неч)</a:t>
            </a:r>
          </a:p>
        </p:txBody>
      </p:sp>
      <p:sp>
        <p:nvSpPr>
          <p:cNvPr id="53057" name="Text Box 833"/>
          <p:cNvSpPr txBox="1">
            <a:spLocks noChangeArrowheads="1"/>
          </p:cNvSpPr>
          <p:nvPr/>
        </p:nvSpPr>
        <p:spPr bwMode="auto">
          <a:xfrm>
            <a:off x="2411413" y="6165850"/>
            <a:ext cx="6475412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0">
                <a:solidFill>
                  <a:srgbClr val="FF0066"/>
                </a:solidFill>
              </a:rPr>
              <a:t>ДЗ:</a:t>
            </a:r>
            <a:r>
              <a:rPr lang="en-US" sz="2800" b="0">
                <a:solidFill>
                  <a:srgbClr val="FF0066"/>
                </a:solidFill>
              </a:rPr>
              <a:t>§</a:t>
            </a:r>
            <a:r>
              <a:rPr lang="ru-RU" sz="2800" b="0">
                <a:solidFill>
                  <a:srgbClr val="FF0066"/>
                </a:solidFill>
              </a:rPr>
              <a:t>18, №327, 328, 332, 313 (чёт)</a:t>
            </a:r>
            <a:endParaRPr lang="en-US" sz="2800" b="0">
              <a:solidFill>
                <a:srgbClr val="FF006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52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53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 build="p"/>
      <p:bldP spid="52302" grpId="0"/>
      <p:bldP spid="5305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ru-RU" sz="4000" smtClean="0"/>
              <a:t>Логарифмические уравнения.</a:t>
            </a:r>
          </a:p>
        </p:txBody>
      </p:sp>
      <p:sp>
        <p:nvSpPr>
          <p:cNvPr id="21515" name="Rectangle 11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r>
              <a:rPr lang="ru-RU" sz="3600" b="1" i="1" smtClean="0"/>
              <a:t>Определение</a:t>
            </a:r>
            <a:r>
              <a:rPr lang="ru-RU" sz="3600" smtClean="0"/>
              <a:t>. Уравнения вида </a:t>
            </a:r>
            <a:br>
              <a:rPr lang="ru-RU" sz="3600" smtClean="0"/>
            </a:br>
            <a:r>
              <a:rPr lang="en-US" sz="3600" b="1" i="1" smtClean="0">
                <a:solidFill>
                  <a:srgbClr val="FF0066"/>
                </a:solidFill>
              </a:rPr>
              <a:t>log</a:t>
            </a:r>
            <a:r>
              <a:rPr lang="en-US" sz="3600" b="1" i="1" baseline="-25000" smtClean="0">
                <a:solidFill>
                  <a:srgbClr val="FF0066"/>
                </a:solidFill>
              </a:rPr>
              <a:t>a</a:t>
            </a:r>
            <a:r>
              <a:rPr lang="en-US" sz="3600" b="1" i="1" smtClean="0">
                <a:solidFill>
                  <a:srgbClr val="FF0066"/>
                </a:solidFill>
              </a:rPr>
              <a:t>x</a:t>
            </a:r>
            <a:r>
              <a:rPr lang="ru-RU" sz="3600" b="1" i="1" smtClean="0">
                <a:solidFill>
                  <a:srgbClr val="FF0066"/>
                </a:solidFill>
              </a:rPr>
              <a:t> = </a:t>
            </a:r>
            <a:r>
              <a:rPr lang="en-US" sz="3600" b="1" i="1" smtClean="0">
                <a:solidFill>
                  <a:srgbClr val="FF0066"/>
                </a:solidFill>
              </a:rPr>
              <a:t>b</a:t>
            </a:r>
            <a:r>
              <a:rPr lang="ru-RU" sz="3600" smtClean="0"/>
              <a:t>, где </a:t>
            </a:r>
            <a:r>
              <a:rPr lang="en-US" sz="3600" b="1" i="1" smtClean="0">
                <a:solidFill>
                  <a:srgbClr val="FF0066"/>
                </a:solidFill>
              </a:rPr>
              <a:t>a&gt;0, a </a:t>
            </a:r>
            <a:r>
              <a:rPr lang="en-US" sz="3600" b="1" i="1" smtClean="0">
                <a:solidFill>
                  <a:srgbClr val="FF0066"/>
                </a:solidFill>
                <a:sym typeface="Symbol" pitchFamily="18" charset="2"/>
              </a:rPr>
              <a:t>1,</a:t>
            </a:r>
            <a:r>
              <a:rPr lang="ru-RU" sz="3600" smtClean="0">
                <a:solidFill>
                  <a:srgbClr val="FF0066"/>
                </a:solidFill>
                <a:sym typeface="Symbol" pitchFamily="18" charset="2"/>
              </a:rPr>
              <a:t> </a:t>
            </a:r>
            <a:r>
              <a:rPr lang="ru-RU" sz="3600" smtClean="0">
                <a:sym typeface="Symbol" pitchFamily="18" charset="2"/>
              </a:rPr>
              <a:t>называется </a:t>
            </a:r>
            <a:r>
              <a:rPr lang="ru-RU" sz="3600" b="1" i="1" smtClean="0">
                <a:solidFill>
                  <a:srgbClr val="FF0066"/>
                </a:solidFill>
                <a:sym typeface="Symbol" pitchFamily="18" charset="2"/>
              </a:rPr>
              <a:t>логарифмическим</a:t>
            </a:r>
            <a:r>
              <a:rPr lang="ru-RU" sz="3600" b="1" i="1" smtClean="0">
                <a:solidFill>
                  <a:srgbClr val="FF33CC"/>
                </a:solidFill>
                <a:sym typeface="Symbol" pitchFamily="18" charset="2"/>
              </a:rPr>
              <a:t> </a:t>
            </a:r>
            <a:r>
              <a:rPr lang="ru-RU" sz="3600" smtClean="0">
                <a:sym typeface="Symbol" pitchFamily="18" charset="2"/>
              </a:rPr>
              <a:t> уравнением.</a:t>
            </a:r>
          </a:p>
          <a:p>
            <a:pPr eaLnBrk="1" hangingPunct="1">
              <a:buFontTx/>
              <a:buNone/>
            </a:pPr>
            <a:r>
              <a:rPr lang="ru-RU" sz="3600" smtClean="0">
                <a:sym typeface="Symbol" pitchFamily="18" charset="2"/>
              </a:rPr>
              <a:t>Если уравнение имеет вид </a:t>
            </a:r>
            <a:r>
              <a:rPr lang="en-US" sz="3600" b="1" i="1" smtClean="0">
                <a:solidFill>
                  <a:srgbClr val="FF0066"/>
                </a:solidFill>
              </a:rPr>
              <a:t>log</a:t>
            </a:r>
            <a:r>
              <a:rPr lang="en-US" sz="3600" b="1" i="1" baseline="-25000" smtClean="0">
                <a:solidFill>
                  <a:srgbClr val="FF0066"/>
                </a:solidFill>
              </a:rPr>
              <a:t>a</a:t>
            </a:r>
            <a:r>
              <a:rPr lang="en-US" sz="3600" b="1" i="1" smtClean="0">
                <a:solidFill>
                  <a:srgbClr val="FF0066"/>
                </a:solidFill>
              </a:rPr>
              <a:t>f(x)</a:t>
            </a:r>
            <a:r>
              <a:rPr lang="ru-RU" sz="3600" b="1" i="1" smtClean="0">
                <a:solidFill>
                  <a:srgbClr val="FF0066"/>
                </a:solidFill>
              </a:rPr>
              <a:t> = </a:t>
            </a:r>
            <a:r>
              <a:rPr lang="en-US" sz="3600" b="1" i="1" smtClean="0">
                <a:solidFill>
                  <a:srgbClr val="FF0066"/>
                </a:solidFill>
              </a:rPr>
              <a:t>b</a:t>
            </a:r>
            <a:r>
              <a:rPr lang="ru-RU" sz="3600" smtClean="0"/>
              <a:t>, где</a:t>
            </a:r>
            <a:r>
              <a:rPr lang="ru-RU" sz="3600" b="1" i="1" smtClean="0"/>
              <a:t> </a:t>
            </a:r>
            <a:r>
              <a:rPr lang="en-US" sz="3600" b="1" i="1" smtClean="0">
                <a:solidFill>
                  <a:srgbClr val="FF0066"/>
                </a:solidFill>
              </a:rPr>
              <a:t>a&gt;0, a </a:t>
            </a:r>
            <a:r>
              <a:rPr lang="en-US" sz="3600" b="1" i="1" smtClean="0">
                <a:solidFill>
                  <a:srgbClr val="FF0066"/>
                </a:solidFill>
                <a:sym typeface="Symbol" pitchFamily="18" charset="2"/>
              </a:rPr>
              <a:t>1</a:t>
            </a:r>
            <a:r>
              <a:rPr lang="ru-RU" sz="3600" smtClean="0">
                <a:sym typeface="Symbol" pitchFamily="18" charset="2"/>
              </a:rPr>
              <a:t>, то оно равносильно уравнению </a:t>
            </a:r>
            <a:r>
              <a:rPr lang="en-US" sz="3600" b="1" i="1" smtClean="0">
                <a:solidFill>
                  <a:srgbClr val="FF0066"/>
                </a:solidFill>
              </a:rPr>
              <a:t>f(x)</a:t>
            </a:r>
            <a:r>
              <a:rPr lang="ru-RU" sz="3600" b="1" i="1" smtClean="0">
                <a:solidFill>
                  <a:srgbClr val="FF0066"/>
                </a:solidFill>
              </a:rPr>
              <a:t> =</a:t>
            </a:r>
            <a:r>
              <a:rPr lang="en-US" sz="3600" b="1" i="1" smtClean="0">
                <a:solidFill>
                  <a:srgbClr val="FF0066"/>
                </a:solidFill>
              </a:rPr>
              <a:t> a</a:t>
            </a:r>
            <a:r>
              <a:rPr lang="en-US" sz="3600" b="1" i="1" baseline="30000" smtClean="0">
                <a:solidFill>
                  <a:srgbClr val="FF0066"/>
                </a:solidFill>
              </a:rPr>
              <a:t>b</a:t>
            </a:r>
            <a:r>
              <a:rPr lang="ru-RU" sz="3600" b="1" i="1" smtClean="0"/>
              <a:t>.</a:t>
            </a:r>
          </a:p>
        </p:txBody>
      </p:sp>
      <p:sp>
        <p:nvSpPr>
          <p:cNvPr id="36868" name="AutoShape 5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79388" y="6208713"/>
            <a:ext cx="504825" cy="504825"/>
          </a:xfrm>
          <a:prstGeom prst="actionButtonBeginning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 b="0">
              <a:latin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5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15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5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ru-RU" sz="4000" smtClean="0"/>
              <a:t>Логарифмические уравнения.</a:t>
            </a:r>
          </a:p>
        </p:txBody>
      </p:sp>
      <p:sp>
        <p:nvSpPr>
          <p:cNvPr id="37891" name="AutoShape 5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79388" y="6208713"/>
            <a:ext cx="504825" cy="504825"/>
          </a:xfrm>
          <a:prstGeom prst="actionButtonBeginning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 b="0">
              <a:latin typeface="Tahoma" pitchFamily="34" charset="0"/>
            </a:endParaRPr>
          </a:p>
        </p:txBody>
      </p:sp>
      <p:sp>
        <p:nvSpPr>
          <p:cNvPr id="21515" name="Rectangle 11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600200"/>
            <a:ext cx="8229600" cy="4924425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b="1" i="1" smtClean="0"/>
              <a:t>1</a:t>
            </a:r>
            <a:r>
              <a:rPr lang="en-US" b="1" i="1" baseline="30000" smtClean="0"/>
              <a:t>0</a:t>
            </a:r>
            <a:r>
              <a:rPr lang="ru-RU" smtClean="0"/>
              <a:t>. Если в уравнении </a:t>
            </a:r>
            <a:r>
              <a:rPr lang="ru-RU" i="1" smtClean="0"/>
              <a:t>сумму логарифмов заменить логарифмом их произведения</a:t>
            </a:r>
            <a:r>
              <a:rPr lang="ru-RU" smtClean="0"/>
              <a:t>, то полученное уравнение будет </a:t>
            </a:r>
            <a:r>
              <a:rPr lang="ru-RU" b="1" i="1" smtClean="0"/>
              <a:t>следствием</a:t>
            </a:r>
            <a:r>
              <a:rPr lang="ru-RU" smtClean="0"/>
              <a:t> данного</a:t>
            </a:r>
            <a:r>
              <a:rPr lang="ru-RU" smtClean="0">
                <a:sym typeface="Symbol" pitchFamily="18" charset="2"/>
              </a:rPr>
              <a:t>.</a:t>
            </a:r>
          </a:p>
          <a:p>
            <a:pPr eaLnBrk="1" hangingPunct="1">
              <a:buFontTx/>
              <a:buNone/>
            </a:pPr>
            <a:r>
              <a:rPr lang="ru-RU" b="1" i="1" smtClean="0"/>
              <a:t>2</a:t>
            </a:r>
            <a:r>
              <a:rPr lang="en-US" b="1" i="1" baseline="30000" smtClean="0"/>
              <a:t>0</a:t>
            </a:r>
            <a:r>
              <a:rPr lang="ru-RU" smtClean="0"/>
              <a:t>. Если в уравнении </a:t>
            </a:r>
            <a:r>
              <a:rPr lang="ru-RU" i="1" smtClean="0"/>
              <a:t>разность логарифмов заменить логарифмом их частного</a:t>
            </a:r>
            <a:r>
              <a:rPr lang="ru-RU" smtClean="0"/>
              <a:t>, то полученное уравнение будет </a:t>
            </a:r>
            <a:r>
              <a:rPr lang="ru-RU" b="1" i="1" smtClean="0"/>
              <a:t>следствием</a:t>
            </a:r>
            <a:r>
              <a:rPr lang="ru-RU" smtClean="0"/>
              <a:t> данного</a:t>
            </a:r>
            <a:r>
              <a:rPr lang="ru-RU" smtClean="0">
                <a:sym typeface="Symbol" pitchFamily="18" charset="2"/>
              </a:rPr>
              <a:t>.</a:t>
            </a:r>
          </a:p>
          <a:p>
            <a:pPr algn="ctr" eaLnBrk="1" hangingPunct="1">
              <a:buFontTx/>
              <a:buNone/>
            </a:pPr>
            <a:r>
              <a:rPr lang="ru-RU" sz="4000" b="1" smtClean="0">
                <a:solidFill>
                  <a:srgbClr val="FF0066"/>
                </a:solidFill>
                <a:sym typeface="Symbol" pitchFamily="18" charset="2"/>
              </a:rPr>
              <a:t>Нужна проверка корней!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5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15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15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0" dur="2000" fill="hold"/>
                                        <p:tgtEl>
                                          <p:spTgt spid="215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5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27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ru-RU" sz="4000" smtClean="0"/>
              <a:t>Логарифмические уравнения.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57200" y="1600200"/>
            <a:ext cx="8218488" cy="1108075"/>
          </a:xfrm>
        </p:spPr>
        <p:txBody>
          <a:bodyPr/>
          <a:lstStyle/>
          <a:p>
            <a:pPr marL="609600" indent="-609600" eaLnBrk="1" hangingPunct="1">
              <a:buFontTx/>
              <a:buNone/>
            </a:pPr>
            <a:r>
              <a:rPr lang="ru-RU" sz="2800" b="1" i="1" smtClean="0"/>
              <a:t>Методы решения:</a:t>
            </a:r>
          </a:p>
          <a:p>
            <a:pPr marL="609600" indent="-609600" eaLnBrk="1" hangingPunct="1">
              <a:buFontTx/>
              <a:buAutoNum type="arabicPeriod"/>
            </a:pPr>
            <a:r>
              <a:rPr lang="ru-RU" sz="2800" smtClean="0"/>
              <a:t>Приведение к виду </a:t>
            </a:r>
            <a:r>
              <a:rPr lang="en-US" sz="2800" b="1" i="1" smtClean="0"/>
              <a:t>log</a:t>
            </a:r>
            <a:r>
              <a:rPr lang="en-US" sz="2800" b="1" i="1" baseline="-25000" smtClean="0"/>
              <a:t>a</a:t>
            </a:r>
            <a:r>
              <a:rPr lang="en-US" sz="2800" b="1" i="1" smtClean="0"/>
              <a:t>f(x)</a:t>
            </a:r>
            <a:r>
              <a:rPr lang="ru-RU" sz="2800" b="1" i="1" smtClean="0"/>
              <a:t> = </a:t>
            </a:r>
            <a:r>
              <a:rPr lang="en-US" sz="2800" b="1" i="1" smtClean="0"/>
              <a:t>b</a:t>
            </a:r>
            <a:r>
              <a:rPr lang="ru-RU" sz="2800" b="1" i="1" smtClean="0"/>
              <a:t>.</a:t>
            </a:r>
          </a:p>
        </p:txBody>
      </p:sp>
      <p:sp>
        <p:nvSpPr>
          <p:cNvPr id="13329" name="AutoShape 5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79388" y="6208713"/>
            <a:ext cx="504825" cy="504825"/>
          </a:xfrm>
          <a:prstGeom prst="actionButtonBeginning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 b="0">
              <a:latin typeface="Tahoma" pitchFamily="34" charset="0"/>
            </a:endParaRPr>
          </a:p>
        </p:txBody>
      </p:sp>
      <p:graphicFrame>
        <p:nvGraphicFramePr>
          <p:cNvPr id="20486" name="Object 6"/>
          <p:cNvGraphicFramePr>
            <a:graphicFrameLocks noGrp="1" noChangeAspect="1"/>
          </p:cNvGraphicFramePr>
          <p:nvPr>
            <p:ph sz="half" idx="4294967295"/>
          </p:nvPr>
        </p:nvGraphicFramePr>
        <p:xfrm>
          <a:off x="1187450" y="2636838"/>
          <a:ext cx="3744913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40" name="Формула" r:id="rId4" imgW="1650960" imgH="215640" progId="Equation.3">
                  <p:embed/>
                </p:oleObj>
              </mc:Choice>
              <mc:Fallback>
                <p:oleObj name="Формула" r:id="rId4" imgW="1650960" imgH="21564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87450" y="2636838"/>
                        <a:ext cx="3744913" cy="4889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2302" name="Text Box 78"/>
          <p:cNvSpPr txBox="1">
            <a:spLocks noChangeArrowheads="1"/>
          </p:cNvSpPr>
          <p:nvPr/>
        </p:nvSpPr>
        <p:spPr bwMode="auto">
          <a:xfrm>
            <a:off x="1187450" y="5876925"/>
            <a:ext cx="259238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0"/>
              <a:t>Ответ. </a:t>
            </a:r>
            <a:r>
              <a:rPr lang="ru-RU" sz="2800" b="0" i="1"/>
              <a:t>х = -1</a:t>
            </a:r>
          </a:p>
        </p:txBody>
      </p:sp>
      <p:graphicFrame>
        <p:nvGraphicFramePr>
          <p:cNvPr id="2" name="Object 7"/>
          <p:cNvGraphicFramePr>
            <a:graphicFrameLocks noChangeAspect="1"/>
          </p:cNvGraphicFramePr>
          <p:nvPr/>
        </p:nvGraphicFramePr>
        <p:xfrm>
          <a:off x="1187450" y="3067050"/>
          <a:ext cx="3744913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41" name="Формула" r:id="rId6" imgW="1650960" imgH="215640" progId="Equation.3">
                  <p:embed/>
                </p:oleObj>
              </mc:Choice>
              <mc:Fallback>
                <p:oleObj name="Формула" r:id="rId6" imgW="1650960" imgH="215640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87450" y="3067050"/>
                        <a:ext cx="3744913" cy="4889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8"/>
          <p:cNvGraphicFramePr>
            <a:graphicFrameLocks noChangeAspect="1"/>
          </p:cNvGraphicFramePr>
          <p:nvPr/>
        </p:nvGraphicFramePr>
        <p:xfrm>
          <a:off x="1187450" y="3497263"/>
          <a:ext cx="3052763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42" name="Формула" r:id="rId8" imgW="1346040" imgH="215640" progId="Equation.3">
                  <p:embed/>
                </p:oleObj>
              </mc:Choice>
              <mc:Fallback>
                <p:oleObj name="Формула" r:id="rId8" imgW="1346040" imgH="215640" progId="Equation.3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87450" y="3497263"/>
                        <a:ext cx="3052763" cy="4889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9"/>
          <p:cNvGraphicFramePr>
            <a:graphicFrameLocks noChangeAspect="1"/>
          </p:cNvGraphicFramePr>
          <p:nvPr/>
        </p:nvGraphicFramePr>
        <p:xfrm>
          <a:off x="1187450" y="3925888"/>
          <a:ext cx="2246313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43" name="Формула" r:id="rId10" imgW="990360" imgH="215640" progId="Equation.3">
                  <p:embed/>
                </p:oleObj>
              </mc:Choice>
              <mc:Fallback>
                <p:oleObj name="Формула" r:id="rId10" imgW="990360" imgH="215640" progId="Equation.3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87450" y="3925888"/>
                        <a:ext cx="2246313" cy="4889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10"/>
          <p:cNvGraphicFramePr>
            <a:graphicFrameLocks noChangeAspect="1"/>
          </p:cNvGraphicFramePr>
          <p:nvPr/>
        </p:nvGraphicFramePr>
        <p:xfrm>
          <a:off x="1187450" y="4356100"/>
          <a:ext cx="2505075" cy="46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44" name="Формула" r:id="rId12" imgW="1104840" imgH="203040" progId="Equation.3">
                  <p:embed/>
                </p:oleObj>
              </mc:Choice>
              <mc:Fallback>
                <p:oleObj name="Формула" r:id="rId12" imgW="1104840" imgH="203040" progId="Equation.3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87450" y="4356100"/>
                        <a:ext cx="2505075" cy="4603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11"/>
          <p:cNvGraphicFramePr>
            <a:graphicFrameLocks noChangeAspect="1"/>
          </p:cNvGraphicFramePr>
          <p:nvPr/>
        </p:nvGraphicFramePr>
        <p:xfrm>
          <a:off x="1187450" y="4757738"/>
          <a:ext cx="2073275" cy="46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45" name="Формула" r:id="rId14" imgW="914400" imgH="203040" progId="Equation.3">
                  <p:embed/>
                </p:oleObj>
              </mc:Choice>
              <mc:Fallback>
                <p:oleObj name="Формула" r:id="rId14" imgW="914400" imgH="203040" progId="Equation.3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87450" y="4757738"/>
                        <a:ext cx="2073275" cy="4603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12"/>
          <p:cNvGraphicFramePr>
            <a:graphicFrameLocks noChangeAspect="1"/>
          </p:cNvGraphicFramePr>
          <p:nvPr/>
        </p:nvGraphicFramePr>
        <p:xfrm>
          <a:off x="1187450" y="5157788"/>
          <a:ext cx="1065213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46" name="Формула" r:id="rId16" imgW="469800" imgH="215640" progId="Equation.3">
                  <p:embed/>
                </p:oleObj>
              </mc:Choice>
              <mc:Fallback>
                <p:oleObj name="Формула" r:id="rId16" imgW="469800" imgH="215640" progId="Equation.3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87450" y="5157788"/>
                        <a:ext cx="1065213" cy="4889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13"/>
          <p:cNvGraphicFramePr>
            <a:graphicFrameLocks noChangeAspect="1"/>
          </p:cNvGraphicFramePr>
          <p:nvPr/>
        </p:nvGraphicFramePr>
        <p:xfrm>
          <a:off x="2411413" y="5157788"/>
          <a:ext cx="920750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47" name="Формула" r:id="rId18" imgW="406080" imgH="215640" progId="Equation.3">
                  <p:embed/>
                </p:oleObj>
              </mc:Choice>
              <mc:Fallback>
                <p:oleObj name="Формула" r:id="rId18" imgW="406080" imgH="215640" progId="Equation.3">
                  <p:embed/>
                  <p:pic>
                    <p:nvPicPr>
                      <p:cNvPr id="0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11413" y="5157788"/>
                        <a:ext cx="920750" cy="4889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 Box 78"/>
          <p:cNvSpPr txBox="1">
            <a:spLocks noChangeArrowheads="1"/>
          </p:cNvSpPr>
          <p:nvPr/>
        </p:nvSpPr>
        <p:spPr bwMode="auto">
          <a:xfrm>
            <a:off x="5292725" y="2565400"/>
            <a:ext cx="259238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0"/>
              <a:t>Проверка:</a:t>
            </a:r>
          </a:p>
        </p:txBody>
      </p:sp>
      <p:graphicFrame>
        <p:nvGraphicFramePr>
          <p:cNvPr id="10" name="Object 15"/>
          <p:cNvGraphicFramePr>
            <a:graphicFrameLocks noChangeAspect="1"/>
          </p:cNvGraphicFramePr>
          <p:nvPr/>
        </p:nvGraphicFramePr>
        <p:xfrm>
          <a:off x="5292725" y="2997200"/>
          <a:ext cx="1065213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48" name="Формула" r:id="rId20" imgW="469800" imgH="215640" progId="Equation.3">
                  <p:embed/>
                </p:oleObj>
              </mc:Choice>
              <mc:Fallback>
                <p:oleObj name="Формула" r:id="rId20" imgW="469800" imgH="215640" progId="Equation.3">
                  <p:embed/>
                  <p:pic>
                    <p:nvPicPr>
                      <p:cNvPr id="0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92725" y="2997200"/>
                        <a:ext cx="1065213" cy="4889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6"/>
          <p:cNvGraphicFramePr>
            <a:graphicFrameLocks noChangeAspect="1"/>
          </p:cNvGraphicFramePr>
          <p:nvPr/>
        </p:nvGraphicFramePr>
        <p:xfrm>
          <a:off x="5292725" y="3429000"/>
          <a:ext cx="2535238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49" name="Формула" r:id="rId22" imgW="1117440" imgH="215640" progId="Equation.3">
                  <p:embed/>
                </p:oleObj>
              </mc:Choice>
              <mc:Fallback>
                <p:oleObj name="Формула" r:id="rId22" imgW="1117440" imgH="215640" progId="Equation.3">
                  <p:embed/>
                  <p:pic>
                    <p:nvPicPr>
                      <p:cNvPr id="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92725" y="3429000"/>
                        <a:ext cx="2535238" cy="4889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7"/>
          <p:cNvGraphicFramePr>
            <a:graphicFrameLocks noChangeAspect="1"/>
          </p:cNvGraphicFramePr>
          <p:nvPr/>
        </p:nvGraphicFramePr>
        <p:xfrm>
          <a:off x="5995988" y="3860800"/>
          <a:ext cx="663575" cy="373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50" name="Формула" r:id="rId24" imgW="291960" imgH="164880" progId="Equation.3">
                  <p:embed/>
                </p:oleObj>
              </mc:Choice>
              <mc:Fallback>
                <p:oleObj name="Формула" r:id="rId24" imgW="291960" imgH="164880" progId="Equation.3">
                  <p:embed/>
                  <p:pic>
                    <p:nvPicPr>
                      <p:cNvPr id="0" name="Object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95988" y="3860800"/>
                        <a:ext cx="663575" cy="3730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8"/>
          <p:cNvGraphicFramePr>
            <a:graphicFrameLocks noChangeAspect="1"/>
          </p:cNvGraphicFramePr>
          <p:nvPr/>
        </p:nvGraphicFramePr>
        <p:xfrm>
          <a:off x="5364163" y="4292600"/>
          <a:ext cx="920750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51" name="Формула" r:id="rId26" imgW="406080" imgH="215640" progId="Equation.3">
                  <p:embed/>
                </p:oleObj>
              </mc:Choice>
              <mc:Fallback>
                <p:oleObj name="Формула" r:id="rId26" imgW="406080" imgH="215640" progId="Equation.3">
                  <p:embed/>
                  <p:pic>
                    <p:nvPicPr>
                      <p:cNvPr id="0" name="Object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64163" y="4292600"/>
                        <a:ext cx="920750" cy="4889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9"/>
          <p:cNvGraphicFramePr>
            <a:graphicFrameLocks noChangeAspect="1"/>
          </p:cNvGraphicFramePr>
          <p:nvPr/>
        </p:nvGraphicFramePr>
        <p:xfrm>
          <a:off x="5292725" y="4652963"/>
          <a:ext cx="3313113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52" name="Формула" r:id="rId27" imgW="1460160" imgH="215640" progId="Equation.3">
                  <p:embed/>
                </p:oleObj>
              </mc:Choice>
              <mc:Fallback>
                <p:oleObj name="Формула" r:id="rId27" imgW="1460160" imgH="215640" progId="Equation.3">
                  <p:embed/>
                  <p:pic>
                    <p:nvPicPr>
                      <p:cNvPr id="0" name="Object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92725" y="4652963"/>
                        <a:ext cx="3313113" cy="4889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Text Box 78"/>
          <p:cNvSpPr txBox="1">
            <a:spLocks noChangeArrowheads="1"/>
          </p:cNvSpPr>
          <p:nvPr/>
        </p:nvSpPr>
        <p:spPr bwMode="auto">
          <a:xfrm>
            <a:off x="6215063" y="4221163"/>
            <a:ext cx="277177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2800" b="0" i="1" dirty="0">
                <a:latin typeface="+mn-lt"/>
              </a:rPr>
              <a:t>-посторонний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52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5" grpId="0" build="p"/>
      <p:bldP spid="52302" grpId="0"/>
      <p:bldP spid="9" grpId="0"/>
      <p:bldP spid="1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6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ru-RU" sz="4000" smtClean="0"/>
              <a:t>Логарифмические уравнения.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57200" y="1600200"/>
            <a:ext cx="8218488" cy="1252538"/>
          </a:xfrm>
        </p:spPr>
        <p:txBody>
          <a:bodyPr/>
          <a:lstStyle/>
          <a:p>
            <a:pPr marL="609600" indent="-609600" eaLnBrk="1" hangingPunct="1">
              <a:buFontTx/>
              <a:buNone/>
            </a:pPr>
            <a:r>
              <a:rPr lang="ru-RU" sz="2800" b="1" i="1" smtClean="0"/>
              <a:t>Методы решения:</a:t>
            </a:r>
          </a:p>
          <a:p>
            <a:pPr marL="609600" indent="-609600" eaLnBrk="1" hangingPunct="1">
              <a:buFontTx/>
              <a:buAutoNum type="arabicPeriod" startAt="2"/>
            </a:pPr>
            <a:r>
              <a:rPr lang="ru-RU" sz="2800" smtClean="0"/>
              <a:t>Приведение к виду </a:t>
            </a:r>
            <a:r>
              <a:rPr lang="en-US" sz="2800" b="1" i="1" smtClean="0"/>
              <a:t>log</a:t>
            </a:r>
            <a:r>
              <a:rPr lang="en-US" sz="2800" b="1" i="1" baseline="-25000" smtClean="0"/>
              <a:t>a</a:t>
            </a:r>
            <a:r>
              <a:rPr lang="en-US" sz="2800" b="1" i="1" smtClean="0"/>
              <a:t>f(x)</a:t>
            </a:r>
            <a:r>
              <a:rPr lang="ru-RU" sz="2800" b="1" i="1" smtClean="0"/>
              <a:t> = </a:t>
            </a:r>
            <a:r>
              <a:rPr lang="en-US" sz="2800" b="1" i="1" smtClean="0"/>
              <a:t>log</a:t>
            </a:r>
            <a:r>
              <a:rPr lang="en-US" sz="2800" b="1" i="1" baseline="-25000" smtClean="0"/>
              <a:t>a</a:t>
            </a:r>
            <a:r>
              <a:rPr lang="en-US" sz="2800" b="1" i="1" smtClean="0"/>
              <a:t>g(x)</a:t>
            </a:r>
            <a:r>
              <a:rPr lang="ru-RU" sz="2800" b="1" i="1" smtClean="0"/>
              <a:t>.</a:t>
            </a:r>
          </a:p>
        </p:txBody>
      </p:sp>
      <p:sp>
        <p:nvSpPr>
          <p:cNvPr id="14348" name="AutoShape 5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79388" y="6208713"/>
            <a:ext cx="504825" cy="504825"/>
          </a:xfrm>
          <a:prstGeom prst="actionButtonBeginning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 b="0">
              <a:latin typeface="Tahoma" pitchFamily="34" charset="0"/>
            </a:endParaRPr>
          </a:p>
        </p:txBody>
      </p:sp>
      <p:graphicFrame>
        <p:nvGraphicFramePr>
          <p:cNvPr id="20486" name="Object 6"/>
          <p:cNvGraphicFramePr>
            <a:graphicFrameLocks noGrp="1" noChangeAspect="1"/>
          </p:cNvGraphicFramePr>
          <p:nvPr>
            <p:ph sz="half" idx="4294967295"/>
          </p:nvPr>
        </p:nvGraphicFramePr>
        <p:xfrm>
          <a:off x="1331913" y="2636838"/>
          <a:ext cx="3451225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54" name="Формула" r:id="rId4" imgW="1523880" imgH="215640" progId="Equation.3">
                  <p:embed/>
                </p:oleObj>
              </mc:Choice>
              <mc:Fallback>
                <p:oleObj name="Формула" r:id="rId4" imgW="1523880" imgH="21564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31913" y="2636838"/>
                        <a:ext cx="3451225" cy="4889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2302" name="Text Box 78"/>
          <p:cNvSpPr txBox="1">
            <a:spLocks noChangeArrowheads="1"/>
          </p:cNvSpPr>
          <p:nvPr/>
        </p:nvSpPr>
        <p:spPr bwMode="auto">
          <a:xfrm>
            <a:off x="3635375" y="6165850"/>
            <a:ext cx="259238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0"/>
              <a:t>Ответ. </a:t>
            </a:r>
            <a:r>
              <a:rPr lang="ru-RU" sz="2800" b="0" i="1"/>
              <a:t>х = 3</a:t>
            </a:r>
          </a:p>
        </p:txBody>
      </p:sp>
      <p:graphicFrame>
        <p:nvGraphicFramePr>
          <p:cNvPr id="2" name="Object 7"/>
          <p:cNvGraphicFramePr>
            <a:graphicFrameLocks noChangeAspect="1"/>
          </p:cNvGraphicFramePr>
          <p:nvPr/>
        </p:nvGraphicFramePr>
        <p:xfrm>
          <a:off x="3779838" y="5734050"/>
          <a:ext cx="977900" cy="401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55" name="Формула" r:id="rId6" imgW="431640" imgH="177480" progId="Equation.3">
                  <p:embed/>
                </p:oleObj>
              </mc:Choice>
              <mc:Fallback>
                <p:oleObj name="Формула" r:id="rId6" imgW="431640" imgH="177480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79838" y="5734050"/>
                        <a:ext cx="977900" cy="4016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8"/>
          <p:cNvGraphicFramePr>
            <a:graphicFrameLocks noChangeAspect="1"/>
          </p:cNvGraphicFramePr>
          <p:nvPr/>
        </p:nvGraphicFramePr>
        <p:xfrm>
          <a:off x="1331913" y="3068638"/>
          <a:ext cx="1955800" cy="890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56" name="Формула" r:id="rId8" imgW="863280" imgH="393480" progId="Equation.3">
                  <p:embed/>
                </p:oleObj>
              </mc:Choice>
              <mc:Fallback>
                <p:oleObj name="Формула" r:id="rId8" imgW="863280" imgH="393480" progId="Equation.3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31913" y="3068638"/>
                        <a:ext cx="1955800" cy="890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9"/>
          <p:cNvGraphicFramePr>
            <a:graphicFrameLocks noChangeAspect="1"/>
          </p:cNvGraphicFramePr>
          <p:nvPr/>
        </p:nvGraphicFramePr>
        <p:xfrm>
          <a:off x="1187450" y="4005263"/>
          <a:ext cx="1581150" cy="2528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57" name="Формула" r:id="rId10" imgW="698400" imgH="1117440" progId="Equation.3">
                  <p:embed/>
                </p:oleObj>
              </mc:Choice>
              <mc:Fallback>
                <p:oleObj name="Формула" r:id="rId10" imgW="698400" imgH="1117440" progId="Equation.3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87450" y="4005263"/>
                        <a:ext cx="1581150" cy="25288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10"/>
          <p:cNvGraphicFramePr>
            <a:graphicFrameLocks noChangeAspect="1"/>
          </p:cNvGraphicFramePr>
          <p:nvPr/>
        </p:nvGraphicFramePr>
        <p:xfrm>
          <a:off x="3635375" y="3141663"/>
          <a:ext cx="2357438" cy="1035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58" name="Формула" r:id="rId12" imgW="1041120" imgH="457200" progId="Equation.3">
                  <p:embed/>
                </p:oleObj>
              </mc:Choice>
              <mc:Fallback>
                <p:oleObj name="Формула" r:id="rId12" imgW="1041120" imgH="457200" progId="Equation.3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35375" y="3141663"/>
                        <a:ext cx="2357438" cy="10350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11"/>
          <p:cNvGraphicFramePr>
            <a:graphicFrameLocks noChangeAspect="1"/>
          </p:cNvGraphicFramePr>
          <p:nvPr/>
        </p:nvGraphicFramePr>
        <p:xfrm>
          <a:off x="3779838" y="4221163"/>
          <a:ext cx="1925637" cy="46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59" name="Формула" r:id="rId14" imgW="850680" imgH="203040" progId="Equation.3">
                  <p:embed/>
                </p:oleObj>
              </mc:Choice>
              <mc:Fallback>
                <p:oleObj name="Формула" r:id="rId14" imgW="850680" imgH="203040" progId="Equation.3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79838" y="4221163"/>
                        <a:ext cx="1925637" cy="4603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12"/>
          <p:cNvGraphicFramePr>
            <a:graphicFrameLocks noChangeAspect="1"/>
          </p:cNvGraphicFramePr>
          <p:nvPr/>
        </p:nvGraphicFramePr>
        <p:xfrm>
          <a:off x="3779838" y="4724400"/>
          <a:ext cx="947737" cy="46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60" name="Формула" r:id="rId16" imgW="419040" imgH="203040" progId="Equation.3">
                  <p:embed/>
                </p:oleObj>
              </mc:Choice>
              <mc:Fallback>
                <p:oleObj name="Формула" r:id="rId16" imgW="419040" imgH="203040" progId="Equation.3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79838" y="4724400"/>
                        <a:ext cx="947737" cy="4603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13"/>
          <p:cNvGraphicFramePr>
            <a:graphicFrameLocks noChangeAspect="1"/>
          </p:cNvGraphicFramePr>
          <p:nvPr/>
        </p:nvGraphicFramePr>
        <p:xfrm>
          <a:off x="3779838" y="5229225"/>
          <a:ext cx="1233487" cy="546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61" name="Формула" r:id="rId18" imgW="545760" imgH="241200" progId="Equation.3">
                  <p:embed/>
                </p:oleObj>
              </mc:Choice>
              <mc:Fallback>
                <p:oleObj name="Формула" r:id="rId18" imgW="545760" imgH="241200" progId="Equation.3">
                  <p:embed/>
                  <p:pic>
                    <p:nvPicPr>
                      <p:cNvPr id="0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79838" y="5229225"/>
                        <a:ext cx="1233487" cy="546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 Box 78"/>
          <p:cNvSpPr txBox="1">
            <a:spLocks noChangeArrowheads="1"/>
          </p:cNvSpPr>
          <p:nvPr/>
        </p:nvSpPr>
        <p:spPr bwMode="auto">
          <a:xfrm>
            <a:off x="4813300" y="5661025"/>
            <a:ext cx="29019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2800" b="0" i="1" dirty="0">
                <a:latin typeface="+mn-lt"/>
              </a:rPr>
              <a:t>- посторонний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52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5" grpId="0" build="p"/>
      <p:bldP spid="52302" grpId="0"/>
      <p:bldP spid="9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72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ru-RU" sz="4000" smtClean="0"/>
              <a:t>Логарифмические уравнения.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57200" y="1600200"/>
            <a:ext cx="8218488" cy="1252538"/>
          </a:xfrm>
        </p:spPr>
        <p:txBody>
          <a:bodyPr/>
          <a:lstStyle/>
          <a:p>
            <a:pPr marL="609600" indent="-609600" eaLnBrk="1" hangingPunct="1">
              <a:buFontTx/>
              <a:buNone/>
            </a:pPr>
            <a:r>
              <a:rPr lang="ru-RU" sz="2800" b="1" i="1" smtClean="0"/>
              <a:t>Методы решения:</a:t>
            </a:r>
          </a:p>
          <a:p>
            <a:pPr marL="609600" indent="-609600" eaLnBrk="1" hangingPunct="1">
              <a:buFontTx/>
              <a:buAutoNum type="arabicPeriod" startAt="3"/>
            </a:pPr>
            <a:r>
              <a:rPr lang="ru-RU" sz="2800" smtClean="0"/>
              <a:t>Применение замены </a:t>
            </a:r>
            <a:r>
              <a:rPr lang="en-US" sz="2800" b="1" i="1" smtClean="0"/>
              <a:t>log</a:t>
            </a:r>
            <a:r>
              <a:rPr lang="en-US" sz="2800" b="1" i="1" baseline="-25000" smtClean="0"/>
              <a:t>a</a:t>
            </a:r>
            <a:r>
              <a:rPr lang="en-US" sz="2800" b="1" i="1" smtClean="0"/>
              <a:t>x</a:t>
            </a:r>
            <a:r>
              <a:rPr lang="ru-RU" sz="2800" b="1" i="1" smtClean="0"/>
              <a:t> = </a:t>
            </a:r>
            <a:r>
              <a:rPr lang="en-US" sz="2800" b="1" i="1" smtClean="0"/>
              <a:t>t</a:t>
            </a:r>
            <a:r>
              <a:rPr lang="ru-RU" sz="2800" b="1" i="1" smtClean="0"/>
              <a:t>.</a:t>
            </a:r>
            <a:endParaRPr lang="ru-RU" sz="2800" b="1" i="1" baseline="30000" smtClean="0"/>
          </a:p>
        </p:txBody>
      </p:sp>
      <p:sp>
        <p:nvSpPr>
          <p:cNvPr id="15374" name="AutoShape 5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79388" y="6208713"/>
            <a:ext cx="504825" cy="504825"/>
          </a:xfrm>
          <a:prstGeom prst="actionButtonBeginning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 b="0">
              <a:latin typeface="Tahoma" pitchFamily="34" charset="0"/>
            </a:endParaRPr>
          </a:p>
        </p:txBody>
      </p:sp>
      <p:graphicFrame>
        <p:nvGraphicFramePr>
          <p:cNvPr id="20486" name="Object 6"/>
          <p:cNvGraphicFramePr>
            <a:graphicFrameLocks noChangeAspect="1"/>
          </p:cNvGraphicFramePr>
          <p:nvPr/>
        </p:nvGraphicFramePr>
        <p:xfrm>
          <a:off x="250825" y="2565400"/>
          <a:ext cx="5440363" cy="655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82" name="Формула" r:id="rId4" imgW="1752480" imgH="228600" progId="Equation.3">
                  <p:embed/>
                </p:oleObj>
              </mc:Choice>
              <mc:Fallback>
                <p:oleObj name="Формула" r:id="rId4" imgW="1752480" imgH="22860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0825" y="2565400"/>
                        <a:ext cx="5440363" cy="6556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2302" name="Text Box 78"/>
          <p:cNvSpPr txBox="1">
            <a:spLocks noChangeArrowheads="1"/>
          </p:cNvSpPr>
          <p:nvPr/>
        </p:nvSpPr>
        <p:spPr bwMode="auto">
          <a:xfrm>
            <a:off x="900113" y="6092825"/>
            <a:ext cx="4535487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0"/>
              <a:t>Ответ. </a:t>
            </a:r>
            <a:r>
              <a:rPr lang="ru-RU" sz="2800" b="0" i="1"/>
              <a:t>х</a:t>
            </a:r>
            <a:r>
              <a:rPr lang="ru-RU" sz="2800" b="0" i="1" baseline="-25000"/>
              <a:t>1</a:t>
            </a:r>
            <a:r>
              <a:rPr lang="ru-RU" sz="2800" b="0" i="1"/>
              <a:t> = 1</a:t>
            </a:r>
            <a:r>
              <a:rPr lang="en-US" sz="2800" b="0" i="1"/>
              <a:t>,5, </a:t>
            </a:r>
            <a:r>
              <a:rPr lang="ru-RU" sz="2800" b="0" i="1"/>
              <a:t>х</a:t>
            </a:r>
            <a:r>
              <a:rPr lang="en-US" sz="2800" b="0" i="1" baseline="-25000"/>
              <a:t>2</a:t>
            </a:r>
            <a:r>
              <a:rPr lang="ru-RU" sz="2800" b="0" i="1"/>
              <a:t> = 1</a:t>
            </a:r>
            <a:r>
              <a:rPr lang="en-US" sz="2800" b="0" i="1"/>
              <a:t>7</a:t>
            </a:r>
            <a:r>
              <a:rPr lang="ru-RU" sz="2800" b="0"/>
              <a:t>. </a:t>
            </a:r>
          </a:p>
        </p:txBody>
      </p:sp>
      <p:graphicFrame>
        <p:nvGraphicFramePr>
          <p:cNvPr id="3" name="Object 14"/>
          <p:cNvGraphicFramePr>
            <a:graphicFrameLocks noChangeAspect="1"/>
          </p:cNvGraphicFramePr>
          <p:nvPr/>
        </p:nvGraphicFramePr>
        <p:xfrm>
          <a:off x="250825" y="3860800"/>
          <a:ext cx="2643188" cy="582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83" name="Формула" r:id="rId6" imgW="850680" imgH="203040" progId="Equation.3">
                  <p:embed/>
                </p:oleObj>
              </mc:Choice>
              <mc:Fallback>
                <p:oleObj name="Формула" r:id="rId6" imgW="850680" imgH="203040" progId="Equation.3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0825" y="3860800"/>
                        <a:ext cx="2643188" cy="5826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711" name="Rectangle 15"/>
          <p:cNvSpPr>
            <a:spLocks noChangeArrowheads="1"/>
          </p:cNvSpPr>
          <p:nvPr/>
        </p:nvSpPr>
        <p:spPr bwMode="auto">
          <a:xfrm>
            <a:off x="250825" y="3213100"/>
            <a:ext cx="3424238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609600" indent="-609600">
              <a:spcBef>
                <a:spcPct val="20000"/>
              </a:spcBef>
            </a:pPr>
            <a:r>
              <a:rPr lang="ru-RU" sz="2800" b="0"/>
              <a:t>Пусть </a:t>
            </a:r>
            <a:r>
              <a:rPr lang="en-US" sz="2800" i="1"/>
              <a:t>log</a:t>
            </a:r>
            <a:r>
              <a:rPr lang="en-US" sz="2800" i="1" baseline="-25000"/>
              <a:t>2</a:t>
            </a:r>
            <a:r>
              <a:rPr lang="en-US" sz="2800" i="1"/>
              <a:t>(x-1)</a:t>
            </a:r>
            <a:r>
              <a:rPr lang="ru-RU" sz="2800" i="1"/>
              <a:t> = </a:t>
            </a:r>
            <a:r>
              <a:rPr lang="en-US" sz="2800" i="1"/>
              <a:t>t</a:t>
            </a:r>
            <a:endParaRPr lang="ru-RU" sz="2800" i="1" baseline="30000"/>
          </a:p>
        </p:txBody>
      </p:sp>
      <p:graphicFrame>
        <p:nvGraphicFramePr>
          <p:cNvPr id="4" name="Object 16"/>
          <p:cNvGraphicFramePr>
            <a:graphicFrameLocks noChangeAspect="1"/>
          </p:cNvGraphicFramePr>
          <p:nvPr/>
        </p:nvGraphicFramePr>
        <p:xfrm>
          <a:off x="250825" y="4498975"/>
          <a:ext cx="2565400" cy="619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84" name="Формула" r:id="rId8" imgW="825480" imgH="215640" progId="Equation.3">
                  <p:embed/>
                </p:oleObj>
              </mc:Choice>
              <mc:Fallback>
                <p:oleObj name="Формула" r:id="rId8" imgW="825480" imgH="215640" progId="Equation.3">
                  <p:embed/>
                  <p:pic>
                    <p:nvPicPr>
                      <p:cNvPr id="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0825" y="4498975"/>
                        <a:ext cx="2565400" cy="6191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17"/>
          <p:cNvGraphicFramePr>
            <a:graphicFrameLocks noChangeAspect="1"/>
          </p:cNvGraphicFramePr>
          <p:nvPr/>
        </p:nvGraphicFramePr>
        <p:xfrm>
          <a:off x="3059113" y="3898900"/>
          <a:ext cx="3103562" cy="633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85" name="Формула" r:id="rId10" imgW="977760" imgH="215640" progId="Equation.3">
                  <p:embed/>
                </p:oleObj>
              </mc:Choice>
              <mc:Fallback>
                <p:oleObj name="Формула" r:id="rId10" imgW="977760" imgH="215640" progId="Equation.3">
                  <p:embed/>
                  <p:pic>
                    <p:nvPicPr>
                      <p:cNvPr id="0" name="Object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59113" y="3898900"/>
                        <a:ext cx="3103562" cy="6334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11"/>
          <p:cNvGraphicFramePr>
            <a:graphicFrameLocks noChangeAspect="1"/>
          </p:cNvGraphicFramePr>
          <p:nvPr/>
        </p:nvGraphicFramePr>
        <p:xfrm>
          <a:off x="3130550" y="4475163"/>
          <a:ext cx="2017713" cy="596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86" name="Формула" r:id="rId12" imgW="634680" imgH="203040" progId="Equation.3">
                  <p:embed/>
                </p:oleObj>
              </mc:Choice>
              <mc:Fallback>
                <p:oleObj name="Формула" r:id="rId12" imgW="634680" imgH="203040" progId="Equation.3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30550" y="4475163"/>
                        <a:ext cx="2017713" cy="596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12"/>
          <p:cNvGraphicFramePr>
            <a:graphicFrameLocks noChangeAspect="1"/>
          </p:cNvGraphicFramePr>
          <p:nvPr/>
        </p:nvGraphicFramePr>
        <p:xfrm>
          <a:off x="3130550" y="5051425"/>
          <a:ext cx="1370013" cy="595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87" name="Формула" r:id="rId14" imgW="431640" imgH="203040" progId="Equation.3">
                  <p:embed/>
                </p:oleObj>
              </mc:Choice>
              <mc:Fallback>
                <p:oleObj name="Формула" r:id="rId14" imgW="431640" imgH="203040" progId="Equation.3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30550" y="5051425"/>
                        <a:ext cx="1370013" cy="5953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13"/>
          <p:cNvGraphicFramePr>
            <a:graphicFrameLocks noChangeAspect="1"/>
          </p:cNvGraphicFramePr>
          <p:nvPr/>
        </p:nvGraphicFramePr>
        <p:xfrm>
          <a:off x="6084888" y="3889375"/>
          <a:ext cx="2800350" cy="619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88" name="Формула" r:id="rId16" imgW="901440" imgH="215640" progId="Equation.3">
                  <p:embed/>
                </p:oleObj>
              </mc:Choice>
              <mc:Fallback>
                <p:oleObj name="Формула" r:id="rId16" imgW="901440" imgH="215640" progId="Equation.3">
                  <p:embed/>
                  <p:pic>
                    <p:nvPicPr>
                      <p:cNvPr id="0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84888" y="3889375"/>
                        <a:ext cx="2800350" cy="6191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9"/>
          <p:cNvGraphicFramePr>
            <a:graphicFrameLocks noChangeAspect="1"/>
          </p:cNvGraphicFramePr>
          <p:nvPr/>
        </p:nvGraphicFramePr>
        <p:xfrm>
          <a:off x="6084888" y="4473575"/>
          <a:ext cx="1854200" cy="509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89" name="Формула" r:id="rId18" imgW="596880" imgH="177480" progId="Equation.3">
                  <p:embed/>
                </p:oleObj>
              </mc:Choice>
              <mc:Fallback>
                <p:oleObj name="Формула" r:id="rId18" imgW="596880" imgH="177480" progId="Equation.3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84888" y="4473575"/>
                        <a:ext cx="1854200" cy="5095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15"/>
          <p:cNvGraphicFramePr>
            <a:graphicFrameLocks noChangeAspect="1"/>
          </p:cNvGraphicFramePr>
          <p:nvPr/>
        </p:nvGraphicFramePr>
        <p:xfrm>
          <a:off x="6084888" y="5049838"/>
          <a:ext cx="1300162" cy="509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90" name="Формула" r:id="rId20" imgW="419040" imgH="177480" progId="Equation.3">
                  <p:embed/>
                </p:oleObj>
              </mc:Choice>
              <mc:Fallback>
                <p:oleObj name="Формула" r:id="rId20" imgW="419040" imgH="177480" progId="Equation.3">
                  <p:embed/>
                  <p:pic>
                    <p:nvPicPr>
                      <p:cNvPr id="0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84888" y="5049838"/>
                        <a:ext cx="1300162" cy="509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11"/>
          <p:cNvGraphicFramePr>
            <a:graphicFrameLocks noChangeAspect="1"/>
          </p:cNvGraphicFramePr>
          <p:nvPr/>
        </p:nvGraphicFramePr>
        <p:xfrm>
          <a:off x="5940425" y="2628900"/>
          <a:ext cx="2217738" cy="596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91" name="Формула" r:id="rId22" imgW="698400" imgH="203040" progId="Equation.3">
                  <p:embed/>
                </p:oleObj>
              </mc:Choice>
              <mc:Fallback>
                <p:oleObj name="Формула" r:id="rId22" imgW="698400" imgH="203040" progId="Equation.3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40425" y="2628900"/>
                        <a:ext cx="2217738" cy="596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9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97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52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9" grpId="0" build="p"/>
      <p:bldP spid="52302" grpId="0"/>
      <p:bldP spid="29711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98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ru-RU" sz="4000" smtClean="0"/>
              <a:t>Логарифмические уравнения.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57200" y="1600200"/>
            <a:ext cx="8218488" cy="1108075"/>
          </a:xfrm>
        </p:spPr>
        <p:txBody>
          <a:bodyPr/>
          <a:lstStyle/>
          <a:p>
            <a:pPr marL="609600" indent="-609600" eaLnBrk="1" hangingPunct="1">
              <a:buFontTx/>
              <a:buNone/>
            </a:pPr>
            <a:r>
              <a:rPr lang="ru-RU" sz="2800" b="1" i="1" smtClean="0"/>
              <a:t>Методы решения:</a:t>
            </a:r>
          </a:p>
          <a:p>
            <a:pPr marL="609600" indent="-609600" eaLnBrk="1" hangingPunct="1">
              <a:buFontTx/>
              <a:buAutoNum type="arabicPeriod" startAt="4"/>
            </a:pPr>
            <a:r>
              <a:rPr lang="ru-RU" sz="2800" smtClean="0"/>
              <a:t>Разложение на множители</a:t>
            </a:r>
            <a:r>
              <a:rPr lang="ru-RU" sz="2800" b="1" i="1" smtClean="0"/>
              <a:t>.</a:t>
            </a:r>
            <a:endParaRPr lang="ru-RU" sz="2800" b="1" i="1" baseline="30000" smtClean="0"/>
          </a:p>
        </p:txBody>
      </p:sp>
      <p:sp>
        <p:nvSpPr>
          <p:cNvPr id="16400" name="AutoShape 5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79388" y="6208713"/>
            <a:ext cx="504825" cy="504825"/>
          </a:xfrm>
          <a:prstGeom prst="actionButtonBeginning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 b="0">
              <a:latin typeface="Tahoma" pitchFamily="34" charset="0"/>
            </a:endParaRPr>
          </a:p>
        </p:txBody>
      </p:sp>
      <p:graphicFrame>
        <p:nvGraphicFramePr>
          <p:cNvPr id="20486" name="Object 6"/>
          <p:cNvGraphicFramePr>
            <a:graphicFrameLocks noGrp="1" noChangeAspect="1"/>
          </p:cNvGraphicFramePr>
          <p:nvPr>
            <p:ph sz="half" idx="4294967295"/>
          </p:nvPr>
        </p:nvGraphicFramePr>
        <p:xfrm>
          <a:off x="539750" y="2565400"/>
          <a:ext cx="5329238" cy="566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10" name="Формула" r:id="rId4" imgW="2145960" imgH="228600" progId="Equation.3">
                  <p:embed/>
                </p:oleObj>
              </mc:Choice>
              <mc:Fallback>
                <p:oleObj name="Формула" r:id="rId4" imgW="2145960" imgH="22860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9750" y="2565400"/>
                        <a:ext cx="5329238" cy="5667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2302" name="Text Box 78"/>
          <p:cNvSpPr txBox="1">
            <a:spLocks noChangeArrowheads="1"/>
          </p:cNvSpPr>
          <p:nvPr/>
        </p:nvSpPr>
        <p:spPr bwMode="auto">
          <a:xfrm>
            <a:off x="755650" y="5876925"/>
            <a:ext cx="310197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0"/>
              <a:t>Ответ. </a:t>
            </a:r>
            <a:r>
              <a:rPr lang="ru-RU" sz="2800" b="0" i="1"/>
              <a:t>х = 25</a:t>
            </a:r>
          </a:p>
        </p:txBody>
      </p:sp>
      <p:sp>
        <p:nvSpPr>
          <p:cNvPr id="9" name="Text Box 78"/>
          <p:cNvSpPr txBox="1">
            <a:spLocks noChangeArrowheads="1"/>
          </p:cNvSpPr>
          <p:nvPr/>
        </p:nvSpPr>
        <p:spPr bwMode="auto">
          <a:xfrm>
            <a:off x="4143375" y="5715000"/>
            <a:ext cx="48577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2800" b="0" dirty="0">
                <a:solidFill>
                  <a:srgbClr val="000099"/>
                </a:solidFill>
                <a:latin typeface="+mj-lt"/>
              </a:rPr>
              <a:t>№ 337, 338, 340, 341(</a:t>
            </a:r>
            <a:r>
              <a:rPr lang="ru-RU" sz="2800" b="0" dirty="0" err="1">
                <a:solidFill>
                  <a:srgbClr val="000099"/>
                </a:solidFill>
                <a:latin typeface="+mj-lt"/>
              </a:rPr>
              <a:t>неч</a:t>
            </a:r>
            <a:r>
              <a:rPr lang="ru-RU" sz="2800" b="0" dirty="0">
                <a:solidFill>
                  <a:srgbClr val="000099"/>
                </a:solidFill>
                <a:latin typeface="+mj-lt"/>
              </a:rPr>
              <a:t>)</a:t>
            </a:r>
          </a:p>
        </p:txBody>
      </p:sp>
      <p:sp>
        <p:nvSpPr>
          <p:cNvPr id="53057" name="Text Box 833"/>
          <p:cNvSpPr txBox="1">
            <a:spLocks noChangeArrowheads="1"/>
          </p:cNvSpPr>
          <p:nvPr/>
        </p:nvSpPr>
        <p:spPr bwMode="auto">
          <a:xfrm>
            <a:off x="4645025" y="6149975"/>
            <a:ext cx="44275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2800" b="0" dirty="0">
                <a:solidFill>
                  <a:srgbClr val="FF0066"/>
                </a:solidFill>
                <a:latin typeface="+mj-lt"/>
              </a:rPr>
              <a:t>ДЗ:</a:t>
            </a:r>
            <a:r>
              <a:rPr lang="en-US" sz="2800" b="0" dirty="0">
                <a:solidFill>
                  <a:srgbClr val="FF0066"/>
                </a:solidFill>
                <a:latin typeface="+mj-lt"/>
              </a:rPr>
              <a:t>§</a:t>
            </a:r>
            <a:r>
              <a:rPr lang="ru-RU" sz="2800" b="0" dirty="0">
                <a:solidFill>
                  <a:srgbClr val="FF0066"/>
                </a:solidFill>
                <a:latin typeface="+mj-lt"/>
              </a:rPr>
              <a:t>19, №337-341 (чёт)</a:t>
            </a:r>
            <a:endParaRPr lang="en-US" sz="2800" b="0" dirty="0">
              <a:solidFill>
                <a:srgbClr val="FF0066"/>
              </a:solidFill>
              <a:latin typeface="+mj-lt"/>
            </a:endParaRPr>
          </a:p>
        </p:txBody>
      </p:sp>
      <p:graphicFrame>
        <p:nvGraphicFramePr>
          <p:cNvPr id="2" name="Object 9"/>
          <p:cNvGraphicFramePr>
            <a:graphicFrameLocks noChangeAspect="1"/>
          </p:cNvGraphicFramePr>
          <p:nvPr/>
        </p:nvGraphicFramePr>
        <p:xfrm>
          <a:off x="539750" y="3141663"/>
          <a:ext cx="5834063" cy="566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11" name="Формула" r:id="rId6" imgW="2349360" imgH="228600" progId="Equation.3">
                  <p:embed/>
                </p:oleObj>
              </mc:Choice>
              <mc:Fallback>
                <p:oleObj name="Формула" r:id="rId6" imgW="2349360" imgH="228600" progId="Equation.3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9750" y="3141663"/>
                        <a:ext cx="5834063" cy="5667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10"/>
          <p:cNvGraphicFramePr>
            <a:graphicFrameLocks noChangeAspect="1"/>
          </p:cNvGraphicFramePr>
          <p:nvPr/>
        </p:nvGraphicFramePr>
        <p:xfrm>
          <a:off x="539750" y="3716338"/>
          <a:ext cx="4257675" cy="566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12" name="Формула" r:id="rId8" imgW="1714320" imgH="228600" progId="Equation.3">
                  <p:embed/>
                </p:oleObj>
              </mc:Choice>
              <mc:Fallback>
                <p:oleObj name="Формула" r:id="rId8" imgW="1714320" imgH="228600" progId="Equation.3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9750" y="3716338"/>
                        <a:ext cx="4257675" cy="5667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11"/>
          <p:cNvGraphicFramePr>
            <a:graphicFrameLocks noChangeAspect="1"/>
          </p:cNvGraphicFramePr>
          <p:nvPr/>
        </p:nvGraphicFramePr>
        <p:xfrm>
          <a:off x="539750" y="4292600"/>
          <a:ext cx="2428875" cy="534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13" name="Формула" r:id="rId10" imgW="977760" imgH="215640" progId="Equation.3">
                  <p:embed/>
                </p:oleObj>
              </mc:Choice>
              <mc:Fallback>
                <p:oleObj name="Формула" r:id="rId10" imgW="977760" imgH="215640" progId="Equation.3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9750" y="4292600"/>
                        <a:ext cx="2428875" cy="5349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12"/>
          <p:cNvGraphicFramePr>
            <a:graphicFrameLocks noChangeAspect="1"/>
          </p:cNvGraphicFramePr>
          <p:nvPr/>
        </p:nvGraphicFramePr>
        <p:xfrm>
          <a:off x="3348038" y="4230688"/>
          <a:ext cx="2081212" cy="566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14" name="Формула" r:id="rId12" imgW="838080" imgH="228600" progId="Equation.3">
                  <p:embed/>
                </p:oleObj>
              </mc:Choice>
              <mc:Fallback>
                <p:oleObj name="Формула" r:id="rId12" imgW="838080" imgH="228600" progId="Equation.3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48038" y="4230688"/>
                        <a:ext cx="2081212" cy="5667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13"/>
          <p:cNvGraphicFramePr>
            <a:graphicFrameLocks noChangeAspect="1"/>
          </p:cNvGraphicFramePr>
          <p:nvPr/>
        </p:nvGraphicFramePr>
        <p:xfrm>
          <a:off x="539750" y="4797425"/>
          <a:ext cx="1450975" cy="439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15" name="Формула" r:id="rId14" imgW="583920" imgH="177480" progId="Equation.3">
                  <p:embed/>
                </p:oleObj>
              </mc:Choice>
              <mc:Fallback>
                <p:oleObj name="Формула" r:id="rId14" imgW="583920" imgH="177480" progId="Equation.3">
                  <p:embed/>
                  <p:pic>
                    <p:nvPicPr>
                      <p:cNvPr id="0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9750" y="4797425"/>
                        <a:ext cx="1450975" cy="4397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14"/>
          <p:cNvGraphicFramePr>
            <a:graphicFrameLocks noChangeAspect="1"/>
          </p:cNvGraphicFramePr>
          <p:nvPr/>
        </p:nvGraphicFramePr>
        <p:xfrm>
          <a:off x="508000" y="5300663"/>
          <a:ext cx="979488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16" name="Формула" r:id="rId16" imgW="393480" imgH="215640" progId="Equation.3">
                  <p:embed/>
                </p:oleObj>
              </mc:Choice>
              <mc:Fallback>
                <p:oleObj name="Формула" r:id="rId16" imgW="393480" imgH="215640" progId="Equation.3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8000" y="5300663"/>
                        <a:ext cx="979488" cy="533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15"/>
          <p:cNvGraphicFramePr>
            <a:graphicFrameLocks noChangeAspect="1"/>
          </p:cNvGraphicFramePr>
          <p:nvPr/>
        </p:nvGraphicFramePr>
        <p:xfrm>
          <a:off x="3348038" y="4733925"/>
          <a:ext cx="1576387" cy="566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17" name="Формула" r:id="rId18" imgW="634680" imgH="228600" progId="Equation.3">
                  <p:embed/>
                </p:oleObj>
              </mc:Choice>
              <mc:Fallback>
                <p:oleObj name="Формула" r:id="rId18" imgW="634680" imgH="228600" progId="Equation.3">
                  <p:embed/>
                  <p:pic>
                    <p:nvPicPr>
                      <p:cNvPr id="0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48038" y="4733925"/>
                        <a:ext cx="1576387" cy="5667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16"/>
          <p:cNvGraphicFramePr>
            <a:graphicFrameLocks noChangeAspect="1"/>
          </p:cNvGraphicFramePr>
          <p:nvPr/>
        </p:nvGraphicFramePr>
        <p:xfrm>
          <a:off x="3348038" y="5229225"/>
          <a:ext cx="1196975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18" name="Формула" r:id="rId20" imgW="482400" imgH="215640" progId="Equation.3">
                  <p:embed/>
                </p:oleObj>
              </mc:Choice>
              <mc:Fallback>
                <p:oleObj name="Формула" r:id="rId20" imgW="482400" imgH="215640" progId="Equation.3">
                  <p:embed/>
                  <p:pic>
                    <p:nvPicPr>
                      <p:cNvPr id="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48038" y="5229225"/>
                        <a:ext cx="1196975" cy="533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7"/>
          <p:cNvGraphicFramePr>
            <a:graphicFrameLocks noChangeAspect="1"/>
          </p:cNvGraphicFramePr>
          <p:nvPr/>
        </p:nvGraphicFramePr>
        <p:xfrm>
          <a:off x="6807200" y="2146300"/>
          <a:ext cx="1798638" cy="1697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19" name="Формула" r:id="rId22" imgW="723600" imgH="685800" progId="Equation.3">
                  <p:embed/>
                </p:oleObj>
              </mc:Choice>
              <mc:Fallback>
                <p:oleObj name="Формула" r:id="rId22" imgW="723600" imgH="685800" progId="Equation.3">
                  <p:embed/>
                  <p:pic>
                    <p:nvPicPr>
                      <p:cNvPr id="0" name="Object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07200" y="2146300"/>
                        <a:ext cx="1798638" cy="16970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8"/>
          <p:cNvGraphicFramePr>
            <a:graphicFrameLocks noChangeAspect="1"/>
          </p:cNvGraphicFramePr>
          <p:nvPr/>
        </p:nvGraphicFramePr>
        <p:xfrm>
          <a:off x="6786563" y="3740150"/>
          <a:ext cx="1639887" cy="1128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20" name="Формула" r:id="rId24" imgW="660240" imgH="457200" progId="Equation.3">
                  <p:embed/>
                </p:oleObj>
              </mc:Choice>
              <mc:Fallback>
                <p:oleObj name="Формула" r:id="rId24" imgW="660240" imgH="457200" progId="Equation.3">
                  <p:embed/>
                  <p:pic>
                    <p:nvPicPr>
                      <p:cNvPr id="0" name="Object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86563" y="3740150"/>
                        <a:ext cx="1639887" cy="11287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9"/>
          <p:cNvGraphicFramePr>
            <a:graphicFrameLocks noChangeAspect="1"/>
          </p:cNvGraphicFramePr>
          <p:nvPr/>
        </p:nvGraphicFramePr>
        <p:xfrm>
          <a:off x="7000875" y="4900613"/>
          <a:ext cx="882650" cy="438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21" name="Формула" r:id="rId26" imgW="355320" imgH="177480" progId="Equation.3">
                  <p:embed/>
                </p:oleObj>
              </mc:Choice>
              <mc:Fallback>
                <p:oleObj name="Формула" r:id="rId26" imgW="355320" imgH="177480" progId="Equation.3">
                  <p:embed/>
                  <p:pic>
                    <p:nvPicPr>
                      <p:cNvPr id="0" name="Object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00875" y="4900613"/>
                        <a:ext cx="882650" cy="4381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Text Box 78"/>
          <p:cNvSpPr txBox="1">
            <a:spLocks noChangeArrowheads="1"/>
          </p:cNvSpPr>
          <p:nvPr/>
        </p:nvSpPr>
        <p:spPr bwMode="auto">
          <a:xfrm>
            <a:off x="1357313" y="5286375"/>
            <a:ext cx="1214437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2800" b="0" i="1" dirty="0">
                <a:latin typeface="+mn-lt"/>
              </a:rPr>
              <a:t>-пост</a:t>
            </a:r>
            <a:r>
              <a:rPr lang="en-US" sz="2800" b="0" i="1" dirty="0">
                <a:latin typeface="+mn-lt"/>
              </a:rPr>
              <a:t>.</a:t>
            </a:r>
            <a:endParaRPr lang="ru-RU" sz="2800" b="0" i="1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52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53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1" grpId="0" build="p"/>
      <p:bldP spid="52302" grpId="0"/>
      <p:bldP spid="9" grpId="0"/>
      <p:bldP spid="53057" grpId="0"/>
      <p:bldP spid="20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4000" smtClean="0"/>
              <a:t>Логарифмические неравенства.</a:t>
            </a:r>
          </a:p>
        </p:txBody>
      </p:sp>
      <p:sp>
        <p:nvSpPr>
          <p:cNvPr id="38915" name="AutoShape 5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79388" y="6208713"/>
            <a:ext cx="504825" cy="504825"/>
          </a:xfrm>
          <a:prstGeom prst="actionButtonBeginning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 b="0">
              <a:latin typeface="Tahoma" pitchFamily="34" charset="0"/>
            </a:endParaRPr>
          </a:p>
        </p:txBody>
      </p:sp>
      <p:grpSp>
        <p:nvGrpSpPr>
          <p:cNvPr id="2" name="Group 47"/>
          <p:cNvGrpSpPr>
            <a:grpSpLocks/>
          </p:cNvGrpSpPr>
          <p:nvPr/>
        </p:nvGrpSpPr>
        <p:grpSpPr bwMode="auto">
          <a:xfrm>
            <a:off x="179388" y="1484313"/>
            <a:ext cx="8713787" cy="5113337"/>
            <a:chOff x="113" y="935"/>
            <a:chExt cx="5489" cy="3221"/>
          </a:xfrm>
        </p:grpSpPr>
        <p:sp>
          <p:nvSpPr>
            <p:cNvPr id="38917" name="Line 12"/>
            <p:cNvSpPr>
              <a:spLocks noChangeShapeType="1"/>
            </p:cNvSpPr>
            <p:nvPr/>
          </p:nvSpPr>
          <p:spPr bwMode="auto">
            <a:xfrm flipV="1">
              <a:off x="2517" y="1107"/>
              <a:ext cx="0" cy="149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8918" name="Line 13"/>
            <p:cNvSpPr>
              <a:spLocks noChangeShapeType="1"/>
            </p:cNvSpPr>
            <p:nvPr/>
          </p:nvSpPr>
          <p:spPr bwMode="auto">
            <a:xfrm>
              <a:off x="1837" y="1923"/>
              <a:ext cx="154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8919" name="Text Box 14"/>
            <p:cNvSpPr txBox="1">
              <a:spLocks noChangeArrowheads="1"/>
            </p:cNvSpPr>
            <p:nvPr/>
          </p:nvSpPr>
          <p:spPr bwMode="auto">
            <a:xfrm>
              <a:off x="3243" y="1878"/>
              <a:ext cx="227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b="0"/>
                <a:t>х</a:t>
              </a:r>
            </a:p>
          </p:txBody>
        </p:sp>
        <p:sp>
          <p:nvSpPr>
            <p:cNvPr id="38920" name="Text Box 15"/>
            <p:cNvSpPr txBox="1">
              <a:spLocks noChangeArrowheads="1"/>
            </p:cNvSpPr>
            <p:nvPr/>
          </p:nvSpPr>
          <p:spPr bwMode="auto">
            <a:xfrm>
              <a:off x="2336" y="1016"/>
              <a:ext cx="227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b="0"/>
                <a:t>у</a:t>
              </a:r>
            </a:p>
          </p:txBody>
        </p:sp>
        <p:sp>
          <p:nvSpPr>
            <p:cNvPr id="38921" name="Text Box 90"/>
            <p:cNvSpPr txBox="1">
              <a:spLocks noChangeArrowheads="1"/>
            </p:cNvSpPr>
            <p:nvPr/>
          </p:nvSpPr>
          <p:spPr bwMode="auto">
            <a:xfrm>
              <a:off x="1935" y="935"/>
              <a:ext cx="315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2400" b="0"/>
                <a:t>2)</a:t>
              </a:r>
            </a:p>
          </p:txBody>
        </p:sp>
        <p:sp>
          <p:nvSpPr>
            <p:cNvPr id="38922" name="Line 12"/>
            <p:cNvSpPr>
              <a:spLocks noChangeShapeType="1"/>
            </p:cNvSpPr>
            <p:nvPr/>
          </p:nvSpPr>
          <p:spPr bwMode="auto">
            <a:xfrm flipV="1">
              <a:off x="4195" y="1117"/>
              <a:ext cx="0" cy="149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8923" name="Line 13"/>
            <p:cNvSpPr>
              <a:spLocks noChangeShapeType="1"/>
            </p:cNvSpPr>
            <p:nvPr/>
          </p:nvSpPr>
          <p:spPr bwMode="auto">
            <a:xfrm>
              <a:off x="3515" y="1933"/>
              <a:ext cx="154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8924" name="Text Box 14"/>
            <p:cNvSpPr txBox="1">
              <a:spLocks noChangeArrowheads="1"/>
            </p:cNvSpPr>
            <p:nvPr/>
          </p:nvSpPr>
          <p:spPr bwMode="auto">
            <a:xfrm>
              <a:off x="4921" y="1888"/>
              <a:ext cx="227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b="0"/>
                <a:t>х</a:t>
              </a:r>
            </a:p>
          </p:txBody>
        </p:sp>
        <p:sp>
          <p:nvSpPr>
            <p:cNvPr id="38925" name="Text Box 15"/>
            <p:cNvSpPr txBox="1">
              <a:spLocks noChangeArrowheads="1"/>
            </p:cNvSpPr>
            <p:nvPr/>
          </p:nvSpPr>
          <p:spPr bwMode="auto">
            <a:xfrm>
              <a:off x="4014" y="1026"/>
              <a:ext cx="227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b="0"/>
                <a:t>у</a:t>
              </a:r>
            </a:p>
          </p:txBody>
        </p:sp>
        <p:sp>
          <p:nvSpPr>
            <p:cNvPr id="38926" name="Arc 17"/>
            <p:cNvSpPr>
              <a:spLocks/>
            </p:cNvSpPr>
            <p:nvPr/>
          </p:nvSpPr>
          <p:spPr bwMode="auto">
            <a:xfrm rot="-1033370" flipH="1" flipV="1">
              <a:off x="3923" y="1162"/>
              <a:ext cx="953" cy="953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rot="10800000" wrap="none" anchor="ctr"/>
            <a:lstStyle/>
            <a:p>
              <a:endParaRPr lang="ru-RU" b="0"/>
            </a:p>
          </p:txBody>
        </p:sp>
        <p:sp>
          <p:nvSpPr>
            <p:cNvPr id="38927" name="Text Box 90"/>
            <p:cNvSpPr txBox="1">
              <a:spLocks noChangeArrowheads="1"/>
            </p:cNvSpPr>
            <p:nvPr/>
          </p:nvSpPr>
          <p:spPr bwMode="auto">
            <a:xfrm>
              <a:off x="3470" y="935"/>
              <a:ext cx="315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2400" b="0"/>
                <a:t>3)</a:t>
              </a:r>
            </a:p>
          </p:txBody>
        </p:sp>
        <p:sp>
          <p:nvSpPr>
            <p:cNvPr id="38928" name="Line 12"/>
            <p:cNvSpPr>
              <a:spLocks noChangeShapeType="1"/>
            </p:cNvSpPr>
            <p:nvPr/>
          </p:nvSpPr>
          <p:spPr bwMode="auto">
            <a:xfrm flipV="1">
              <a:off x="839" y="2796"/>
              <a:ext cx="0" cy="104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8929" name="Line 13"/>
            <p:cNvSpPr>
              <a:spLocks noChangeShapeType="1"/>
            </p:cNvSpPr>
            <p:nvPr/>
          </p:nvSpPr>
          <p:spPr bwMode="auto">
            <a:xfrm>
              <a:off x="158" y="3612"/>
              <a:ext cx="154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8930" name="Text Box 14"/>
            <p:cNvSpPr txBox="1">
              <a:spLocks noChangeArrowheads="1"/>
            </p:cNvSpPr>
            <p:nvPr/>
          </p:nvSpPr>
          <p:spPr bwMode="auto">
            <a:xfrm>
              <a:off x="1564" y="3567"/>
              <a:ext cx="227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b="0"/>
                <a:t>х</a:t>
              </a:r>
            </a:p>
          </p:txBody>
        </p:sp>
        <p:sp>
          <p:nvSpPr>
            <p:cNvPr id="38931" name="Text Box 15"/>
            <p:cNvSpPr txBox="1">
              <a:spLocks noChangeArrowheads="1"/>
            </p:cNvSpPr>
            <p:nvPr/>
          </p:nvSpPr>
          <p:spPr bwMode="auto">
            <a:xfrm>
              <a:off x="657" y="2705"/>
              <a:ext cx="227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b="0"/>
                <a:t>у</a:t>
              </a:r>
            </a:p>
          </p:txBody>
        </p:sp>
        <p:sp>
          <p:nvSpPr>
            <p:cNvPr id="38932" name="Arc 17"/>
            <p:cNvSpPr>
              <a:spLocks/>
            </p:cNvSpPr>
            <p:nvPr/>
          </p:nvSpPr>
          <p:spPr bwMode="auto">
            <a:xfrm flipV="1">
              <a:off x="385" y="2704"/>
              <a:ext cx="817" cy="816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rot="10800000" wrap="none" anchor="ctr"/>
            <a:lstStyle/>
            <a:p>
              <a:endParaRPr lang="ru-RU" b="0"/>
            </a:p>
          </p:txBody>
        </p:sp>
        <p:sp>
          <p:nvSpPr>
            <p:cNvPr id="38933" name="Text Box 90"/>
            <p:cNvSpPr txBox="1">
              <a:spLocks noChangeArrowheads="1"/>
            </p:cNvSpPr>
            <p:nvPr/>
          </p:nvSpPr>
          <p:spPr bwMode="auto">
            <a:xfrm>
              <a:off x="113" y="2660"/>
              <a:ext cx="315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2400" b="0"/>
                <a:t>4)</a:t>
              </a:r>
            </a:p>
          </p:txBody>
        </p:sp>
        <p:sp>
          <p:nvSpPr>
            <p:cNvPr id="38934" name="Line 12"/>
            <p:cNvSpPr>
              <a:spLocks noChangeShapeType="1"/>
            </p:cNvSpPr>
            <p:nvPr/>
          </p:nvSpPr>
          <p:spPr bwMode="auto">
            <a:xfrm flipV="1">
              <a:off x="2517" y="2659"/>
              <a:ext cx="0" cy="149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8935" name="Line 13"/>
            <p:cNvSpPr>
              <a:spLocks noChangeShapeType="1"/>
            </p:cNvSpPr>
            <p:nvPr/>
          </p:nvSpPr>
          <p:spPr bwMode="auto">
            <a:xfrm>
              <a:off x="1837" y="3475"/>
              <a:ext cx="154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8936" name="Text Box 14"/>
            <p:cNvSpPr txBox="1">
              <a:spLocks noChangeArrowheads="1"/>
            </p:cNvSpPr>
            <p:nvPr/>
          </p:nvSpPr>
          <p:spPr bwMode="auto">
            <a:xfrm>
              <a:off x="3243" y="3430"/>
              <a:ext cx="227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b="0"/>
                <a:t>х</a:t>
              </a:r>
            </a:p>
          </p:txBody>
        </p:sp>
        <p:sp>
          <p:nvSpPr>
            <p:cNvPr id="38937" name="Text Box 15"/>
            <p:cNvSpPr txBox="1">
              <a:spLocks noChangeArrowheads="1"/>
            </p:cNvSpPr>
            <p:nvPr/>
          </p:nvSpPr>
          <p:spPr bwMode="auto">
            <a:xfrm>
              <a:off x="2336" y="2568"/>
              <a:ext cx="227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b="0"/>
                <a:t>у</a:t>
              </a:r>
            </a:p>
          </p:txBody>
        </p:sp>
        <p:sp>
          <p:nvSpPr>
            <p:cNvPr id="38938" name="Arc 17"/>
            <p:cNvSpPr>
              <a:spLocks/>
            </p:cNvSpPr>
            <p:nvPr/>
          </p:nvSpPr>
          <p:spPr bwMode="auto">
            <a:xfrm flipH="1" flipV="1">
              <a:off x="2653" y="1480"/>
              <a:ext cx="499" cy="862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rot="10800000" wrap="none" anchor="ctr"/>
            <a:lstStyle/>
            <a:p>
              <a:endParaRPr lang="ru-RU" b="0"/>
            </a:p>
          </p:txBody>
        </p:sp>
        <p:sp>
          <p:nvSpPr>
            <p:cNvPr id="38939" name="Text Box 90"/>
            <p:cNvSpPr txBox="1">
              <a:spLocks noChangeArrowheads="1"/>
            </p:cNvSpPr>
            <p:nvPr/>
          </p:nvSpPr>
          <p:spPr bwMode="auto">
            <a:xfrm>
              <a:off x="1932" y="2655"/>
              <a:ext cx="315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2400" b="0"/>
                <a:t>5)</a:t>
              </a:r>
            </a:p>
          </p:txBody>
        </p:sp>
        <p:sp>
          <p:nvSpPr>
            <p:cNvPr id="38940" name="Line 12"/>
            <p:cNvSpPr>
              <a:spLocks noChangeShapeType="1"/>
            </p:cNvSpPr>
            <p:nvPr/>
          </p:nvSpPr>
          <p:spPr bwMode="auto">
            <a:xfrm flipV="1">
              <a:off x="816" y="1107"/>
              <a:ext cx="0" cy="149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8941" name="Line 13"/>
            <p:cNvSpPr>
              <a:spLocks noChangeShapeType="1"/>
            </p:cNvSpPr>
            <p:nvPr/>
          </p:nvSpPr>
          <p:spPr bwMode="auto">
            <a:xfrm>
              <a:off x="136" y="1923"/>
              <a:ext cx="154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8942" name="Text Box 14"/>
            <p:cNvSpPr txBox="1">
              <a:spLocks noChangeArrowheads="1"/>
            </p:cNvSpPr>
            <p:nvPr/>
          </p:nvSpPr>
          <p:spPr bwMode="auto">
            <a:xfrm>
              <a:off x="1542" y="1878"/>
              <a:ext cx="227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b="0"/>
                <a:t>х</a:t>
              </a:r>
            </a:p>
          </p:txBody>
        </p:sp>
        <p:sp>
          <p:nvSpPr>
            <p:cNvPr id="38943" name="Text Box 15"/>
            <p:cNvSpPr txBox="1">
              <a:spLocks noChangeArrowheads="1"/>
            </p:cNvSpPr>
            <p:nvPr/>
          </p:nvSpPr>
          <p:spPr bwMode="auto">
            <a:xfrm>
              <a:off x="635" y="1016"/>
              <a:ext cx="227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b="0"/>
                <a:t>у</a:t>
              </a:r>
            </a:p>
          </p:txBody>
        </p:sp>
        <p:sp>
          <p:nvSpPr>
            <p:cNvPr id="38944" name="Text Box 90"/>
            <p:cNvSpPr txBox="1">
              <a:spLocks noChangeArrowheads="1"/>
            </p:cNvSpPr>
            <p:nvPr/>
          </p:nvSpPr>
          <p:spPr bwMode="auto">
            <a:xfrm>
              <a:off x="113" y="935"/>
              <a:ext cx="315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2400" b="0"/>
                <a:t>1)</a:t>
              </a:r>
            </a:p>
          </p:txBody>
        </p:sp>
        <p:sp>
          <p:nvSpPr>
            <p:cNvPr id="38945" name="Arc 17"/>
            <p:cNvSpPr>
              <a:spLocks/>
            </p:cNvSpPr>
            <p:nvPr/>
          </p:nvSpPr>
          <p:spPr bwMode="auto">
            <a:xfrm rot="-5400000">
              <a:off x="1065" y="1571"/>
              <a:ext cx="499" cy="862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vert="eaVert" wrap="none" anchor="ctr"/>
            <a:lstStyle/>
            <a:p>
              <a:endParaRPr lang="ru-RU" b="0"/>
            </a:p>
          </p:txBody>
        </p:sp>
        <p:sp>
          <p:nvSpPr>
            <p:cNvPr id="38946" name="Line 12"/>
            <p:cNvSpPr>
              <a:spLocks noChangeShapeType="1"/>
            </p:cNvSpPr>
            <p:nvPr/>
          </p:nvSpPr>
          <p:spPr bwMode="auto">
            <a:xfrm flipV="1">
              <a:off x="4558" y="2614"/>
              <a:ext cx="0" cy="149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8947" name="Line 13"/>
            <p:cNvSpPr>
              <a:spLocks noChangeShapeType="1"/>
            </p:cNvSpPr>
            <p:nvPr/>
          </p:nvSpPr>
          <p:spPr bwMode="auto">
            <a:xfrm>
              <a:off x="3878" y="3430"/>
              <a:ext cx="154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8948" name="Text Box 14"/>
            <p:cNvSpPr txBox="1">
              <a:spLocks noChangeArrowheads="1"/>
            </p:cNvSpPr>
            <p:nvPr/>
          </p:nvSpPr>
          <p:spPr bwMode="auto">
            <a:xfrm>
              <a:off x="5284" y="3385"/>
              <a:ext cx="227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b="0"/>
                <a:t>х</a:t>
              </a:r>
            </a:p>
          </p:txBody>
        </p:sp>
        <p:sp>
          <p:nvSpPr>
            <p:cNvPr id="38949" name="Text Box 15"/>
            <p:cNvSpPr txBox="1">
              <a:spLocks noChangeArrowheads="1"/>
            </p:cNvSpPr>
            <p:nvPr/>
          </p:nvSpPr>
          <p:spPr bwMode="auto">
            <a:xfrm>
              <a:off x="4377" y="2523"/>
              <a:ext cx="227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b="0"/>
                <a:t>у</a:t>
              </a:r>
            </a:p>
          </p:txBody>
        </p:sp>
        <p:sp>
          <p:nvSpPr>
            <p:cNvPr id="38950" name="Text Box 90"/>
            <p:cNvSpPr txBox="1">
              <a:spLocks noChangeArrowheads="1"/>
            </p:cNvSpPr>
            <p:nvPr/>
          </p:nvSpPr>
          <p:spPr bwMode="auto">
            <a:xfrm>
              <a:off x="3973" y="2610"/>
              <a:ext cx="315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2400" b="0"/>
                <a:t>6)</a:t>
              </a:r>
            </a:p>
          </p:txBody>
        </p:sp>
        <p:sp>
          <p:nvSpPr>
            <p:cNvPr id="38951" name="Text Box 90"/>
            <p:cNvSpPr txBox="1">
              <a:spLocks noChangeArrowheads="1"/>
            </p:cNvSpPr>
            <p:nvPr/>
          </p:nvSpPr>
          <p:spPr bwMode="auto">
            <a:xfrm>
              <a:off x="4604" y="3430"/>
              <a:ext cx="315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2400" b="0"/>
                <a:t>1</a:t>
              </a:r>
            </a:p>
          </p:txBody>
        </p:sp>
        <p:sp>
          <p:nvSpPr>
            <p:cNvPr id="38952" name="Text Box 90"/>
            <p:cNvSpPr txBox="1">
              <a:spLocks noChangeArrowheads="1"/>
            </p:cNvSpPr>
            <p:nvPr/>
          </p:nvSpPr>
          <p:spPr bwMode="auto">
            <a:xfrm>
              <a:off x="2653" y="1661"/>
              <a:ext cx="315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2400" b="0"/>
                <a:t>1</a:t>
              </a:r>
            </a:p>
          </p:txBody>
        </p:sp>
        <p:sp>
          <p:nvSpPr>
            <p:cNvPr id="38953" name="Text Box 90"/>
            <p:cNvSpPr txBox="1">
              <a:spLocks noChangeArrowheads="1"/>
            </p:cNvSpPr>
            <p:nvPr/>
          </p:nvSpPr>
          <p:spPr bwMode="auto">
            <a:xfrm>
              <a:off x="4241" y="1661"/>
              <a:ext cx="315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2400" b="0"/>
                <a:t>1</a:t>
              </a:r>
            </a:p>
          </p:txBody>
        </p:sp>
        <p:sp>
          <p:nvSpPr>
            <p:cNvPr id="38954" name="Text Box 90"/>
            <p:cNvSpPr txBox="1">
              <a:spLocks noChangeArrowheads="1"/>
            </p:cNvSpPr>
            <p:nvPr/>
          </p:nvSpPr>
          <p:spPr bwMode="auto">
            <a:xfrm>
              <a:off x="793" y="3294"/>
              <a:ext cx="315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2400" b="0"/>
                <a:t>1</a:t>
              </a:r>
            </a:p>
          </p:txBody>
        </p:sp>
        <p:sp>
          <p:nvSpPr>
            <p:cNvPr id="38955" name="Arc 17"/>
            <p:cNvSpPr>
              <a:spLocks/>
            </p:cNvSpPr>
            <p:nvPr/>
          </p:nvSpPr>
          <p:spPr bwMode="auto">
            <a:xfrm rot="5400000" flipV="1">
              <a:off x="2659" y="3113"/>
              <a:ext cx="816" cy="816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vert="eaVert" wrap="none" anchor="ctr"/>
            <a:lstStyle/>
            <a:p>
              <a:endParaRPr lang="ru-RU" b="0"/>
            </a:p>
          </p:txBody>
        </p:sp>
        <p:sp>
          <p:nvSpPr>
            <p:cNvPr id="38956" name="Text Box 90"/>
            <p:cNvSpPr txBox="1">
              <a:spLocks noChangeArrowheads="1"/>
            </p:cNvSpPr>
            <p:nvPr/>
          </p:nvSpPr>
          <p:spPr bwMode="auto">
            <a:xfrm>
              <a:off x="2608" y="3521"/>
              <a:ext cx="315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2400" b="0"/>
                <a:t>1</a:t>
              </a:r>
            </a:p>
          </p:txBody>
        </p:sp>
        <p:sp>
          <p:nvSpPr>
            <p:cNvPr id="38957" name="Arc 17"/>
            <p:cNvSpPr>
              <a:spLocks/>
            </p:cNvSpPr>
            <p:nvPr/>
          </p:nvSpPr>
          <p:spPr bwMode="auto">
            <a:xfrm rot="-5400000">
              <a:off x="4921" y="2750"/>
              <a:ext cx="499" cy="862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vert="eaVert" wrap="none" anchor="ctr"/>
            <a:lstStyle/>
            <a:p>
              <a:endParaRPr lang="ru-RU" b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Логарифмы</a:t>
            </a:r>
          </a:p>
        </p:txBody>
      </p:sp>
      <p:sp>
        <p:nvSpPr>
          <p:cNvPr id="4096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00200"/>
            <a:ext cx="8291513" cy="604838"/>
          </a:xfrm>
        </p:spPr>
        <p:txBody>
          <a:bodyPr/>
          <a:lstStyle/>
          <a:p>
            <a:pPr>
              <a:buFontTx/>
              <a:buNone/>
            </a:pPr>
            <a:r>
              <a:rPr lang="ru-RU" sz="2800" smtClean="0">
                <a:latin typeface="Bookman Old Style" pitchFamily="18" charset="0"/>
              </a:rPr>
              <a:t>Решить уравнение:</a:t>
            </a:r>
          </a:p>
        </p:txBody>
      </p:sp>
      <p:graphicFrame>
        <p:nvGraphicFramePr>
          <p:cNvPr id="10" name="Object 10"/>
          <p:cNvGraphicFramePr>
            <a:graphicFrameLocks noGrp="1" noChangeAspect="1"/>
          </p:cNvGraphicFramePr>
          <p:nvPr>
            <p:ph sz="half" idx="2"/>
          </p:nvPr>
        </p:nvGraphicFramePr>
        <p:xfrm>
          <a:off x="539750" y="2060575"/>
          <a:ext cx="3240088" cy="588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4" name="Формула" r:id="rId3" imgW="1117440" imgH="203040" progId="Equation.3">
                  <p:embed/>
                </p:oleObj>
              </mc:Choice>
              <mc:Fallback>
                <p:oleObj name="Формула" r:id="rId3" imgW="1117440" imgH="203040" progId="Equation.3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9750" y="2060575"/>
                        <a:ext cx="3240088" cy="5889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20"/>
          <p:cNvGraphicFramePr>
            <a:graphicFrameLocks noChangeAspect="1"/>
          </p:cNvGraphicFramePr>
          <p:nvPr/>
        </p:nvGraphicFramePr>
        <p:xfrm>
          <a:off x="611188" y="2708275"/>
          <a:ext cx="2282825" cy="661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5" name="Формула" r:id="rId5" imgW="787320" imgH="228600" progId="Equation.3">
                  <p:embed/>
                </p:oleObj>
              </mc:Choice>
              <mc:Fallback>
                <p:oleObj name="Формула" r:id="rId5" imgW="787320" imgH="228600" progId="Equation.3">
                  <p:embed/>
                  <p:pic>
                    <p:nvPicPr>
                      <p:cNvPr id="0" name="Object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1188" y="2708275"/>
                        <a:ext cx="2282825" cy="6619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21"/>
          <p:cNvGraphicFramePr>
            <a:graphicFrameLocks noChangeAspect="1"/>
          </p:cNvGraphicFramePr>
          <p:nvPr/>
        </p:nvGraphicFramePr>
        <p:xfrm>
          <a:off x="611188" y="3357563"/>
          <a:ext cx="2871787" cy="588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6" name="Формула" r:id="rId7" imgW="990360" imgH="203040" progId="Equation.3">
                  <p:embed/>
                </p:oleObj>
              </mc:Choice>
              <mc:Fallback>
                <p:oleObj name="Формула" r:id="rId7" imgW="990360" imgH="203040" progId="Equation.3">
                  <p:embed/>
                  <p:pic>
                    <p:nvPicPr>
                      <p:cNvPr id="0" name="Object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1188" y="3357563"/>
                        <a:ext cx="2871787" cy="5889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22"/>
          <p:cNvGraphicFramePr>
            <a:graphicFrameLocks noChangeAspect="1"/>
          </p:cNvGraphicFramePr>
          <p:nvPr/>
        </p:nvGraphicFramePr>
        <p:xfrm>
          <a:off x="611188" y="4005263"/>
          <a:ext cx="2355850" cy="625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7" name="Формула" r:id="rId9" imgW="812520" imgH="215640" progId="Equation.3">
                  <p:embed/>
                </p:oleObj>
              </mc:Choice>
              <mc:Fallback>
                <p:oleObj name="Формула" r:id="rId9" imgW="812520" imgH="215640" progId="Equation.3">
                  <p:embed/>
                  <p:pic>
                    <p:nvPicPr>
                      <p:cNvPr id="0" name="Object 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1188" y="4005263"/>
                        <a:ext cx="2355850" cy="6254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23"/>
          <p:cNvGraphicFramePr>
            <a:graphicFrameLocks noChangeAspect="1"/>
          </p:cNvGraphicFramePr>
          <p:nvPr/>
        </p:nvGraphicFramePr>
        <p:xfrm>
          <a:off x="468313" y="4724400"/>
          <a:ext cx="1214437" cy="550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8" name="Формула" r:id="rId11" imgW="419040" imgH="190440" progId="Equation.3">
                  <p:embed/>
                </p:oleObj>
              </mc:Choice>
              <mc:Fallback>
                <p:oleObj name="Формула" r:id="rId11" imgW="419040" imgH="190440" progId="Equation.3">
                  <p:embed/>
                  <p:pic>
                    <p:nvPicPr>
                      <p:cNvPr id="0" name="Object 2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8313" y="4724400"/>
                        <a:ext cx="1214437" cy="5508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24"/>
          <p:cNvGraphicFramePr>
            <a:graphicFrameLocks noChangeAspect="1"/>
          </p:cNvGraphicFramePr>
          <p:nvPr/>
        </p:nvGraphicFramePr>
        <p:xfrm>
          <a:off x="468313" y="5362575"/>
          <a:ext cx="1030287" cy="514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9" name="Формула" r:id="rId13" imgW="355320" imgH="177480" progId="Equation.3">
                  <p:embed/>
                </p:oleObj>
              </mc:Choice>
              <mc:Fallback>
                <p:oleObj name="Формула" r:id="rId13" imgW="355320" imgH="177480" progId="Equation.3">
                  <p:embed/>
                  <p:pic>
                    <p:nvPicPr>
                      <p:cNvPr id="0" name="Object 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8313" y="5362575"/>
                        <a:ext cx="1030287" cy="5143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25"/>
          <p:cNvGraphicFramePr>
            <a:graphicFrameLocks noChangeAspect="1"/>
          </p:cNvGraphicFramePr>
          <p:nvPr/>
        </p:nvGraphicFramePr>
        <p:xfrm>
          <a:off x="2339975" y="4724400"/>
          <a:ext cx="1177925" cy="587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0" name="Формула" r:id="rId15" imgW="406080" imgH="203040" progId="Equation.3">
                  <p:embed/>
                </p:oleObj>
              </mc:Choice>
              <mc:Fallback>
                <p:oleObj name="Формула" r:id="rId15" imgW="406080" imgH="203040" progId="Equation.3">
                  <p:embed/>
                  <p:pic>
                    <p:nvPicPr>
                      <p:cNvPr id="0" name="Object 2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39975" y="4724400"/>
                        <a:ext cx="1177925" cy="5873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26"/>
          <p:cNvGraphicFramePr>
            <a:graphicFrameLocks noChangeAspect="1"/>
          </p:cNvGraphicFramePr>
          <p:nvPr/>
        </p:nvGraphicFramePr>
        <p:xfrm>
          <a:off x="2339975" y="5300663"/>
          <a:ext cx="1803400" cy="623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1" name="Формула" r:id="rId17" imgW="622080" imgH="215640" progId="Equation.3">
                  <p:embed/>
                </p:oleObj>
              </mc:Choice>
              <mc:Fallback>
                <p:oleObj name="Формула" r:id="rId17" imgW="622080" imgH="215640" progId="Equation.3">
                  <p:embed/>
                  <p:pic>
                    <p:nvPicPr>
                      <p:cNvPr id="0" name="Object 2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39975" y="5300663"/>
                        <a:ext cx="1803400" cy="6238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31"/>
          <p:cNvGraphicFramePr>
            <a:graphicFrameLocks noChangeAspect="1"/>
          </p:cNvGraphicFramePr>
          <p:nvPr/>
        </p:nvGraphicFramePr>
        <p:xfrm>
          <a:off x="5435600" y="2205038"/>
          <a:ext cx="3313113" cy="1174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2" name="Формула" r:id="rId19" imgW="571320" imgH="203040" progId="Equation.3">
                  <p:embed/>
                </p:oleObj>
              </mc:Choice>
              <mc:Fallback>
                <p:oleObj name="Формула" r:id="rId19" imgW="571320" imgH="203040" progId="Equation.3">
                  <p:embed/>
                  <p:pic>
                    <p:nvPicPr>
                      <p:cNvPr id="0" name="Object 3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35600" y="2205038"/>
                        <a:ext cx="3313113" cy="1174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0992" name="Rectangle 32"/>
          <p:cNvSpPr>
            <a:spLocks noChangeArrowheads="1"/>
          </p:cNvSpPr>
          <p:nvPr/>
        </p:nvSpPr>
        <p:spPr bwMode="auto">
          <a:xfrm>
            <a:off x="323850" y="5949950"/>
            <a:ext cx="4103688" cy="604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</a:pPr>
            <a:r>
              <a:rPr lang="ru-RU" sz="2800" b="0"/>
              <a:t>Ответ: х=2, х=</a:t>
            </a:r>
            <a:r>
              <a:rPr lang="en-US" sz="2800" b="0"/>
              <a:t>log</a:t>
            </a:r>
            <a:r>
              <a:rPr lang="en-US" sz="2800" b="0" baseline="-25000"/>
              <a:t>2</a:t>
            </a:r>
            <a:r>
              <a:rPr lang="en-US" sz="2800" b="0"/>
              <a:t>3</a:t>
            </a:r>
            <a:r>
              <a:rPr lang="ru-RU" sz="2800" b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0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35" presetClass="emph" presetSubtype="0" repeatCount="3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409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3" grpId="0" build="p"/>
      <p:bldP spid="40992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ru-RU" sz="4000" smtClean="0"/>
              <a:t>Логарифмические неравенства.</a:t>
            </a:r>
          </a:p>
        </p:txBody>
      </p:sp>
      <p:sp>
        <p:nvSpPr>
          <p:cNvPr id="39939" name="AutoShape 5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79388" y="6208713"/>
            <a:ext cx="504825" cy="504825"/>
          </a:xfrm>
          <a:prstGeom prst="actionButtonBeginning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 b="0">
              <a:latin typeface="Tahoma" pitchFamily="34" charset="0"/>
            </a:endParaRPr>
          </a:p>
        </p:txBody>
      </p:sp>
      <p:sp>
        <p:nvSpPr>
          <p:cNvPr id="18" name="Rectangle 11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600200"/>
            <a:ext cx="8229600" cy="4900613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smtClean="0">
                <a:sym typeface="Symbol" pitchFamily="18" charset="2"/>
              </a:rPr>
              <a:t>Какие из функций являются убывающими (возрастающими)</a:t>
            </a:r>
          </a:p>
          <a:p>
            <a:pPr eaLnBrk="1" hangingPunct="1"/>
            <a:r>
              <a:rPr lang="en-US" i="1" smtClean="0"/>
              <a:t>y = log</a:t>
            </a:r>
            <a:r>
              <a:rPr lang="en-US" i="1" baseline="-25000" smtClean="0"/>
              <a:t>3</a:t>
            </a:r>
            <a:r>
              <a:rPr lang="en-US" i="1" smtClean="0"/>
              <a:t>(x+0,1</a:t>
            </a:r>
            <a:r>
              <a:rPr lang="ru-RU" i="1" smtClean="0">
                <a:latin typeface="Arial" charset="0"/>
              </a:rPr>
              <a:t>)</a:t>
            </a:r>
            <a:endParaRPr lang="en-US" i="1" smtClean="0">
              <a:latin typeface="Arial" charset="0"/>
            </a:endParaRPr>
          </a:p>
          <a:p>
            <a:pPr eaLnBrk="1" hangingPunct="1"/>
            <a:r>
              <a:rPr lang="en-US" i="1" smtClean="0"/>
              <a:t>y = log</a:t>
            </a:r>
            <a:r>
              <a:rPr lang="en-US" i="1" baseline="-25000" smtClean="0"/>
              <a:t>0,2</a:t>
            </a:r>
            <a:r>
              <a:rPr lang="en-US" i="1" smtClean="0"/>
              <a:t>(x-2</a:t>
            </a:r>
            <a:r>
              <a:rPr lang="ru-RU" i="1" smtClean="0">
                <a:latin typeface="Arial" charset="0"/>
              </a:rPr>
              <a:t>)</a:t>
            </a:r>
            <a:endParaRPr lang="en-US" i="1" smtClean="0">
              <a:latin typeface="Arial" charset="0"/>
            </a:endParaRPr>
          </a:p>
          <a:p>
            <a:pPr eaLnBrk="1" hangingPunct="1"/>
            <a:r>
              <a:rPr lang="en-US" i="1" smtClean="0"/>
              <a:t>y = log</a:t>
            </a:r>
            <a:r>
              <a:rPr lang="en-US" i="1" baseline="-25000" smtClean="0">
                <a:sym typeface="Symbol" pitchFamily="18" charset="2"/>
              </a:rPr>
              <a:t>2</a:t>
            </a:r>
            <a:r>
              <a:rPr lang="en-US" i="1" smtClean="0"/>
              <a:t>(2x-3</a:t>
            </a:r>
            <a:r>
              <a:rPr lang="ru-RU" i="1" smtClean="0">
                <a:latin typeface="Arial" charset="0"/>
              </a:rPr>
              <a:t>)</a:t>
            </a:r>
            <a:endParaRPr lang="en-US" i="1" smtClean="0">
              <a:latin typeface="Arial" charset="0"/>
            </a:endParaRPr>
          </a:p>
          <a:p>
            <a:pPr eaLnBrk="1" hangingPunct="1"/>
            <a:r>
              <a:rPr lang="en-US" i="1" smtClean="0"/>
              <a:t>y =</a:t>
            </a:r>
            <a:r>
              <a:rPr lang="ru-RU" i="1" smtClean="0"/>
              <a:t> </a:t>
            </a:r>
            <a:r>
              <a:rPr lang="en-US" i="1" smtClean="0"/>
              <a:t>log</a:t>
            </a:r>
            <a:r>
              <a:rPr lang="en-US" i="1" baseline="-25000" smtClean="0"/>
              <a:t>0,99</a:t>
            </a:r>
            <a:r>
              <a:rPr lang="en-US" i="1" smtClean="0"/>
              <a:t>(2-5x</a:t>
            </a:r>
            <a:r>
              <a:rPr lang="ru-RU" i="1" smtClean="0">
                <a:latin typeface="Arial" charset="0"/>
              </a:rPr>
              <a:t>)</a:t>
            </a:r>
            <a:r>
              <a:rPr lang="ru-RU" i="1" smtClean="0"/>
              <a:t> </a:t>
            </a:r>
            <a:r>
              <a:rPr lang="ru-RU" smtClean="0">
                <a:latin typeface="Times New Roman" pitchFamily="18" charset="0"/>
                <a:sym typeface="Symbol" pitchFamily="18" charset="2"/>
              </a:rPr>
              <a:t>?</a:t>
            </a:r>
            <a:endParaRPr lang="ru-RU" i="1" smtClean="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ru-RU" sz="4000" smtClean="0"/>
              <a:t>Логарифмические неравенства.</a:t>
            </a:r>
          </a:p>
        </p:txBody>
      </p:sp>
      <p:sp>
        <p:nvSpPr>
          <p:cNvPr id="40963" name="AutoShape 5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79388" y="6208713"/>
            <a:ext cx="504825" cy="504825"/>
          </a:xfrm>
          <a:prstGeom prst="actionButtonBeginning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 b="0">
              <a:latin typeface="Tahoma" pitchFamily="34" charset="0"/>
            </a:endParaRPr>
          </a:p>
        </p:txBody>
      </p:sp>
      <p:sp>
        <p:nvSpPr>
          <p:cNvPr id="18" name="Rectangle 11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600200"/>
            <a:ext cx="8229600" cy="4900613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b="1" i="1" smtClean="0"/>
              <a:t>Определение</a:t>
            </a:r>
            <a:r>
              <a:rPr lang="ru-RU" smtClean="0"/>
              <a:t>. Неравенства вида </a:t>
            </a:r>
            <a:r>
              <a:rPr lang="en-US" b="1" i="1" smtClean="0">
                <a:solidFill>
                  <a:srgbClr val="FF0066"/>
                </a:solidFill>
              </a:rPr>
              <a:t>log</a:t>
            </a:r>
            <a:r>
              <a:rPr lang="en-US" b="1" i="1" baseline="-25000" smtClean="0">
                <a:solidFill>
                  <a:srgbClr val="FF0066"/>
                </a:solidFill>
              </a:rPr>
              <a:t>a</a:t>
            </a:r>
            <a:r>
              <a:rPr lang="en-US" b="1" i="1" smtClean="0">
                <a:solidFill>
                  <a:srgbClr val="FF0066"/>
                </a:solidFill>
              </a:rPr>
              <a:t>x</a:t>
            </a:r>
            <a:r>
              <a:rPr lang="ru-RU" b="1" i="1" smtClean="0">
                <a:solidFill>
                  <a:srgbClr val="FF0066"/>
                </a:solidFill>
              </a:rPr>
              <a:t> </a:t>
            </a:r>
            <a:r>
              <a:rPr lang="en-US" b="1" i="1" smtClean="0">
                <a:solidFill>
                  <a:srgbClr val="FF0066"/>
                </a:solidFill>
              </a:rPr>
              <a:t>&gt;</a:t>
            </a:r>
            <a:r>
              <a:rPr lang="ru-RU" b="1" i="1" smtClean="0">
                <a:solidFill>
                  <a:srgbClr val="FF0066"/>
                </a:solidFill>
              </a:rPr>
              <a:t> </a:t>
            </a:r>
            <a:r>
              <a:rPr lang="en-US" b="1" i="1" smtClean="0">
                <a:solidFill>
                  <a:srgbClr val="FF0066"/>
                </a:solidFill>
              </a:rPr>
              <a:t>b </a:t>
            </a:r>
            <a:r>
              <a:rPr lang="ru-RU" smtClean="0"/>
              <a:t>или</a:t>
            </a:r>
            <a:r>
              <a:rPr lang="ru-RU" b="1" i="1" smtClean="0">
                <a:solidFill>
                  <a:srgbClr val="FF0066"/>
                </a:solidFill>
              </a:rPr>
              <a:t> </a:t>
            </a:r>
            <a:r>
              <a:rPr lang="en-US" b="1" i="1" smtClean="0">
                <a:solidFill>
                  <a:srgbClr val="FF0066"/>
                </a:solidFill>
              </a:rPr>
              <a:t>log</a:t>
            </a:r>
            <a:r>
              <a:rPr lang="en-US" b="1" i="1" baseline="-25000" smtClean="0">
                <a:solidFill>
                  <a:srgbClr val="FF0066"/>
                </a:solidFill>
              </a:rPr>
              <a:t>a</a:t>
            </a:r>
            <a:r>
              <a:rPr lang="en-US" b="1" i="1" smtClean="0">
                <a:solidFill>
                  <a:srgbClr val="FF0066"/>
                </a:solidFill>
              </a:rPr>
              <a:t>x</a:t>
            </a:r>
            <a:r>
              <a:rPr lang="ru-RU" b="1" i="1" smtClean="0">
                <a:solidFill>
                  <a:srgbClr val="FF0066"/>
                </a:solidFill>
              </a:rPr>
              <a:t> </a:t>
            </a:r>
            <a:r>
              <a:rPr lang="en-US" b="1" i="1" smtClean="0">
                <a:solidFill>
                  <a:srgbClr val="FF0066"/>
                </a:solidFill>
              </a:rPr>
              <a:t>&lt;</a:t>
            </a:r>
            <a:r>
              <a:rPr lang="ru-RU" b="1" i="1" smtClean="0">
                <a:solidFill>
                  <a:srgbClr val="FF0066"/>
                </a:solidFill>
              </a:rPr>
              <a:t> </a:t>
            </a:r>
            <a:r>
              <a:rPr lang="en-US" b="1" i="1" smtClean="0">
                <a:solidFill>
                  <a:srgbClr val="FF0066"/>
                </a:solidFill>
              </a:rPr>
              <a:t>b </a:t>
            </a:r>
            <a:r>
              <a:rPr lang="ru-RU" smtClean="0"/>
              <a:t>, где </a:t>
            </a:r>
            <a:r>
              <a:rPr lang="en-US" b="1" i="1" smtClean="0">
                <a:solidFill>
                  <a:srgbClr val="FF0066"/>
                </a:solidFill>
              </a:rPr>
              <a:t>a&gt;0, a </a:t>
            </a:r>
            <a:r>
              <a:rPr lang="en-US" b="1" i="1" smtClean="0">
                <a:solidFill>
                  <a:srgbClr val="FF0066"/>
                </a:solidFill>
                <a:sym typeface="Symbol" pitchFamily="18" charset="2"/>
              </a:rPr>
              <a:t>1,</a:t>
            </a:r>
            <a:r>
              <a:rPr lang="ru-RU" smtClean="0">
                <a:solidFill>
                  <a:srgbClr val="FF0066"/>
                </a:solidFill>
                <a:sym typeface="Symbol" pitchFamily="18" charset="2"/>
              </a:rPr>
              <a:t> </a:t>
            </a:r>
            <a:r>
              <a:rPr lang="ru-RU" smtClean="0">
                <a:sym typeface="Symbol" pitchFamily="18" charset="2"/>
              </a:rPr>
              <a:t>называется </a:t>
            </a:r>
            <a:r>
              <a:rPr lang="ru-RU" b="1" i="1" smtClean="0">
                <a:solidFill>
                  <a:srgbClr val="FF0066"/>
                </a:solidFill>
                <a:sym typeface="Symbol" pitchFamily="18" charset="2"/>
              </a:rPr>
              <a:t>логарифмическим</a:t>
            </a:r>
            <a:r>
              <a:rPr lang="ru-RU" b="1" i="1" smtClean="0">
                <a:solidFill>
                  <a:srgbClr val="FF33CC"/>
                </a:solidFill>
                <a:sym typeface="Symbol" pitchFamily="18" charset="2"/>
              </a:rPr>
              <a:t> </a:t>
            </a:r>
            <a:r>
              <a:rPr lang="ru-RU" smtClean="0">
                <a:sym typeface="Symbol" pitchFamily="18" charset="2"/>
              </a:rPr>
              <a:t>неравенством.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mtClean="0">
                <a:sym typeface="Symbol" pitchFamily="18" charset="2"/>
              </a:rPr>
              <a:t>Если неравенство имеет вид </a:t>
            </a:r>
            <a:r>
              <a:rPr lang="ru-RU" smtClean="0">
                <a:latin typeface="Arial" charset="0"/>
                <a:sym typeface="Symbol" pitchFamily="18" charset="2"/>
              </a:rPr>
              <a:t/>
            </a:r>
            <a:br>
              <a:rPr lang="ru-RU" smtClean="0">
                <a:latin typeface="Arial" charset="0"/>
                <a:sym typeface="Symbol" pitchFamily="18" charset="2"/>
              </a:rPr>
            </a:br>
            <a:r>
              <a:rPr lang="en-US" b="1" i="1" smtClean="0">
                <a:solidFill>
                  <a:srgbClr val="008000"/>
                </a:solidFill>
              </a:rPr>
              <a:t>log</a:t>
            </a:r>
            <a:r>
              <a:rPr lang="en-US" b="1" i="1" baseline="-25000" smtClean="0">
                <a:solidFill>
                  <a:srgbClr val="008000"/>
                </a:solidFill>
              </a:rPr>
              <a:t>a</a:t>
            </a:r>
            <a:r>
              <a:rPr lang="en-US" b="1" i="1" smtClean="0">
                <a:solidFill>
                  <a:srgbClr val="008000"/>
                </a:solidFill>
              </a:rPr>
              <a:t>f(x</a:t>
            </a:r>
            <a:r>
              <a:rPr lang="ru-RU" b="1" i="1" smtClean="0">
                <a:solidFill>
                  <a:srgbClr val="008000"/>
                </a:solidFill>
                <a:latin typeface="Arial" charset="0"/>
              </a:rPr>
              <a:t>)</a:t>
            </a:r>
            <a:r>
              <a:rPr lang="ru-RU" b="1" i="1" smtClean="0">
                <a:solidFill>
                  <a:srgbClr val="008000"/>
                </a:solidFill>
              </a:rPr>
              <a:t> </a:t>
            </a:r>
            <a:r>
              <a:rPr lang="en-US" b="1" i="1" smtClean="0">
                <a:solidFill>
                  <a:srgbClr val="008000"/>
                </a:solidFill>
              </a:rPr>
              <a:t>&gt;</a:t>
            </a:r>
            <a:r>
              <a:rPr lang="ru-RU" b="1" i="1" smtClean="0">
                <a:solidFill>
                  <a:srgbClr val="008000"/>
                </a:solidFill>
              </a:rPr>
              <a:t> </a:t>
            </a:r>
            <a:r>
              <a:rPr lang="en-US" b="1" i="1" smtClean="0">
                <a:solidFill>
                  <a:srgbClr val="008000"/>
                </a:solidFill>
              </a:rPr>
              <a:t>log</a:t>
            </a:r>
            <a:r>
              <a:rPr lang="en-US" b="1" i="1" baseline="-25000" smtClean="0">
                <a:solidFill>
                  <a:srgbClr val="008000"/>
                </a:solidFill>
              </a:rPr>
              <a:t>a</a:t>
            </a:r>
            <a:r>
              <a:rPr lang="en-US" b="1" i="1" smtClean="0">
                <a:solidFill>
                  <a:srgbClr val="008000"/>
                </a:solidFill>
              </a:rPr>
              <a:t>g(x</a:t>
            </a:r>
            <a:r>
              <a:rPr lang="ru-RU" b="1" i="1" smtClean="0">
                <a:solidFill>
                  <a:srgbClr val="008000"/>
                </a:solidFill>
                <a:latin typeface="Arial" charset="0"/>
              </a:rPr>
              <a:t>)</a:t>
            </a:r>
            <a:r>
              <a:rPr lang="en-US" b="1" i="1" smtClean="0">
                <a:solidFill>
                  <a:srgbClr val="FF0066"/>
                </a:solidFill>
              </a:rPr>
              <a:t> </a:t>
            </a:r>
            <a:r>
              <a:rPr lang="en-US" b="1" i="1" smtClean="0">
                <a:solidFill>
                  <a:srgbClr val="3366FF"/>
                </a:solidFill>
              </a:rPr>
              <a:t>(log</a:t>
            </a:r>
            <a:r>
              <a:rPr lang="en-US" b="1" i="1" baseline="-25000" smtClean="0">
                <a:solidFill>
                  <a:srgbClr val="3366FF"/>
                </a:solidFill>
              </a:rPr>
              <a:t>a</a:t>
            </a:r>
            <a:r>
              <a:rPr lang="en-US" b="1" i="1" smtClean="0">
                <a:solidFill>
                  <a:srgbClr val="3366FF"/>
                </a:solidFill>
              </a:rPr>
              <a:t>f(x</a:t>
            </a:r>
            <a:r>
              <a:rPr lang="ru-RU" b="1" i="1" smtClean="0">
                <a:solidFill>
                  <a:srgbClr val="3366FF"/>
                </a:solidFill>
                <a:latin typeface="Arial" charset="0"/>
              </a:rPr>
              <a:t>)</a:t>
            </a:r>
            <a:r>
              <a:rPr lang="ru-RU" b="1" i="1" smtClean="0">
                <a:solidFill>
                  <a:srgbClr val="3366FF"/>
                </a:solidFill>
              </a:rPr>
              <a:t> </a:t>
            </a:r>
            <a:r>
              <a:rPr lang="en-US" b="1" i="1" smtClean="0">
                <a:solidFill>
                  <a:srgbClr val="3366FF"/>
                </a:solidFill>
              </a:rPr>
              <a:t>&lt;</a:t>
            </a:r>
            <a:r>
              <a:rPr lang="ru-RU" b="1" i="1" smtClean="0">
                <a:solidFill>
                  <a:srgbClr val="3366FF"/>
                </a:solidFill>
              </a:rPr>
              <a:t> </a:t>
            </a:r>
            <a:r>
              <a:rPr lang="en-US" b="1" i="1" smtClean="0">
                <a:solidFill>
                  <a:srgbClr val="3366FF"/>
                </a:solidFill>
              </a:rPr>
              <a:t>log</a:t>
            </a:r>
            <a:r>
              <a:rPr lang="en-US" b="1" i="1" baseline="-25000" smtClean="0">
                <a:solidFill>
                  <a:srgbClr val="3366FF"/>
                </a:solidFill>
              </a:rPr>
              <a:t>a</a:t>
            </a:r>
            <a:r>
              <a:rPr lang="en-US" b="1" i="1" smtClean="0">
                <a:solidFill>
                  <a:srgbClr val="3366FF"/>
                </a:solidFill>
              </a:rPr>
              <a:t>g(x</a:t>
            </a:r>
            <a:r>
              <a:rPr lang="ru-RU" b="1" i="1" smtClean="0">
                <a:solidFill>
                  <a:srgbClr val="3366FF"/>
                </a:solidFill>
                <a:latin typeface="Arial" charset="0"/>
              </a:rPr>
              <a:t>)</a:t>
            </a:r>
            <a:r>
              <a:rPr lang="en-US" b="1" i="1" smtClean="0">
                <a:solidFill>
                  <a:srgbClr val="3366FF"/>
                </a:solidFill>
              </a:rPr>
              <a:t> )</a:t>
            </a:r>
            <a:r>
              <a:rPr lang="ru-RU" smtClean="0"/>
              <a:t>, </a:t>
            </a:r>
            <a:r>
              <a:rPr lang="ru-RU" smtClean="0">
                <a:latin typeface="Arial" charset="0"/>
              </a:rPr>
              <a:t/>
            </a:r>
            <a:br>
              <a:rPr lang="ru-RU" smtClean="0">
                <a:latin typeface="Arial" charset="0"/>
              </a:rPr>
            </a:br>
            <a:r>
              <a:rPr lang="ru-RU" smtClean="0"/>
              <a:t>где</a:t>
            </a:r>
            <a:r>
              <a:rPr lang="ru-RU" b="1" i="1" smtClean="0"/>
              <a:t> </a:t>
            </a:r>
            <a:r>
              <a:rPr lang="en-US" b="1" i="1" smtClean="0">
                <a:solidFill>
                  <a:srgbClr val="FF0066"/>
                </a:solidFill>
              </a:rPr>
              <a:t>a&gt;0, a </a:t>
            </a:r>
            <a:r>
              <a:rPr lang="en-US" b="1" i="1" smtClean="0">
                <a:solidFill>
                  <a:srgbClr val="FF0066"/>
                </a:solidFill>
                <a:sym typeface="Symbol" pitchFamily="18" charset="2"/>
              </a:rPr>
              <a:t>1</a:t>
            </a:r>
            <a:r>
              <a:rPr lang="ru-RU" smtClean="0">
                <a:sym typeface="Symbol" pitchFamily="18" charset="2"/>
              </a:rPr>
              <a:t>, то</a:t>
            </a:r>
            <a:endParaRPr lang="en-US" smtClean="0">
              <a:sym typeface="Symbol" pitchFamily="18" charset="2"/>
            </a:endParaRPr>
          </a:p>
          <a:p>
            <a:pPr eaLnBrk="1" hangingPunct="1">
              <a:lnSpc>
                <a:spcPct val="90000"/>
              </a:lnSpc>
            </a:pPr>
            <a:r>
              <a:rPr lang="ru-RU" smtClean="0">
                <a:sym typeface="Symbol" pitchFamily="18" charset="2"/>
              </a:rPr>
              <a:t>если </a:t>
            </a:r>
            <a:r>
              <a:rPr lang="en-US" b="1" i="1" smtClean="0">
                <a:solidFill>
                  <a:srgbClr val="FF0066"/>
                </a:solidFill>
              </a:rPr>
              <a:t>a&gt;</a:t>
            </a:r>
            <a:r>
              <a:rPr lang="ru-RU" b="1" i="1" smtClean="0">
                <a:solidFill>
                  <a:srgbClr val="FF0066"/>
                </a:solidFill>
              </a:rPr>
              <a:t>1, </a:t>
            </a:r>
            <a:r>
              <a:rPr lang="ru-RU" smtClean="0"/>
              <a:t>функция </a:t>
            </a:r>
            <a:r>
              <a:rPr lang="ru-RU" i="1" smtClean="0"/>
              <a:t>у=</a:t>
            </a:r>
            <a:r>
              <a:rPr lang="en-US" i="1" smtClean="0"/>
              <a:t>log</a:t>
            </a:r>
            <a:r>
              <a:rPr lang="en-US" i="1" baseline="-25000" smtClean="0"/>
              <a:t>a</a:t>
            </a:r>
            <a:r>
              <a:rPr lang="en-US" i="1" smtClean="0"/>
              <a:t>x</a:t>
            </a:r>
            <a:r>
              <a:rPr lang="ru-RU" smtClean="0"/>
              <a:t> </a:t>
            </a:r>
            <a:r>
              <a:rPr lang="ru-RU" b="1" i="1" smtClean="0"/>
              <a:t>возрастает</a:t>
            </a:r>
            <a:r>
              <a:rPr lang="ru-RU" smtClean="0"/>
              <a:t>, и </a:t>
            </a:r>
            <a:r>
              <a:rPr lang="en-US" b="1" i="1" smtClean="0">
                <a:solidFill>
                  <a:srgbClr val="008000"/>
                </a:solidFill>
              </a:rPr>
              <a:t>f(x)</a:t>
            </a:r>
            <a:r>
              <a:rPr lang="ru-RU" b="1" i="1" smtClean="0">
                <a:solidFill>
                  <a:srgbClr val="008000"/>
                </a:solidFill>
              </a:rPr>
              <a:t> </a:t>
            </a:r>
            <a:r>
              <a:rPr lang="en-US" b="1" i="1" smtClean="0">
                <a:solidFill>
                  <a:srgbClr val="008000"/>
                </a:solidFill>
              </a:rPr>
              <a:t>&gt;</a:t>
            </a:r>
            <a:r>
              <a:rPr lang="ru-RU" b="1" i="1" smtClean="0">
                <a:solidFill>
                  <a:srgbClr val="008000"/>
                </a:solidFill>
              </a:rPr>
              <a:t> </a:t>
            </a:r>
            <a:r>
              <a:rPr lang="en-US" b="1" i="1" smtClean="0">
                <a:solidFill>
                  <a:srgbClr val="008000"/>
                </a:solidFill>
              </a:rPr>
              <a:t>g(x)</a:t>
            </a:r>
            <a:r>
              <a:rPr lang="en-US" b="1" i="1" smtClean="0">
                <a:solidFill>
                  <a:srgbClr val="FF0066"/>
                </a:solidFill>
              </a:rPr>
              <a:t> </a:t>
            </a:r>
            <a:r>
              <a:rPr lang="en-US" b="1" i="1" smtClean="0">
                <a:solidFill>
                  <a:srgbClr val="3366FF"/>
                </a:solidFill>
              </a:rPr>
              <a:t>(f(x)</a:t>
            </a:r>
            <a:r>
              <a:rPr lang="ru-RU" b="1" i="1" smtClean="0">
                <a:solidFill>
                  <a:srgbClr val="3366FF"/>
                </a:solidFill>
              </a:rPr>
              <a:t> </a:t>
            </a:r>
            <a:r>
              <a:rPr lang="en-US" b="1" i="1" smtClean="0">
                <a:solidFill>
                  <a:srgbClr val="3366FF"/>
                </a:solidFill>
              </a:rPr>
              <a:t>&lt;</a:t>
            </a:r>
            <a:r>
              <a:rPr lang="ru-RU" b="1" i="1" smtClean="0">
                <a:solidFill>
                  <a:srgbClr val="3366FF"/>
                </a:solidFill>
              </a:rPr>
              <a:t> </a:t>
            </a:r>
            <a:r>
              <a:rPr lang="en-US" b="1" i="1" smtClean="0">
                <a:solidFill>
                  <a:srgbClr val="3366FF"/>
                </a:solidFill>
              </a:rPr>
              <a:t>g(x))</a:t>
            </a:r>
            <a:r>
              <a:rPr lang="ru-RU" b="1" i="1" smtClean="0"/>
              <a:t>.</a:t>
            </a:r>
            <a:endParaRPr lang="en-US" b="1" i="1" smtClean="0"/>
          </a:p>
          <a:p>
            <a:pPr eaLnBrk="1" hangingPunct="1">
              <a:lnSpc>
                <a:spcPct val="90000"/>
              </a:lnSpc>
            </a:pPr>
            <a:r>
              <a:rPr lang="ru-RU" smtClean="0">
                <a:sym typeface="Symbol" pitchFamily="18" charset="2"/>
              </a:rPr>
              <a:t>Если</a:t>
            </a:r>
            <a:r>
              <a:rPr lang="en-US" smtClean="0">
                <a:sym typeface="Symbol" pitchFamily="18" charset="2"/>
              </a:rPr>
              <a:t> </a:t>
            </a:r>
            <a:r>
              <a:rPr lang="en-US" b="1" i="1" smtClean="0">
                <a:solidFill>
                  <a:srgbClr val="FF0066"/>
                </a:solidFill>
                <a:sym typeface="Symbol" pitchFamily="18" charset="2"/>
              </a:rPr>
              <a:t>0&lt;</a:t>
            </a:r>
            <a:r>
              <a:rPr lang="ru-RU" b="1" i="1" smtClean="0">
                <a:solidFill>
                  <a:srgbClr val="FF0066"/>
                </a:solidFill>
                <a:sym typeface="Symbol" pitchFamily="18" charset="2"/>
              </a:rPr>
              <a:t> </a:t>
            </a:r>
            <a:r>
              <a:rPr lang="en-US" b="1" i="1" smtClean="0">
                <a:solidFill>
                  <a:srgbClr val="FF0066"/>
                </a:solidFill>
              </a:rPr>
              <a:t>a&lt;</a:t>
            </a:r>
            <a:r>
              <a:rPr lang="ru-RU" b="1" i="1" smtClean="0">
                <a:solidFill>
                  <a:srgbClr val="FF0066"/>
                </a:solidFill>
              </a:rPr>
              <a:t>1, </a:t>
            </a:r>
            <a:r>
              <a:rPr lang="ru-RU" smtClean="0"/>
              <a:t>функция </a:t>
            </a:r>
            <a:r>
              <a:rPr lang="ru-RU" i="1" smtClean="0"/>
              <a:t>у=</a:t>
            </a:r>
            <a:r>
              <a:rPr lang="en-US" i="1" smtClean="0"/>
              <a:t>log</a:t>
            </a:r>
            <a:r>
              <a:rPr lang="en-US" i="1" baseline="-25000" smtClean="0"/>
              <a:t>a</a:t>
            </a:r>
            <a:r>
              <a:rPr lang="en-US" i="1" smtClean="0"/>
              <a:t>x</a:t>
            </a:r>
            <a:r>
              <a:rPr lang="ru-RU" b="1" i="1" smtClean="0"/>
              <a:t> убывает</a:t>
            </a:r>
            <a:r>
              <a:rPr lang="ru-RU" smtClean="0"/>
              <a:t>, и </a:t>
            </a:r>
            <a:r>
              <a:rPr lang="en-US" b="1" i="1" smtClean="0">
                <a:solidFill>
                  <a:srgbClr val="008000"/>
                </a:solidFill>
              </a:rPr>
              <a:t>f(x)</a:t>
            </a:r>
            <a:r>
              <a:rPr lang="ru-RU" b="1" i="1" smtClean="0">
                <a:solidFill>
                  <a:srgbClr val="008000"/>
                </a:solidFill>
              </a:rPr>
              <a:t> </a:t>
            </a:r>
            <a:r>
              <a:rPr lang="en-US" b="1" i="1" smtClean="0">
                <a:solidFill>
                  <a:srgbClr val="008000"/>
                </a:solidFill>
              </a:rPr>
              <a:t>&lt;</a:t>
            </a:r>
            <a:r>
              <a:rPr lang="ru-RU" b="1" i="1" smtClean="0">
                <a:solidFill>
                  <a:srgbClr val="008000"/>
                </a:solidFill>
              </a:rPr>
              <a:t> </a:t>
            </a:r>
            <a:r>
              <a:rPr lang="en-US" b="1" i="1" smtClean="0">
                <a:solidFill>
                  <a:srgbClr val="008000"/>
                </a:solidFill>
              </a:rPr>
              <a:t>g(x)</a:t>
            </a:r>
            <a:r>
              <a:rPr lang="en-US" b="1" i="1" smtClean="0">
                <a:solidFill>
                  <a:srgbClr val="FF0066"/>
                </a:solidFill>
              </a:rPr>
              <a:t> </a:t>
            </a:r>
            <a:r>
              <a:rPr lang="en-US" b="1" i="1" smtClean="0">
                <a:solidFill>
                  <a:srgbClr val="3366FF"/>
                </a:solidFill>
              </a:rPr>
              <a:t>(f(x)</a:t>
            </a:r>
            <a:r>
              <a:rPr lang="ru-RU" b="1" i="1" smtClean="0">
                <a:solidFill>
                  <a:srgbClr val="3366FF"/>
                </a:solidFill>
              </a:rPr>
              <a:t> </a:t>
            </a:r>
            <a:r>
              <a:rPr lang="en-US" b="1" i="1" smtClean="0">
                <a:solidFill>
                  <a:srgbClr val="3366FF"/>
                </a:solidFill>
              </a:rPr>
              <a:t>&gt;</a:t>
            </a:r>
            <a:r>
              <a:rPr lang="ru-RU" b="1" i="1" smtClean="0">
                <a:solidFill>
                  <a:srgbClr val="3366FF"/>
                </a:solidFill>
              </a:rPr>
              <a:t> </a:t>
            </a:r>
            <a:r>
              <a:rPr lang="en-US" b="1" i="1" smtClean="0">
                <a:solidFill>
                  <a:srgbClr val="3366FF"/>
                </a:solidFill>
              </a:rPr>
              <a:t>g(x))</a:t>
            </a:r>
            <a:r>
              <a:rPr lang="ru-RU" b="1" i="1" smtClean="0"/>
              <a:t>.</a:t>
            </a:r>
            <a:endParaRPr lang="ru-RU" b="1" i="1" smtClean="0">
              <a:solidFill>
                <a:srgbClr val="FF33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4000" smtClean="0"/>
              <a:t>Логарифмические неравенства.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00200"/>
            <a:ext cx="8218488" cy="1108075"/>
          </a:xfrm>
        </p:spPr>
        <p:txBody>
          <a:bodyPr/>
          <a:lstStyle/>
          <a:p>
            <a:pPr marL="609600" indent="-609600" eaLnBrk="1" hangingPunct="1">
              <a:buFontTx/>
              <a:buNone/>
            </a:pPr>
            <a:r>
              <a:rPr lang="ru-RU" sz="2800" b="1" i="1" smtClean="0"/>
              <a:t>Методы решения:</a:t>
            </a:r>
          </a:p>
          <a:p>
            <a:pPr marL="609600" indent="-609600" eaLnBrk="1" hangingPunct="1">
              <a:buFontTx/>
              <a:buAutoNum type="arabicPeriod"/>
            </a:pPr>
            <a:r>
              <a:rPr lang="ru-RU" sz="2800" smtClean="0"/>
              <a:t>Приведение к виду </a:t>
            </a:r>
            <a:r>
              <a:rPr lang="en-US" sz="2800" b="1" i="1" smtClean="0"/>
              <a:t>log</a:t>
            </a:r>
            <a:r>
              <a:rPr lang="en-US" sz="2800" b="1" i="1" baseline="-25000" smtClean="0"/>
              <a:t>a</a:t>
            </a:r>
            <a:r>
              <a:rPr lang="en-US" sz="2800" b="1" i="1" smtClean="0"/>
              <a:t>f(x</a:t>
            </a:r>
            <a:r>
              <a:rPr lang="ru-RU" sz="2800" b="1" i="1" smtClean="0">
                <a:latin typeface="Arial" charset="0"/>
              </a:rPr>
              <a:t>)</a:t>
            </a:r>
            <a:r>
              <a:rPr lang="ru-RU" sz="2800" b="1" i="1" smtClean="0"/>
              <a:t> </a:t>
            </a:r>
            <a:r>
              <a:rPr lang="en-US" sz="2800" b="1" i="1" smtClean="0"/>
              <a:t>&gt;</a:t>
            </a:r>
            <a:r>
              <a:rPr lang="ru-RU" sz="2800" b="1" i="1" smtClean="0"/>
              <a:t> </a:t>
            </a:r>
            <a:r>
              <a:rPr lang="en-US" sz="2800" b="1" i="1" smtClean="0"/>
              <a:t>log</a:t>
            </a:r>
            <a:r>
              <a:rPr lang="en-US" sz="2800" b="1" i="1" baseline="-25000" smtClean="0"/>
              <a:t>a</a:t>
            </a:r>
            <a:r>
              <a:rPr lang="en-US" sz="2800" b="1" i="1" smtClean="0"/>
              <a:t>g(x</a:t>
            </a:r>
            <a:r>
              <a:rPr lang="ru-RU" sz="2800" b="1" i="1" smtClean="0">
                <a:latin typeface="Arial" charset="0"/>
              </a:rPr>
              <a:t>)</a:t>
            </a:r>
            <a:r>
              <a:rPr lang="ru-RU" sz="2800" b="1" i="1" smtClean="0"/>
              <a:t>.</a:t>
            </a:r>
          </a:p>
        </p:txBody>
      </p:sp>
      <p:sp>
        <p:nvSpPr>
          <p:cNvPr id="17421" name="AutoShape 5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79388" y="6208713"/>
            <a:ext cx="504825" cy="504825"/>
          </a:xfrm>
          <a:prstGeom prst="actionButtonBeginning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 b="0">
              <a:latin typeface="Tahoma" pitchFamily="34" charset="0"/>
            </a:endParaRPr>
          </a:p>
        </p:txBody>
      </p:sp>
      <p:graphicFrame>
        <p:nvGraphicFramePr>
          <p:cNvPr id="20486" name="Object 6"/>
          <p:cNvGraphicFramePr>
            <a:graphicFrameLocks noGrp="1" noChangeAspect="1"/>
          </p:cNvGraphicFramePr>
          <p:nvPr>
            <p:ph sz="half" idx="2"/>
          </p:nvPr>
        </p:nvGraphicFramePr>
        <p:xfrm>
          <a:off x="827088" y="2636838"/>
          <a:ext cx="1871662" cy="636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28" name="Формула" r:id="rId4" imgW="634680" imgH="215640" progId="Equation.3">
                  <p:embed/>
                </p:oleObj>
              </mc:Choice>
              <mc:Fallback>
                <p:oleObj name="Формула" r:id="rId4" imgW="634680" imgH="21564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7088" y="2636838"/>
                        <a:ext cx="1871662" cy="636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2302" name="Text Box 78"/>
          <p:cNvSpPr txBox="1">
            <a:spLocks noChangeArrowheads="1"/>
          </p:cNvSpPr>
          <p:nvPr/>
        </p:nvSpPr>
        <p:spPr bwMode="auto">
          <a:xfrm>
            <a:off x="827088" y="6165850"/>
            <a:ext cx="2881312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0">
                <a:latin typeface="Cambria" pitchFamily="18" charset="0"/>
              </a:rPr>
              <a:t>Ответ. </a:t>
            </a:r>
            <a:r>
              <a:rPr lang="en-US" sz="2800" b="0" i="1">
                <a:latin typeface="Cambria" pitchFamily="18" charset="0"/>
              </a:rPr>
              <a:t>0 &lt; </a:t>
            </a:r>
            <a:r>
              <a:rPr lang="ru-RU" sz="2800" b="0" i="1">
                <a:latin typeface="Cambria" pitchFamily="18" charset="0"/>
              </a:rPr>
              <a:t>х </a:t>
            </a:r>
            <a:r>
              <a:rPr lang="en-US" sz="2800" b="0" i="1">
                <a:latin typeface="Cambria" pitchFamily="18" charset="0"/>
                <a:sym typeface="Symbol" pitchFamily="18" charset="2"/>
              </a:rPr>
              <a:t>&lt;</a:t>
            </a:r>
            <a:r>
              <a:rPr lang="ru-RU" sz="2800" b="0" i="1">
                <a:latin typeface="Cambria" pitchFamily="18" charset="0"/>
              </a:rPr>
              <a:t> </a:t>
            </a:r>
            <a:r>
              <a:rPr lang="en-US" sz="2800" b="0" i="1">
                <a:latin typeface="Cambria" pitchFamily="18" charset="0"/>
              </a:rPr>
              <a:t>16</a:t>
            </a:r>
            <a:endParaRPr lang="ru-RU" sz="2800" b="0" i="1">
              <a:latin typeface="Cambria" pitchFamily="18" charset="0"/>
            </a:endParaRPr>
          </a:p>
        </p:txBody>
      </p:sp>
      <p:graphicFrame>
        <p:nvGraphicFramePr>
          <p:cNvPr id="2" name="Object 15"/>
          <p:cNvGraphicFramePr>
            <a:graphicFrameLocks noChangeAspect="1"/>
          </p:cNvGraphicFramePr>
          <p:nvPr/>
        </p:nvGraphicFramePr>
        <p:xfrm>
          <a:off x="827088" y="5132388"/>
          <a:ext cx="1150937" cy="503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29" name="Формула" r:id="rId6" imgW="406080" imgH="177480" progId="Equation.3">
                  <p:embed/>
                </p:oleObj>
              </mc:Choice>
              <mc:Fallback>
                <p:oleObj name="Формула" r:id="rId6" imgW="406080" imgH="177480" progId="Equation.3">
                  <p:embed/>
                  <p:pic>
                    <p:nvPicPr>
                      <p:cNvPr id="0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7088" y="5132388"/>
                        <a:ext cx="1150937" cy="5032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Rectangle 3"/>
          <p:cNvSpPr txBox="1">
            <a:spLocks noChangeArrowheads="1"/>
          </p:cNvSpPr>
          <p:nvPr/>
        </p:nvSpPr>
        <p:spPr bwMode="auto">
          <a:xfrm>
            <a:off x="827088" y="4548188"/>
            <a:ext cx="273685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609600" indent="-609600">
              <a:spcBef>
                <a:spcPct val="20000"/>
              </a:spcBef>
            </a:pPr>
            <a:r>
              <a:rPr lang="en-US" sz="2800" b="0" i="1">
                <a:latin typeface="Cambria" pitchFamily="18" charset="0"/>
              </a:rPr>
              <a:t>2&gt;1, </a:t>
            </a:r>
            <a:r>
              <a:rPr lang="ru-RU" sz="2800" b="0" i="1">
                <a:latin typeface="Cambria" pitchFamily="18" charset="0"/>
              </a:rPr>
              <a:t>у=</a:t>
            </a:r>
            <a:r>
              <a:rPr lang="en-US" sz="2800" b="0" i="1">
                <a:latin typeface="Cambria" pitchFamily="18" charset="0"/>
              </a:rPr>
              <a:t>log</a:t>
            </a:r>
            <a:r>
              <a:rPr lang="en-US" sz="2800" b="0" i="1" baseline="-25000">
                <a:latin typeface="Cambria" pitchFamily="18" charset="0"/>
              </a:rPr>
              <a:t>2</a:t>
            </a:r>
            <a:r>
              <a:rPr lang="en-US" sz="2800" b="0" i="1">
                <a:latin typeface="Cambria" pitchFamily="18" charset="0"/>
              </a:rPr>
              <a:t>x</a:t>
            </a:r>
            <a:r>
              <a:rPr lang="ru-RU" sz="2800" b="0" i="1">
                <a:latin typeface="Cambria" pitchFamily="18" charset="0"/>
              </a:rPr>
              <a:t> - </a:t>
            </a:r>
            <a:r>
              <a:rPr lang="ru-RU" sz="2800" b="0" i="1">
                <a:latin typeface="Cambria" pitchFamily="18" charset="0"/>
                <a:sym typeface="Symbol" pitchFamily="18" charset="2"/>
              </a:rPr>
              <a:t></a:t>
            </a:r>
            <a:endParaRPr lang="ru-RU" sz="2800" b="0" i="1">
              <a:latin typeface="Cambria" pitchFamily="18" charset="0"/>
            </a:endParaRPr>
          </a:p>
        </p:txBody>
      </p:sp>
      <p:graphicFrame>
        <p:nvGraphicFramePr>
          <p:cNvPr id="3" name="Object 17"/>
          <p:cNvGraphicFramePr>
            <a:graphicFrameLocks noChangeAspect="1"/>
          </p:cNvGraphicFramePr>
          <p:nvPr/>
        </p:nvGraphicFramePr>
        <p:xfrm>
          <a:off x="4500563" y="2565400"/>
          <a:ext cx="2132012" cy="1009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30" name="Формула" r:id="rId8" imgW="723600" imgH="342720" progId="Equation.3">
                  <p:embed/>
                </p:oleObj>
              </mc:Choice>
              <mc:Fallback>
                <p:oleObj name="Формула" r:id="rId8" imgW="723600" imgH="342720" progId="Equation.3">
                  <p:embed/>
                  <p:pic>
                    <p:nvPicPr>
                      <p:cNvPr id="0" name="Object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00563" y="2565400"/>
                        <a:ext cx="2132012" cy="10096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ext Box 78"/>
          <p:cNvSpPr txBox="1">
            <a:spLocks noChangeArrowheads="1"/>
          </p:cNvSpPr>
          <p:nvPr/>
        </p:nvSpPr>
        <p:spPr bwMode="auto">
          <a:xfrm>
            <a:off x="4514850" y="6092825"/>
            <a:ext cx="259238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0">
                <a:latin typeface="Cambria" pitchFamily="18" charset="0"/>
              </a:rPr>
              <a:t>Ответ. </a:t>
            </a:r>
            <a:r>
              <a:rPr lang="ru-RU" sz="2800" b="0" i="1">
                <a:latin typeface="Cambria" pitchFamily="18" charset="0"/>
              </a:rPr>
              <a:t>х </a:t>
            </a:r>
            <a:r>
              <a:rPr lang="en-US" sz="2800" b="0" i="1">
                <a:latin typeface="Cambria" pitchFamily="18" charset="0"/>
                <a:sym typeface="Symbol" pitchFamily="18" charset="2"/>
              </a:rPr>
              <a:t>&gt;</a:t>
            </a:r>
            <a:r>
              <a:rPr lang="ru-RU" sz="2800" b="0" i="1">
                <a:latin typeface="Cambria" pitchFamily="18" charset="0"/>
              </a:rPr>
              <a:t> </a:t>
            </a:r>
            <a:r>
              <a:rPr lang="en-US" sz="2800" b="0" i="1">
                <a:latin typeface="Cambria" pitchFamily="18" charset="0"/>
              </a:rPr>
              <a:t>27</a:t>
            </a:r>
            <a:endParaRPr lang="ru-RU" sz="2800" b="0" i="1">
              <a:latin typeface="Cambria" pitchFamily="18" charset="0"/>
            </a:endParaRPr>
          </a:p>
        </p:txBody>
      </p:sp>
      <p:graphicFrame>
        <p:nvGraphicFramePr>
          <p:cNvPr id="5" name="Object 19"/>
          <p:cNvGraphicFramePr>
            <a:graphicFrameLocks noChangeAspect="1"/>
          </p:cNvGraphicFramePr>
          <p:nvPr/>
        </p:nvGraphicFramePr>
        <p:xfrm>
          <a:off x="4500563" y="5576888"/>
          <a:ext cx="1222375" cy="503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31" name="Формула" r:id="rId10" imgW="431640" imgH="177480" progId="Equation.3">
                  <p:embed/>
                </p:oleObj>
              </mc:Choice>
              <mc:Fallback>
                <p:oleObj name="Формула" r:id="rId10" imgW="431640" imgH="177480" progId="Equation.3">
                  <p:embed/>
                  <p:pic>
                    <p:nvPicPr>
                      <p:cNvPr id="0" name="Object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00563" y="5576888"/>
                        <a:ext cx="1222375" cy="5032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4500563" y="4992688"/>
            <a:ext cx="3671887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609600" indent="-609600">
              <a:spcBef>
                <a:spcPct val="20000"/>
              </a:spcBef>
            </a:pPr>
            <a:r>
              <a:rPr lang="en-US" sz="2800" b="0" i="1">
                <a:latin typeface="Cambria" pitchFamily="18" charset="0"/>
              </a:rPr>
              <a:t>0&lt;1/3&lt;1, </a:t>
            </a:r>
            <a:r>
              <a:rPr lang="ru-RU" sz="2800" b="0" i="1">
                <a:latin typeface="Cambria" pitchFamily="18" charset="0"/>
              </a:rPr>
              <a:t>у=</a:t>
            </a:r>
            <a:r>
              <a:rPr lang="en-US" sz="2800" b="0" i="1">
                <a:latin typeface="Cambria" pitchFamily="18" charset="0"/>
              </a:rPr>
              <a:t>log</a:t>
            </a:r>
            <a:r>
              <a:rPr lang="en-US" sz="2800" b="0" i="1" baseline="-25000">
                <a:latin typeface="Cambria" pitchFamily="18" charset="0"/>
              </a:rPr>
              <a:t>1/3</a:t>
            </a:r>
            <a:r>
              <a:rPr lang="en-US" sz="2800" b="0" i="1">
                <a:latin typeface="Cambria" pitchFamily="18" charset="0"/>
              </a:rPr>
              <a:t>x</a:t>
            </a:r>
            <a:r>
              <a:rPr lang="ru-RU" sz="2800" b="0" i="1">
                <a:latin typeface="Cambria" pitchFamily="18" charset="0"/>
              </a:rPr>
              <a:t> - </a:t>
            </a:r>
            <a:r>
              <a:rPr lang="ru-RU" sz="2800" b="0" i="1">
                <a:latin typeface="Cambria" pitchFamily="18" charset="0"/>
                <a:sym typeface="Symbol" pitchFamily="18" charset="2"/>
              </a:rPr>
              <a:t></a:t>
            </a:r>
          </a:p>
        </p:txBody>
      </p:sp>
      <p:graphicFrame>
        <p:nvGraphicFramePr>
          <p:cNvPr id="7" name="Object 21"/>
          <p:cNvGraphicFramePr>
            <a:graphicFrameLocks noChangeAspect="1"/>
          </p:cNvGraphicFramePr>
          <p:nvPr/>
        </p:nvGraphicFramePr>
        <p:xfrm>
          <a:off x="827088" y="3286125"/>
          <a:ext cx="2133600" cy="598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32" name="Формула" r:id="rId12" imgW="723600" imgH="203040" progId="Equation.3">
                  <p:embed/>
                </p:oleObj>
              </mc:Choice>
              <mc:Fallback>
                <p:oleObj name="Формула" r:id="rId12" imgW="723600" imgH="203040" progId="Equation.3">
                  <p:embed/>
                  <p:pic>
                    <p:nvPicPr>
                      <p:cNvPr id="0" name="Object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7088" y="3286125"/>
                        <a:ext cx="2133600" cy="5984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22"/>
          <p:cNvGraphicFramePr>
            <a:graphicFrameLocks noChangeAspect="1"/>
          </p:cNvGraphicFramePr>
          <p:nvPr/>
        </p:nvGraphicFramePr>
        <p:xfrm>
          <a:off x="827088" y="3897313"/>
          <a:ext cx="2881312" cy="636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33" name="Формула" r:id="rId14" imgW="977760" imgH="215640" progId="Equation.3">
                  <p:embed/>
                </p:oleObj>
              </mc:Choice>
              <mc:Fallback>
                <p:oleObj name="Формула" r:id="rId14" imgW="977760" imgH="215640" progId="Equation.3">
                  <p:embed/>
                  <p:pic>
                    <p:nvPicPr>
                      <p:cNvPr id="0" name="Object 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7088" y="3897313"/>
                        <a:ext cx="2881312" cy="636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23"/>
          <p:cNvGraphicFramePr>
            <a:graphicFrameLocks noChangeAspect="1"/>
          </p:cNvGraphicFramePr>
          <p:nvPr/>
        </p:nvGraphicFramePr>
        <p:xfrm>
          <a:off x="827088" y="5648325"/>
          <a:ext cx="1798637" cy="503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34" name="Формула" r:id="rId16" imgW="634680" imgH="177480" progId="Equation.3">
                  <p:embed/>
                </p:oleObj>
              </mc:Choice>
              <mc:Fallback>
                <p:oleObj name="Формула" r:id="rId16" imgW="634680" imgH="177480" progId="Equation.3">
                  <p:embed/>
                  <p:pic>
                    <p:nvPicPr>
                      <p:cNvPr id="0" name="Object 2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7088" y="5648325"/>
                        <a:ext cx="1798637" cy="5032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24"/>
          <p:cNvGraphicFramePr>
            <a:graphicFrameLocks noChangeAspect="1"/>
          </p:cNvGraphicFramePr>
          <p:nvPr/>
        </p:nvGraphicFramePr>
        <p:xfrm>
          <a:off x="4500563" y="3586163"/>
          <a:ext cx="2133600" cy="598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35" name="Формула" r:id="rId18" imgW="723600" imgH="203040" progId="Equation.3">
                  <p:embed/>
                </p:oleObj>
              </mc:Choice>
              <mc:Fallback>
                <p:oleObj name="Формула" r:id="rId18" imgW="723600" imgH="203040" progId="Equation.3">
                  <p:embed/>
                  <p:pic>
                    <p:nvPicPr>
                      <p:cNvPr id="0" name="Object 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00563" y="3586163"/>
                        <a:ext cx="2133600" cy="5984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25"/>
          <p:cNvGraphicFramePr>
            <a:graphicFrameLocks noChangeAspect="1"/>
          </p:cNvGraphicFramePr>
          <p:nvPr/>
        </p:nvGraphicFramePr>
        <p:xfrm>
          <a:off x="4500563" y="4197350"/>
          <a:ext cx="2917825" cy="784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36" name="Формула" r:id="rId20" imgW="990360" imgH="266400" progId="Equation.3">
                  <p:embed/>
                </p:oleObj>
              </mc:Choice>
              <mc:Fallback>
                <p:oleObj name="Формула" r:id="rId20" imgW="990360" imgH="266400" progId="Equation.3">
                  <p:embed/>
                  <p:pic>
                    <p:nvPicPr>
                      <p:cNvPr id="0" name="Object 2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00563" y="4197350"/>
                        <a:ext cx="2917825" cy="7842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52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5" grpId="0" build="p"/>
      <p:bldP spid="52302" grpId="0"/>
      <p:bldP spid="12" grpId="0" build="p"/>
      <p:bldP spid="4" grpId="0"/>
      <p:bldP spid="6" grpId="0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4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4000" smtClean="0"/>
              <a:t>Логарифмические неравенства.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00200"/>
            <a:ext cx="8218488" cy="1108075"/>
          </a:xfrm>
        </p:spPr>
        <p:txBody>
          <a:bodyPr/>
          <a:lstStyle/>
          <a:p>
            <a:pPr marL="609600" indent="-609600" eaLnBrk="1" hangingPunct="1">
              <a:buFontTx/>
              <a:buNone/>
            </a:pPr>
            <a:r>
              <a:rPr lang="ru-RU" sz="2800" b="1" i="1" smtClean="0"/>
              <a:t>Методы решения:</a:t>
            </a:r>
          </a:p>
          <a:p>
            <a:pPr marL="609600" indent="-609600" eaLnBrk="1" hangingPunct="1">
              <a:buFontTx/>
              <a:buAutoNum type="arabicPeriod" startAt="2"/>
            </a:pPr>
            <a:r>
              <a:rPr lang="ru-RU" sz="2800" smtClean="0"/>
              <a:t>Приведение к виду </a:t>
            </a:r>
            <a:r>
              <a:rPr lang="en-US" sz="2800" b="1" i="1" smtClean="0"/>
              <a:t>log</a:t>
            </a:r>
            <a:r>
              <a:rPr lang="en-US" sz="2800" b="1" i="1" baseline="-25000" smtClean="0"/>
              <a:t>a</a:t>
            </a:r>
            <a:r>
              <a:rPr lang="en-US" sz="2800" b="1" i="1" smtClean="0"/>
              <a:t>f(x</a:t>
            </a:r>
            <a:r>
              <a:rPr lang="ru-RU" sz="2800" b="1" i="1" smtClean="0">
                <a:latin typeface="Arial" charset="0"/>
              </a:rPr>
              <a:t>)</a:t>
            </a:r>
            <a:r>
              <a:rPr lang="ru-RU" sz="2800" b="1" i="1" smtClean="0"/>
              <a:t> </a:t>
            </a:r>
            <a:r>
              <a:rPr lang="en-US" sz="2800" b="1" i="1" smtClean="0"/>
              <a:t>&lt;</a:t>
            </a:r>
            <a:r>
              <a:rPr lang="ru-RU" sz="2800" b="1" i="1" smtClean="0"/>
              <a:t> </a:t>
            </a:r>
            <a:r>
              <a:rPr lang="en-US" sz="2800" b="1" i="1" smtClean="0"/>
              <a:t>log</a:t>
            </a:r>
            <a:r>
              <a:rPr lang="en-US" sz="2800" b="1" i="1" baseline="-25000" smtClean="0"/>
              <a:t>a</a:t>
            </a:r>
            <a:r>
              <a:rPr lang="en-US" sz="2800" b="1" i="1" smtClean="0"/>
              <a:t>g(x</a:t>
            </a:r>
            <a:r>
              <a:rPr lang="ru-RU" sz="2800" b="1" i="1" smtClean="0">
                <a:latin typeface="Arial" charset="0"/>
              </a:rPr>
              <a:t>)</a:t>
            </a:r>
            <a:r>
              <a:rPr lang="ru-RU" sz="2800" b="1" i="1" smtClean="0"/>
              <a:t>.</a:t>
            </a:r>
          </a:p>
        </p:txBody>
      </p:sp>
      <p:sp>
        <p:nvSpPr>
          <p:cNvPr id="18445" name="AutoShape 5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79388" y="6208713"/>
            <a:ext cx="504825" cy="504825"/>
          </a:xfrm>
          <a:prstGeom prst="actionButtonBeginning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 b="0">
              <a:latin typeface="Tahoma" pitchFamily="34" charset="0"/>
            </a:endParaRPr>
          </a:p>
        </p:txBody>
      </p:sp>
      <p:graphicFrame>
        <p:nvGraphicFramePr>
          <p:cNvPr id="20486" name="Object 6"/>
          <p:cNvGraphicFramePr>
            <a:graphicFrameLocks noGrp="1" noChangeAspect="1"/>
          </p:cNvGraphicFramePr>
          <p:nvPr>
            <p:ph sz="half" idx="2"/>
          </p:nvPr>
        </p:nvGraphicFramePr>
        <p:xfrm>
          <a:off x="1187450" y="2636838"/>
          <a:ext cx="2328863" cy="555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52" name="Формула" r:id="rId4" imgW="850680" imgH="203040" progId="Equation.3">
                  <p:embed/>
                </p:oleObj>
              </mc:Choice>
              <mc:Fallback>
                <p:oleObj name="Формула" r:id="rId4" imgW="850680" imgH="20304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87450" y="2636838"/>
                        <a:ext cx="2328863" cy="5556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2302" name="Text Box 78"/>
          <p:cNvSpPr txBox="1">
            <a:spLocks noChangeArrowheads="1"/>
          </p:cNvSpPr>
          <p:nvPr/>
        </p:nvSpPr>
        <p:spPr bwMode="auto">
          <a:xfrm>
            <a:off x="1116013" y="6021388"/>
            <a:ext cx="33115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0">
                <a:latin typeface="Cambria" pitchFamily="18" charset="0"/>
              </a:rPr>
              <a:t>Ответ. </a:t>
            </a:r>
            <a:r>
              <a:rPr lang="en-US" sz="2800" b="0" i="1">
                <a:latin typeface="Cambria" pitchFamily="18" charset="0"/>
              </a:rPr>
              <a:t>1,5&lt;x</a:t>
            </a:r>
            <a:r>
              <a:rPr lang="ru-RU" sz="2800" b="0" i="1">
                <a:latin typeface="Cambria" pitchFamily="18" charset="0"/>
              </a:rPr>
              <a:t> </a:t>
            </a:r>
            <a:r>
              <a:rPr lang="en-US" sz="2800" b="0" i="1">
                <a:latin typeface="Cambria" pitchFamily="18" charset="0"/>
                <a:sym typeface="Symbol" pitchFamily="18" charset="2"/>
              </a:rPr>
              <a:t>&lt; 51,5</a:t>
            </a:r>
            <a:endParaRPr lang="ru-RU" sz="2800" b="0" i="1">
              <a:latin typeface="Cambria" pitchFamily="18" charset="0"/>
            </a:endParaRPr>
          </a:p>
        </p:txBody>
      </p:sp>
      <p:graphicFrame>
        <p:nvGraphicFramePr>
          <p:cNvPr id="15" name="Object 10"/>
          <p:cNvGraphicFramePr>
            <a:graphicFrameLocks noChangeAspect="1"/>
          </p:cNvGraphicFramePr>
          <p:nvPr/>
        </p:nvGraphicFramePr>
        <p:xfrm>
          <a:off x="4932363" y="3716338"/>
          <a:ext cx="3240087" cy="655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53" name="Формула" r:id="rId6" imgW="1130040" imgH="228600" progId="Equation.3">
                  <p:embed/>
                </p:oleObj>
              </mc:Choice>
              <mc:Fallback>
                <p:oleObj name="Формула" r:id="rId6" imgW="1130040" imgH="228600" progId="Equation.3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32363" y="3716338"/>
                        <a:ext cx="3240087" cy="6556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12"/>
          <p:cNvGraphicFramePr>
            <a:graphicFrameLocks noChangeAspect="1"/>
          </p:cNvGraphicFramePr>
          <p:nvPr/>
        </p:nvGraphicFramePr>
        <p:xfrm>
          <a:off x="1187450" y="3213100"/>
          <a:ext cx="2746375" cy="555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54" name="Формула" r:id="rId8" imgW="1002960" imgH="203040" progId="Equation.3">
                  <p:embed/>
                </p:oleObj>
              </mc:Choice>
              <mc:Fallback>
                <p:oleObj name="Формула" r:id="rId8" imgW="1002960" imgH="203040" progId="Equation.3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87450" y="3213100"/>
                        <a:ext cx="2746375" cy="5556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13"/>
          <p:cNvGraphicFramePr>
            <a:graphicFrameLocks noChangeAspect="1"/>
          </p:cNvGraphicFramePr>
          <p:nvPr/>
        </p:nvGraphicFramePr>
        <p:xfrm>
          <a:off x="2195513" y="3789363"/>
          <a:ext cx="1147762" cy="485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55" name="Формула" r:id="rId10" imgW="419040" imgH="177480" progId="Equation.3">
                  <p:embed/>
                </p:oleObj>
              </mc:Choice>
              <mc:Fallback>
                <p:oleObj name="Формула" r:id="rId10" imgW="419040" imgH="177480" progId="Equation.3">
                  <p:embed/>
                  <p:pic>
                    <p:nvPicPr>
                      <p:cNvPr id="0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95513" y="3789363"/>
                        <a:ext cx="1147762" cy="4857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14"/>
          <p:cNvGraphicFramePr>
            <a:graphicFrameLocks noChangeAspect="1"/>
          </p:cNvGraphicFramePr>
          <p:nvPr/>
        </p:nvGraphicFramePr>
        <p:xfrm>
          <a:off x="2203450" y="4257675"/>
          <a:ext cx="1182688" cy="555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56" name="Формула" r:id="rId12" imgW="431640" imgH="203040" progId="Equation.3">
                  <p:embed/>
                </p:oleObj>
              </mc:Choice>
              <mc:Fallback>
                <p:oleObj name="Формула" r:id="rId12" imgW="431640" imgH="203040" progId="Equation.3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03450" y="4257675"/>
                        <a:ext cx="1182688" cy="5556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15"/>
          <p:cNvGraphicFramePr>
            <a:graphicFrameLocks noChangeAspect="1"/>
          </p:cNvGraphicFramePr>
          <p:nvPr/>
        </p:nvGraphicFramePr>
        <p:xfrm>
          <a:off x="4932363" y="3141663"/>
          <a:ext cx="3092450" cy="555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57" name="Формула" r:id="rId14" imgW="1130040" imgH="203040" progId="Equation.3">
                  <p:embed/>
                </p:oleObj>
              </mc:Choice>
              <mc:Fallback>
                <p:oleObj name="Формула" r:id="rId14" imgW="1130040" imgH="203040" progId="Equation.3">
                  <p:embed/>
                  <p:pic>
                    <p:nvPicPr>
                      <p:cNvPr id="0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32363" y="3141663"/>
                        <a:ext cx="3092450" cy="5556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16"/>
          <p:cNvGraphicFramePr>
            <a:graphicFrameLocks noChangeAspect="1"/>
          </p:cNvGraphicFramePr>
          <p:nvPr/>
        </p:nvGraphicFramePr>
        <p:xfrm>
          <a:off x="5003800" y="4365625"/>
          <a:ext cx="2085975" cy="487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58" name="Формула" r:id="rId16" imgW="761760" imgH="177480" progId="Equation.3">
                  <p:embed/>
                </p:oleObj>
              </mc:Choice>
              <mc:Fallback>
                <p:oleObj name="Формула" r:id="rId16" imgW="761760" imgH="177480" progId="Equation.3">
                  <p:embed/>
                  <p:pic>
                    <p:nvPicPr>
                      <p:cNvPr id="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03800" y="4365625"/>
                        <a:ext cx="2085975" cy="4873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18"/>
          <p:cNvGraphicFramePr>
            <a:graphicFrameLocks noChangeAspect="1"/>
          </p:cNvGraphicFramePr>
          <p:nvPr/>
        </p:nvGraphicFramePr>
        <p:xfrm>
          <a:off x="5003800" y="4868863"/>
          <a:ext cx="1530350" cy="487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59" name="Формула" r:id="rId18" imgW="558720" imgH="177480" progId="Equation.3">
                  <p:embed/>
                </p:oleObj>
              </mc:Choice>
              <mc:Fallback>
                <p:oleObj name="Формула" r:id="rId18" imgW="558720" imgH="177480" progId="Equation.3">
                  <p:embed/>
                  <p:pic>
                    <p:nvPicPr>
                      <p:cNvPr id="0" name="Object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03800" y="4868863"/>
                        <a:ext cx="1530350" cy="4873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19"/>
          <p:cNvGraphicFramePr>
            <a:graphicFrameLocks noChangeAspect="1"/>
          </p:cNvGraphicFramePr>
          <p:nvPr/>
        </p:nvGraphicFramePr>
        <p:xfrm>
          <a:off x="5056188" y="5394325"/>
          <a:ext cx="1425575" cy="555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60" name="Формула" r:id="rId20" imgW="520560" imgH="203040" progId="Equation.3">
                  <p:embed/>
                </p:oleObj>
              </mc:Choice>
              <mc:Fallback>
                <p:oleObj name="Формула" r:id="rId20" imgW="520560" imgH="203040" progId="Equation.3">
                  <p:embed/>
                  <p:pic>
                    <p:nvPicPr>
                      <p:cNvPr id="0" name="Object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56188" y="5394325"/>
                        <a:ext cx="1425575" cy="5556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52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5" grpId="0" build="p"/>
      <p:bldP spid="5230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9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ru-RU" sz="4000" smtClean="0"/>
              <a:t>Логарифмические неравенства.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57200" y="1600200"/>
            <a:ext cx="8218488" cy="1108075"/>
          </a:xfrm>
        </p:spPr>
        <p:txBody>
          <a:bodyPr/>
          <a:lstStyle/>
          <a:p>
            <a:pPr marL="609600" indent="-609600" eaLnBrk="1" hangingPunct="1">
              <a:buFontTx/>
              <a:buNone/>
            </a:pPr>
            <a:r>
              <a:rPr lang="ru-RU" sz="2800" b="1" i="1" smtClean="0"/>
              <a:t>Методы решения:</a:t>
            </a:r>
          </a:p>
          <a:p>
            <a:pPr marL="609600" indent="-609600" eaLnBrk="1" hangingPunct="1">
              <a:buFontTx/>
              <a:buAutoNum type="arabicPeriod" startAt="2"/>
            </a:pPr>
            <a:r>
              <a:rPr lang="ru-RU" sz="2800" smtClean="0"/>
              <a:t>Приведение к виду </a:t>
            </a:r>
            <a:r>
              <a:rPr lang="en-US" sz="2800" b="1" i="1" smtClean="0"/>
              <a:t>log</a:t>
            </a:r>
            <a:r>
              <a:rPr lang="en-US" sz="2800" b="1" i="1" baseline="-25000" smtClean="0"/>
              <a:t>a</a:t>
            </a:r>
            <a:r>
              <a:rPr lang="en-US" sz="2800" b="1" i="1" smtClean="0"/>
              <a:t>f(x</a:t>
            </a:r>
            <a:r>
              <a:rPr lang="ru-RU" sz="2800" b="1" i="1" smtClean="0">
                <a:latin typeface="Arial" charset="0"/>
              </a:rPr>
              <a:t>)</a:t>
            </a:r>
            <a:r>
              <a:rPr lang="ru-RU" sz="2800" b="1" i="1" smtClean="0"/>
              <a:t> </a:t>
            </a:r>
            <a:r>
              <a:rPr lang="en-US" sz="2800" b="1" i="1" smtClean="0"/>
              <a:t>&lt;</a:t>
            </a:r>
            <a:r>
              <a:rPr lang="ru-RU" sz="2800" b="1" i="1" smtClean="0"/>
              <a:t> </a:t>
            </a:r>
            <a:r>
              <a:rPr lang="en-US" sz="2800" b="1" i="1" smtClean="0"/>
              <a:t>log</a:t>
            </a:r>
            <a:r>
              <a:rPr lang="en-US" sz="2800" b="1" i="1" baseline="-25000" smtClean="0"/>
              <a:t>a</a:t>
            </a:r>
            <a:r>
              <a:rPr lang="en-US" sz="2800" b="1" i="1" smtClean="0"/>
              <a:t>g(x</a:t>
            </a:r>
            <a:r>
              <a:rPr lang="ru-RU" sz="2800" b="1" i="1" smtClean="0">
                <a:latin typeface="Arial" charset="0"/>
              </a:rPr>
              <a:t>)</a:t>
            </a:r>
            <a:r>
              <a:rPr lang="ru-RU" sz="2800" b="1" i="1" smtClean="0"/>
              <a:t>.</a:t>
            </a:r>
          </a:p>
        </p:txBody>
      </p:sp>
      <p:sp>
        <p:nvSpPr>
          <p:cNvPr id="19471" name="AutoShape 5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79388" y="6208713"/>
            <a:ext cx="504825" cy="504825"/>
          </a:xfrm>
          <a:prstGeom prst="actionButtonBeginning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 b="0">
              <a:latin typeface="Tahoma" pitchFamily="34" charset="0"/>
            </a:endParaRPr>
          </a:p>
        </p:txBody>
      </p:sp>
      <p:graphicFrame>
        <p:nvGraphicFramePr>
          <p:cNvPr id="20486" name="Object 6"/>
          <p:cNvGraphicFramePr>
            <a:graphicFrameLocks noGrp="1" noChangeAspect="1"/>
          </p:cNvGraphicFramePr>
          <p:nvPr>
            <p:ph sz="half" idx="4294967295"/>
          </p:nvPr>
        </p:nvGraphicFramePr>
        <p:xfrm>
          <a:off x="107950" y="2565400"/>
          <a:ext cx="4897438" cy="952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80" name="Формула" r:id="rId4" imgW="1765080" imgH="342720" progId="Equation.3">
                  <p:embed/>
                </p:oleObj>
              </mc:Choice>
              <mc:Fallback>
                <p:oleObj name="Формула" r:id="rId4" imgW="1765080" imgH="34272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7950" y="2565400"/>
                        <a:ext cx="4897438" cy="952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2302" name="Text Box 78"/>
          <p:cNvSpPr txBox="1">
            <a:spLocks noChangeArrowheads="1"/>
          </p:cNvSpPr>
          <p:nvPr/>
        </p:nvSpPr>
        <p:spPr bwMode="auto">
          <a:xfrm>
            <a:off x="1116013" y="6021388"/>
            <a:ext cx="33115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0">
                <a:latin typeface="Cambria" pitchFamily="18" charset="0"/>
              </a:rPr>
              <a:t>Ответ. </a:t>
            </a:r>
            <a:r>
              <a:rPr lang="en-US" sz="2800" b="0" i="1">
                <a:latin typeface="Cambria" pitchFamily="18" charset="0"/>
              </a:rPr>
              <a:t>x</a:t>
            </a:r>
            <a:r>
              <a:rPr lang="ru-RU" sz="2800" b="0" i="1">
                <a:latin typeface="Cambria" pitchFamily="18" charset="0"/>
              </a:rPr>
              <a:t> </a:t>
            </a:r>
            <a:r>
              <a:rPr lang="en-US" sz="2800" b="0" i="1">
                <a:latin typeface="Cambria" pitchFamily="18" charset="0"/>
                <a:sym typeface="Symbol" pitchFamily="18" charset="2"/>
              </a:rPr>
              <a:t> 3</a:t>
            </a:r>
            <a:endParaRPr lang="ru-RU" sz="2800" b="0" i="1">
              <a:latin typeface="Cambria" pitchFamily="18" charset="0"/>
            </a:endParaRPr>
          </a:p>
        </p:txBody>
      </p:sp>
      <p:graphicFrame>
        <p:nvGraphicFramePr>
          <p:cNvPr id="15" name="Object 10"/>
          <p:cNvGraphicFramePr>
            <a:graphicFrameLocks noChangeAspect="1"/>
          </p:cNvGraphicFramePr>
          <p:nvPr/>
        </p:nvGraphicFramePr>
        <p:xfrm>
          <a:off x="5219700" y="3497263"/>
          <a:ext cx="3673475" cy="714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81" name="Формула" r:id="rId6" imgW="1434960" imgH="279360" progId="Equation.3">
                  <p:embed/>
                </p:oleObj>
              </mc:Choice>
              <mc:Fallback>
                <p:oleObj name="Формула" r:id="rId6" imgW="1434960" imgH="279360" progId="Equation.3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19700" y="3497263"/>
                        <a:ext cx="3673475" cy="7143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8"/>
          <p:cNvGraphicFramePr>
            <a:graphicFrameLocks noChangeAspect="1"/>
          </p:cNvGraphicFramePr>
          <p:nvPr/>
        </p:nvGraphicFramePr>
        <p:xfrm>
          <a:off x="107950" y="3141663"/>
          <a:ext cx="3024188" cy="1249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82" name="Формула" r:id="rId8" imgW="1104840" imgH="457200" progId="Equation.3">
                  <p:embed/>
                </p:oleObj>
              </mc:Choice>
              <mc:Fallback>
                <p:oleObj name="Формула" r:id="rId8" imgW="1104840" imgH="457200" progId="Equation.3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7950" y="3141663"/>
                        <a:ext cx="3024188" cy="12493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15"/>
          <p:cNvGraphicFramePr>
            <a:graphicFrameLocks noChangeAspect="1"/>
          </p:cNvGraphicFramePr>
          <p:nvPr/>
        </p:nvGraphicFramePr>
        <p:xfrm>
          <a:off x="1116013" y="4294188"/>
          <a:ext cx="1703387" cy="1249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83" name="Формула" r:id="rId10" imgW="622080" imgH="457200" progId="Equation.3">
                  <p:embed/>
                </p:oleObj>
              </mc:Choice>
              <mc:Fallback>
                <p:oleObj name="Формула" r:id="rId10" imgW="622080" imgH="457200" progId="Equation.3">
                  <p:embed/>
                  <p:pic>
                    <p:nvPicPr>
                      <p:cNvPr id="0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16013" y="4294188"/>
                        <a:ext cx="1703387" cy="12493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16"/>
          <p:cNvGraphicFramePr>
            <a:graphicFrameLocks noChangeAspect="1"/>
          </p:cNvGraphicFramePr>
          <p:nvPr/>
        </p:nvGraphicFramePr>
        <p:xfrm>
          <a:off x="1331913" y="5553075"/>
          <a:ext cx="903287" cy="485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84" name="Формула" r:id="rId12" imgW="330120" imgH="177480" progId="Equation.3">
                  <p:embed/>
                </p:oleObj>
              </mc:Choice>
              <mc:Fallback>
                <p:oleObj name="Формула" r:id="rId12" imgW="330120" imgH="177480" progId="Equation.3">
                  <p:embed/>
                  <p:pic>
                    <p:nvPicPr>
                      <p:cNvPr id="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31913" y="5553075"/>
                        <a:ext cx="903287" cy="4857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17"/>
          <p:cNvGraphicFramePr>
            <a:graphicFrameLocks noChangeAspect="1"/>
          </p:cNvGraphicFramePr>
          <p:nvPr/>
        </p:nvGraphicFramePr>
        <p:xfrm>
          <a:off x="5219700" y="2492375"/>
          <a:ext cx="3095625" cy="1098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85" name="Формула" r:id="rId14" imgW="1218960" imgH="431640" progId="Equation.3">
                  <p:embed/>
                </p:oleObj>
              </mc:Choice>
              <mc:Fallback>
                <p:oleObj name="Формула" r:id="rId14" imgW="1218960" imgH="431640" progId="Equation.3">
                  <p:embed/>
                  <p:pic>
                    <p:nvPicPr>
                      <p:cNvPr id="0" name="Object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19700" y="2492375"/>
                        <a:ext cx="3095625" cy="10985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18"/>
          <p:cNvGraphicFramePr>
            <a:graphicFrameLocks noChangeAspect="1"/>
          </p:cNvGraphicFramePr>
          <p:nvPr/>
        </p:nvGraphicFramePr>
        <p:xfrm>
          <a:off x="5219700" y="4117975"/>
          <a:ext cx="1655763" cy="1008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86" name="Формула" r:id="rId16" imgW="647640" imgH="393480" progId="Equation.3">
                  <p:embed/>
                </p:oleObj>
              </mc:Choice>
              <mc:Fallback>
                <p:oleObj name="Формула" r:id="rId16" imgW="647640" imgH="393480" progId="Equation.3">
                  <p:embed/>
                  <p:pic>
                    <p:nvPicPr>
                      <p:cNvPr id="0" name="Object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19700" y="4117975"/>
                        <a:ext cx="1655763" cy="10080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19"/>
          <p:cNvGraphicFramePr>
            <a:graphicFrameLocks noChangeAspect="1"/>
          </p:cNvGraphicFramePr>
          <p:nvPr/>
        </p:nvGraphicFramePr>
        <p:xfrm>
          <a:off x="5219700" y="5032375"/>
          <a:ext cx="2592388" cy="538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87" name="Формула" r:id="rId18" imgW="977760" imgH="203040" progId="Equation.3">
                  <p:embed/>
                </p:oleObj>
              </mc:Choice>
              <mc:Fallback>
                <p:oleObj name="Формула" r:id="rId18" imgW="977760" imgH="203040" progId="Equation.3">
                  <p:embed/>
                  <p:pic>
                    <p:nvPicPr>
                      <p:cNvPr id="0" name="Object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19700" y="5032375"/>
                        <a:ext cx="2592388" cy="5381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20"/>
          <p:cNvGraphicFramePr>
            <a:graphicFrameLocks noChangeAspect="1"/>
          </p:cNvGraphicFramePr>
          <p:nvPr/>
        </p:nvGraphicFramePr>
        <p:xfrm>
          <a:off x="5219700" y="5476875"/>
          <a:ext cx="2447925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88" name="Формула" r:id="rId20" imgW="901440" imgH="177480" progId="Equation.3">
                  <p:embed/>
                </p:oleObj>
              </mc:Choice>
              <mc:Fallback>
                <p:oleObj name="Формула" r:id="rId20" imgW="901440" imgH="177480" progId="Equation.3">
                  <p:embed/>
                  <p:pic>
                    <p:nvPicPr>
                      <p:cNvPr id="0" name="Object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19700" y="5476875"/>
                        <a:ext cx="2447925" cy="482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21"/>
          <p:cNvGraphicFramePr>
            <a:graphicFrameLocks noChangeAspect="1"/>
          </p:cNvGraphicFramePr>
          <p:nvPr/>
        </p:nvGraphicFramePr>
        <p:xfrm>
          <a:off x="5219700" y="5865813"/>
          <a:ext cx="1296988" cy="465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89" name="Формула" r:id="rId22" imgW="495000" imgH="177480" progId="Equation.3">
                  <p:embed/>
                </p:oleObj>
              </mc:Choice>
              <mc:Fallback>
                <p:oleObj name="Формула" r:id="rId22" imgW="495000" imgH="177480" progId="Equation.3">
                  <p:embed/>
                  <p:pic>
                    <p:nvPicPr>
                      <p:cNvPr id="0" name="Object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19700" y="5865813"/>
                        <a:ext cx="1296988" cy="4651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22"/>
          <p:cNvGraphicFramePr>
            <a:graphicFrameLocks noChangeAspect="1"/>
          </p:cNvGraphicFramePr>
          <p:nvPr/>
        </p:nvGraphicFramePr>
        <p:xfrm>
          <a:off x="5219700" y="6237288"/>
          <a:ext cx="792163" cy="411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90" name="Формула" r:id="rId24" imgW="342720" imgH="177480" progId="Equation.3">
                  <p:embed/>
                </p:oleObj>
              </mc:Choice>
              <mc:Fallback>
                <p:oleObj name="Формула" r:id="rId24" imgW="342720" imgH="177480" progId="Equation.3">
                  <p:embed/>
                  <p:pic>
                    <p:nvPicPr>
                      <p:cNvPr id="0" name="Object 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19700" y="6237288"/>
                        <a:ext cx="792163" cy="4111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52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5" grpId="0" build="p"/>
      <p:bldP spid="52302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4000" smtClean="0"/>
              <a:t>Логарифмические неравенства.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68313" y="1628775"/>
            <a:ext cx="8218487" cy="1108075"/>
          </a:xfrm>
        </p:spPr>
        <p:txBody>
          <a:bodyPr/>
          <a:lstStyle/>
          <a:p>
            <a:pPr marL="609600" indent="-609600" eaLnBrk="1" hangingPunct="1">
              <a:buFontTx/>
              <a:buNone/>
            </a:pPr>
            <a:r>
              <a:rPr lang="ru-RU" sz="2800" b="1" i="1" smtClean="0"/>
              <a:t>Методы решения:</a:t>
            </a:r>
          </a:p>
          <a:p>
            <a:pPr marL="609600" indent="-609600" eaLnBrk="1" hangingPunct="1">
              <a:buFontTx/>
              <a:buAutoNum type="arabicPeriod" startAt="3"/>
            </a:pPr>
            <a:r>
              <a:rPr lang="ru-RU" sz="2800" smtClean="0"/>
              <a:t>Применение замены</a:t>
            </a:r>
            <a:r>
              <a:rPr lang="en-US" sz="2800" smtClean="0"/>
              <a:t> </a:t>
            </a:r>
            <a:r>
              <a:rPr lang="en-US" sz="2800" b="1" i="1" smtClean="0"/>
              <a:t>log</a:t>
            </a:r>
            <a:r>
              <a:rPr lang="en-US" sz="2800" b="1" i="1" baseline="-25000" smtClean="0"/>
              <a:t>a</a:t>
            </a:r>
            <a:r>
              <a:rPr lang="en-US" sz="2800" b="1" i="1" smtClean="0"/>
              <a:t>x</a:t>
            </a:r>
            <a:r>
              <a:rPr lang="ru-RU" sz="2800" b="1" i="1" smtClean="0"/>
              <a:t> = </a:t>
            </a:r>
            <a:r>
              <a:rPr lang="en-US" sz="2800" b="1" i="1" smtClean="0"/>
              <a:t>t</a:t>
            </a:r>
            <a:r>
              <a:rPr lang="ru-RU" sz="2800" b="1" i="1" smtClean="0"/>
              <a:t>.</a:t>
            </a:r>
          </a:p>
        </p:txBody>
      </p:sp>
      <p:sp>
        <p:nvSpPr>
          <p:cNvPr id="20492" name="AutoShape 5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79388" y="6208713"/>
            <a:ext cx="504825" cy="504825"/>
          </a:xfrm>
          <a:prstGeom prst="actionButtonBeginning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 b="0">
              <a:latin typeface="Tahoma" pitchFamily="34" charset="0"/>
            </a:endParaRPr>
          </a:p>
        </p:txBody>
      </p:sp>
      <p:graphicFrame>
        <p:nvGraphicFramePr>
          <p:cNvPr id="20486" name="Object 6"/>
          <p:cNvGraphicFramePr>
            <a:graphicFrameLocks noChangeAspect="1"/>
          </p:cNvGraphicFramePr>
          <p:nvPr/>
        </p:nvGraphicFramePr>
        <p:xfrm>
          <a:off x="622300" y="2528888"/>
          <a:ext cx="4414838" cy="655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8" name="Формула" r:id="rId4" imgW="1422360" imgH="228600" progId="Equation.3">
                  <p:embed/>
                </p:oleObj>
              </mc:Choice>
              <mc:Fallback>
                <p:oleObj name="Формула" r:id="rId4" imgW="1422360" imgH="22860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2300" y="2528888"/>
                        <a:ext cx="4414838" cy="6556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2302" name="Text Box 78"/>
          <p:cNvSpPr txBox="1">
            <a:spLocks noChangeArrowheads="1"/>
          </p:cNvSpPr>
          <p:nvPr/>
        </p:nvSpPr>
        <p:spPr bwMode="auto">
          <a:xfrm>
            <a:off x="5148263" y="5949950"/>
            <a:ext cx="27368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0">
                <a:latin typeface="Cambria" pitchFamily="18" charset="0"/>
              </a:rPr>
              <a:t>Ответ. </a:t>
            </a:r>
            <a:r>
              <a:rPr lang="en-US" sz="2800" b="0" i="1">
                <a:latin typeface="Cambria" pitchFamily="18" charset="0"/>
              </a:rPr>
              <a:t>0,5&lt;x&lt;8</a:t>
            </a:r>
            <a:r>
              <a:rPr lang="ru-RU" sz="2800" b="0" i="1">
                <a:latin typeface="Cambria" pitchFamily="18" charset="0"/>
              </a:rPr>
              <a:t>.</a:t>
            </a:r>
            <a:r>
              <a:rPr lang="ru-RU" sz="2800" b="0">
                <a:latin typeface="Cambria" pitchFamily="18" charset="0"/>
              </a:rPr>
              <a:t> </a:t>
            </a:r>
          </a:p>
        </p:txBody>
      </p:sp>
      <p:sp>
        <p:nvSpPr>
          <p:cNvPr id="29711" name="Rectangle 15"/>
          <p:cNvSpPr>
            <a:spLocks noChangeArrowheads="1"/>
          </p:cNvSpPr>
          <p:nvPr/>
        </p:nvSpPr>
        <p:spPr bwMode="auto">
          <a:xfrm>
            <a:off x="684213" y="3213100"/>
            <a:ext cx="2879725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609600" indent="-609600">
              <a:spcBef>
                <a:spcPct val="20000"/>
              </a:spcBef>
            </a:pPr>
            <a:r>
              <a:rPr lang="ru-RU" sz="2800" b="0" i="1">
                <a:latin typeface="Cambria" pitchFamily="18" charset="0"/>
              </a:rPr>
              <a:t>Пусть</a:t>
            </a:r>
            <a:r>
              <a:rPr lang="ru-RU" sz="2800" b="0">
                <a:latin typeface="Cambria" pitchFamily="18" charset="0"/>
              </a:rPr>
              <a:t> </a:t>
            </a:r>
            <a:r>
              <a:rPr lang="en-US" sz="2800" i="1"/>
              <a:t>log</a:t>
            </a:r>
            <a:r>
              <a:rPr lang="en-US" sz="2800" i="1" baseline="-25000"/>
              <a:t>2</a:t>
            </a:r>
            <a:r>
              <a:rPr lang="ru-RU" sz="2800" i="1">
                <a:latin typeface="Cambria" pitchFamily="18" charset="0"/>
              </a:rPr>
              <a:t> </a:t>
            </a:r>
            <a:r>
              <a:rPr lang="en-US" sz="2800" i="1">
                <a:latin typeface="Cambria" pitchFamily="18" charset="0"/>
              </a:rPr>
              <a:t>x</a:t>
            </a:r>
            <a:r>
              <a:rPr lang="ru-RU" sz="2800" i="1">
                <a:latin typeface="Cambria" pitchFamily="18" charset="0"/>
              </a:rPr>
              <a:t>= </a:t>
            </a:r>
            <a:r>
              <a:rPr lang="en-US" sz="2800" i="1">
                <a:latin typeface="Cambria" pitchFamily="18" charset="0"/>
              </a:rPr>
              <a:t>t</a:t>
            </a:r>
            <a:endParaRPr lang="ru-RU" sz="2800" i="1">
              <a:latin typeface="Cambria" pitchFamily="18" charset="0"/>
            </a:endParaRPr>
          </a:p>
        </p:txBody>
      </p:sp>
      <p:graphicFrame>
        <p:nvGraphicFramePr>
          <p:cNvPr id="4" name="Object 16"/>
          <p:cNvGraphicFramePr>
            <a:graphicFrameLocks noChangeAspect="1"/>
          </p:cNvGraphicFramePr>
          <p:nvPr/>
        </p:nvGraphicFramePr>
        <p:xfrm>
          <a:off x="5580063" y="3063875"/>
          <a:ext cx="1935162" cy="509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9" name="Формула" r:id="rId6" imgW="622080" imgH="177480" progId="Equation.3">
                  <p:embed/>
                </p:oleObj>
              </mc:Choice>
              <mc:Fallback>
                <p:oleObj name="Формула" r:id="rId6" imgW="622080" imgH="177480" progId="Equation.3">
                  <p:embed/>
                  <p:pic>
                    <p:nvPicPr>
                      <p:cNvPr id="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80063" y="3063875"/>
                        <a:ext cx="1935162" cy="5095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17"/>
          <p:cNvGraphicFramePr>
            <a:graphicFrameLocks noChangeAspect="1"/>
          </p:cNvGraphicFramePr>
          <p:nvPr/>
        </p:nvGraphicFramePr>
        <p:xfrm>
          <a:off x="5076825" y="3532188"/>
          <a:ext cx="2878138" cy="617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0" name="Формула" r:id="rId8" imgW="927000" imgH="215640" progId="Equation.3">
                  <p:embed/>
                </p:oleObj>
              </mc:Choice>
              <mc:Fallback>
                <p:oleObj name="Формула" r:id="rId8" imgW="927000" imgH="215640" progId="Equation.3">
                  <p:embed/>
                  <p:pic>
                    <p:nvPicPr>
                      <p:cNvPr id="0" name="Object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76825" y="3532188"/>
                        <a:ext cx="2878138" cy="6175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1"/>
          <p:cNvGraphicFramePr>
            <a:graphicFrameLocks noChangeAspect="1"/>
          </p:cNvGraphicFramePr>
          <p:nvPr/>
        </p:nvGraphicFramePr>
        <p:xfrm>
          <a:off x="755650" y="5084763"/>
          <a:ext cx="2527300" cy="619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1" name="Формула" r:id="rId10" imgW="812520" imgH="215640" progId="Equation.3">
                  <p:embed/>
                </p:oleObj>
              </mc:Choice>
              <mc:Fallback>
                <p:oleObj name="Формула" r:id="rId10" imgW="812520" imgH="215640" progId="Equation.3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5650" y="5084763"/>
                        <a:ext cx="2527300" cy="6191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19"/>
          <p:cNvGraphicFramePr>
            <a:graphicFrameLocks noChangeAspect="1"/>
          </p:cNvGraphicFramePr>
          <p:nvPr/>
        </p:nvGraphicFramePr>
        <p:xfrm>
          <a:off x="755650" y="3789363"/>
          <a:ext cx="2640013" cy="582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2" name="Формула" r:id="rId12" imgW="850680" imgH="203040" progId="Equation.3">
                  <p:embed/>
                </p:oleObj>
              </mc:Choice>
              <mc:Fallback>
                <p:oleObj name="Формула" r:id="rId12" imgW="850680" imgH="203040" progId="Equation.3">
                  <p:embed/>
                  <p:pic>
                    <p:nvPicPr>
                      <p:cNvPr id="0" name="Object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5650" y="3789363"/>
                        <a:ext cx="2640013" cy="5826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20"/>
          <p:cNvGraphicFramePr>
            <a:graphicFrameLocks noChangeAspect="1"/>
          </p:cNvGraphicFramePr>
          <p:nvPr/>
        </p:nvGraphicFramePr>
        <p:xfrm>
          <a:off x="755650" y="4437063"/>
          <a:ext cx="2640013" cy="582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3" name="Формула" r:id="rId14" imgW="850680" imgH="203040" progId="Equation.3">
                  <p:embed/>
                </p:oleObj>
              </mc:Choice>
              <mc:Fallback>
                <p:oleObj name="Формула" r:id="rId14" imgW="850680" imgH="203040" progId="Equation.3">
                  <p:embed/>
                  <p:pic>
                    <p:nvPicPr>
                      <p:cNvPr id="0" name="Object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5650" y="4437063"/>
                        <a:ext cx="2640013" cy="5826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0" name="Group 26"/>
          <p:cNvGrpSpPr>
            <a:grpSpLocks/>
          </p:cNvGrpSpPr>
          <p:nvPr/>
        </p:nvGrpSpPr>
        <p:grpSpPr bwMode="auto">
          <a:xfrm>
            <a:off x="827088" y="5981700"/>
            <a:ext cx="2881312" cy="406400"/>
            <a:chOff x="521" y="3768"/>
            <a:chExt cx="1815" cy="256"/>
          </a:xfrm>
        </p:grpSpPr>
        <p:sp>
          <p:nvSpPr>
            <p:cNvPr id="20509" name="Line 21"/>
            <p:cNvSpPr>
              <a:spLocks noChangeShapeType="1"/>
            </p:cNvSpPr>
            <p:nvPr/>
          </p:nvSpPr>
          <p:spPr bwMode="auto">
            <a:xfrm>
              <a:off x="521" y="3793"/>
              <a:ext cx="181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10" name="Oval 22"/>
            <p:cNvSpPr>
              <a:spLocks noChangeArrowheads="1"/>
            </p:cNvSpPr>
            <p:nvPr/>
          </p:nvSpPr>
          <p:spPr bwMode="auto">
            <a:xfrm>
              <a:off x="884" y="3768"/>
              <a:ext cx="45" cy="45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/>
            </a:p>
          </p:txBody>
        </p:sp>
        <p:sp>
          <p:nvSpPr>
            <p:cNvPr id="20511" name="Oval 23"/>
            <p:cNvSpPr>
              <a:spLocks noChangeArrowheads="1"/>
            </p:cNvSpPr>
            <p:nvPr/>
          </p:nvSpPr>
          <p:spPr bwMode="auto">
            <a:xfrm>
              <a:off x="1701" y="3768"/>
              <a:ext cx="45" cy="45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/>
            </a:p>
          </p:txBody>
        </p:sp>
        <p:sp>
          <p:nvSpPr>
            <p:cNvPr id="20512" name="Text Box 24"/>
            <p:cNvSpPr txBox="1">
              <a:spLocks noChangeArrowheads="1"/>
            </p:cNvSpPr>
            <p:nvPr/>
          </p:nvSpPr>
          <p:spPr bwMode="auto">
            <a:xfrm>
              <a:off x="748" y="3793"/>
              <a:ext cx="27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0"/>
                <a:t>-1</a:t>
              </a:r>
              <a:endParaRPr lang="ru-RU" b="0"/>
            </a:p>
          </p:txBody>
        </p:sp>
        <p:sp>
          <p:nvSpPr>
            <p:cNvPr id="20513" name="Text Box 25"/>
            <p:cNvSpPr txBox="1">
              <a:spLocks noChangeArrowheads="1"/>
            </p:cNvSpPr>
            <p:nvPr/>
          </p:nvSpPr>
          <p:spPr bwMode="auto">
            <a:xfrm>
              <a:off x="1622" y="3793"/>
              <a:ext cx="27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0"/>
                <a:t>3</a:t>
              </a:r>
              <a:endParaRPr lang="ru-RU" b="0"/>
            </a:p>
          </p:txBody>
        </p:sp>
      </p:grpSp>
      <p:grpSp>
        <p:nvGrpSpPr>
          <p:cNvPr id="11" name="Group 32"/>
          <p:cNvGrpSpPr>
            <a:grpSpLocks/>
          </p:cNvGrpSpPr>
          <p:nvPr/>
        </p:nvGrpSpPr>
        <p:grpSpPr bwMode="auto">
          <a:xfrm>
            <a:off x="715963" y="5692775"/>
            <a:ext cx="2735262" cy="303213"/>
            <a:chOff x="451" y="3586"/>
            <a:chExt cx="1723" cy="191"/>
          </a:xfrm>
        </p:grpSpPr>
        <p:sp>
          <p:nvSpPr>
            <p:cNvPr id="20506" name="Arc 29"/>
            <p:cNvSpPr>
              <a:spLocks/>
            </p:cNvSpPr>
            <p:nvPr/>
          </p:nvSpPr>
          <p:spPr bwMode="auto">
            <a:xfrm rot="10800000" flipH="1" flipV="1">
              <a:off x="451" y="3586"/>
              <a:ext cx="453" cy="182"/>
            </a:xfrm>
            <a:custGeom>
              <a:avLst/>
              <a:gdLst>
                <a:gd name="T0" fmla="*/ 0 w 21600"/>
                <a:gd name="T1" fmla="*/ 0 h 21600"/>
                <a:gd name="T2" fmla="*/ 10 w 21600"/>
                <a:gd name="T3" fmla="*/ 2 h 21600"/>
                <a:gd name="T4" fmla="*/ 0 w 21600"/>
                <a:gd name="T5" fmla="*/ 2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0507" name="Arc 30"/>
            <p:cNvSpPr>
              <a:spLocks/>
            </p:cNvSpPr>
            <p:nvPr/>
          </p:nvSpPr>
          <p:spPr bwMode="auto">
            <a:xfrm rot="10800000" flipV="1">
              <a:off x="1721" y="3595"/>
              <a:ext cx="453" cy="182"/>
            </a:xfrm>
            <a:custGeom>
              <a:avLst/>
              <a:gdLst>
                <a:gd name="T0" fmla="*/ 0 w 21600"/>
                <a:gd name="T1" fmla="*/ 0 h 21600"/>
                <a:gd name="T2" fmla="*/ 10 w 21600"/>
                <a:gd name="T3" fmla="*/ 2 h 21600"/>
                <a:gd name="T4" fmla="*/ 0 w 21600"/>
                <a:gd name="T5" fmla="*/ 2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0508" name="AutoShape 31"/>
            <p:cNvSpPr>
              <a:spLocks/>
            </p:cNvSpPr>
            <p:nvPr/>
          </p:nvSpPr>
          <p:spPr bwMode="auto">
            <a:xfrm rot="-5400000">
              <a:off x="1245" y="3294"/>
              <a:ext cx="136" cy="821"/>
            </a:xfrm>
            <a:prstGeom prst="rightBracket">
              <a:avLst>
                <a:gd name="adj" fmla="val 251923"/>
              </a:avLst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2" name="Group 40"/>
          <p:cNvGrpSpPr>
            <a:grpSpLocks/>
          </p:cNvGrpSpPr>
          <p:nvPr/>
        </p:nvGrpSpPr>
        <p:grpSpPr bwMode="auto">
          <a:xfrm>
            <a:off x="900113" y="5705475"/>
            <a:ext cx="2517775" cy="395288"/>
            <a:chOff x="567" y="3594"/>
            <a:chExt cx="1586" cy="249"/>
          </a:xfrm>
        </p:grpSpPr>
        <p:sp>
          <p:nvSpPr>
            <p:cNvPr id="20503" name="Text Box 33"/>
            <p:cNvSpPr txBox="1">
              <a:spLocks noChangeArrowheads="1"/>
            </p:cNvSpPr>
            <p:nvPr/>
          </p:nvSpPr>
          <p:spPr bwMode="auto">
            <a:xfrm>
              <a:off x="567" y="3607"/>
              <a:ext cx="22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0"/>
                <a:t>+</a:t>
              </a:r>
              <a:endParaRPr lang="ru-RU" b="0"/>
            </a:p>
          </p:txBody>
        </p:sp>
        <p:sp>
          <p:nvSpPr>
            <p:cNvPr id="20504" name="Text Box 34"/>
            <p:cNvSpPr txBox="1">
              <a:spLocks noChangeArrowheads="1"/>
            </p:cNvSpPr>
            <p:nvPr/>
          </p:nvSpPr>
          <p:spPr bwMode="auto">
            <a:xfrm>
              <a:off x="1927" y="3594"/>
              <a:ext cx="22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0"/>
                <a:t>+</a:t>
              </a:r>
              <a:endParaRPr lang="ru-RU" b="0"/>
            </a:p>
          </p:txBody>
        </p:sp>
        <p:sp>
          <p:nvSpPr>
            <p:cNvPr id="20505" name="Text Box 35"/>
            <p:cNvSpPr txBox="1">
              <a:spLocks noChangeArrowheads="1"/>
            </p:cNvSpPr>
            <p:nvPr/>
          </p:nvSpPr>
          <p:spPr bwMode="auto">
            <a:xfrm>
              <a:off x="1202" y="3612"/>
              <a:ext cx="22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0"/>
                <a:t>-</a:t>
              </a:r>
              <a:endParaRPr lang="ru-RU" b="0"/>
            </a:p>
          </p:txBody>
        </p:sp>
      </p:grpSp>
      <p:sp>
        <p:nvSpPr>
          <p:cNvPr id="19498" name="Rectangle 42" descr="Широкий диагональный 1"/>
          <p:cNvSpPr>
            <a:spLocks noChangeArrowheads="1"/>
          </p:cNvSpPr>
          <p:nvPr/>
        </p:nvSpPr>
        <p:spPr bwMode="auto">
          <a:xfrm>
            <a:off x="1514475" y="6022975"/>
            <a:ext cx="1150938" cy="287338"/>
          </a:xfrm>
          <a:prstGeom prst="rect">
            <a:avLst/>
          </a:prstGeom>
          <a:pattFill prst="wdDnDiag">
            <a:fgClr>
              <a:schemeClr val="tx1"/>
            </a:fgClr>
            <a:bgClr>
              <a:schemeClr val="bg1"/>
            </a:bgClr>
          </a:patt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aphicFrame>
        <p:nvGraphicFramePr>
          <p:cNvPr id="6" name="Object 43"/>
          <p:cNvGraphicFramePr>
            <a:graphicFrameLocks noChangeAspect="1"/>
          </p:cNvGraphicFramePr>
          <p:nvPr/>
        </p:nvGraphicFramePr>
        <p:xfrm>
          <a:off x="4500563" y="4143375"/>
          <a:ext cx="4376737" cy="654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4" name="Формула" r:id="rId16" imgW="1409400" imgH="228600" progId="Equation.3">
                  <p:embed/>
                </p:oleObj>
              </mc:Choice>
              <mc:Fallback>
                <p:oleObj name="Формула" r:id="rId16" imgW="1409400" imgH="228600" progId="Equation.3">
                  <p:embed/>
                  <p:pic>
                    <p:nvPicPr>
                      <p:cNvPr id="0" name="Object 4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00563" y="4143375"/>
                        <a:ext cx="4376737" cy="6540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44"/>
          <p:cNvGraphicFramePr>
            <a:graphicFrameLocks noChangeAspect="1"/>
          </p:cNvGraphicFramePr>
          <p:nvPr/>
        </p:nvGraphicFramePr>
        <p:xfrm>
          <a:off x="5867400" y="4824413"/>
          <a:ext cx="1854200" cy="1125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5" name="Формула" r:id="rId18" imgW="596880" imgH="393480" progId="Equation.3">
                  <p:embed/>
                </p:oleObj>
              </mc:Choice>
              <mc:Fallback>
                <p:oleObj name="Формула" r:id="rId18" imgW="596880" imgH="393480" progId="Equation.3">
                  <p:embed/>
                  <p:pic>
                    <p:nvPicPr>
                      <p:cNvPr id="0" name="Object 4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67400" y="4824413"/>
                        <a:ext cx="1854200" cy="11255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15"/>
          <p:cNvSpPr>
            <a:spLocks noChangeArrowheads="1"/>
          </p:cNvSpPr>
          <p:nvPr/>
        </p:nvSpPr>
        <p:spPr bwMode="auto">
          <a:xfrm>
            <a:off x="5292725" y="2565400"/>
            <a:ext cx="1871663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609600" indent="-609600">
              <a:spcBef>
                <a:spcPct val="20000"/>
              </a:spcBef>
            </a:pPr>
            <a:r>
              <a:rPr lang="ru-RU" sz="2800" b="0" i="1">
                <a:latin typeface="Cambria" pitchFamily="18" charset="0"/>
              </a:rPr>
              <a:t>ОДЗ:</a:t>
            </a:r>
            <a:r>
              <a:rPr lang="ru-RU" sz="2800" i="1">
                <a:latin typeface="Cambria" pitchFamily="18" charset="0"/>
              </a:rPr>
              <a:t> </a:t>
            </a:r>
            <a:r>
              <a:rPr lang="en-US" sz="2800" i="1">
                <a:latin typeface="Cambria" pitchFamily="18" charset="0"/>
              </a:rPr>
              <a:t>x &gt; 0</a:t>
            </a:r>
            <a:endParaRPr lang="ru-RU" sz="2800" i="1">
              <a:latin typeface="Cambria" pitchFamily="18" charset="0"/>
            </a:endParaRPr>
          </a:p>
        </p:txBody>
      </p:sp>
      <p:sp>
        <p:nvSpPr>
          <p:cNvPr id="9" name="Text Box 78"/>
          <p:cNvSpPr txBox="1">
            <a:spLocks noChangeArrowheads="1"/>
          </p:cNvSpPr>
          <p:nvPr/>
        </p:nvSpPr>
        <p:spPr bwMode="auto">
          <a:xfrm>
            <a:off x="3995738" y="1268413"/>
            <a:ext cx="4862512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0">
                <a:solidFill>
                  <a:srgbClr val="000099"/>
                </a:solidFill>
              </a:rPr>
              <a:t>№ 3</a:t>
            </a:r>
            <a:r>
              <a:rPr lang="en-US" sz="2800" b="0">
                <a:solidFill>
                  <a:srgbClr val="000099"/>
                </a:solidFill>
              </a:rPr>
              <a:t>55 -</a:t>
            </a:r>
            <a:r>
              <a:rPr lang="ru-RU" sz="2800" b="0">
                <a:solidFill>
                  <a:srgbClr val="000099"/>
                </a:solidFill>
              </a:rPr>
              <a:t> 3</a:t>
            </a:r>
            <a:r>
              <a:rPr lang="en-US" sz="2800" b="0">
                <a:solidFill>
                  <a:srgbClr val="000099"/>
                </a:solidFill>
              </a:rPr>
              <a:t>57</a:t>
            </a:r>
            <a:r>
              <a:rPr lang="ru-RU" sz="2800" b="0">
                <a:solidFill>
                  <a:srgbClr val="000099"/>
                </a:solidFill>
              </a:rPr>
              <a:t>(неч)</a:t>
            </a:r>
          </a:p>
        </p:txBody>
      </p:sp>
      <p:sp>
        <p:nvSpPr>
          <p:cNvPr id="53057" name="Text Box 833"/>
          <p:cNvSpPr txBox="1">
            <a:spLocks noChangeArrowheads="1"/>
          </p:cNvSpPr>
          <p:nvPr/>
        </p:nvSpPr>
        <p:spPr bwMode="auto">
          <a:xfrm>
            <a:off x="3995738" y="1700213"/>
            <a:ext cx="5148262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0">
                <a:solidFill>
                  <a:srgbClr val="FF0066"/>
                </a:solidFill>
              </a:rPr>
              <a:t>ДЗ:</a:t>
            </a:r>
            <a:r>
              <a:rPr lang="en-US" sz="2800" b="0">
                <a:solidFill>
                  <a:srgbClr val="FF0066"/>
                </a:solidFill>
              </a:rPr>
              <a:t>§20</a:t>
            </a:r>
            <a:r>
              <a:rPr lang="ru-RU" sz="2800" b="0">
                <a:solidFill>
                  <a:srgbClr val="FF0066"/>
                </a:solidFill>
              </a:rPr>
              <a:t>, №3</a:t>
            </a:r>
            <a:r>
              <a:rPr lang="en-US" sz="2800" b="0">
                <a:solidFill>
                  <a:srgbClr val="FF0066"/>
                </a:solidFill>
              </a:rPr>
              <a:t>55</a:t>
            </a:r>
            <a:r>
              <a:rPr lang="ru-RU" sz="2800" b="0">
                <a:solidFill>
                  <a:srgbClr val="FF0066"/>
                </a:solidFill>
              </a:rPr>
              <a:t>-3</a:t>
            </a:r>
            <a:r>
              <a:rPr lang="en-US" sz="2800" b="0">
                <a:solidFill>
                  <a:srgbClr val="FF0066"/>
                </a:solidFill>
              </a:rPr>
              <a:t>57,359</a:t>
            </a:r>
            <a:r>
              <a:rPr lang="ru-RU" sz="2800" b="0">
                <a:solidFill>
                  <a:srgbClr val="FF0066"/>
                </a:solidFill>
              </a:rPr>
              <a:t>(чёт)</a:t>
            </a:r>
            <a:endParaRPr lang="en-US" sz="2800" b="0">
              <a:solidFill>
                <a:srgbClr val="FF0066"/>
              </a:solidFill>
            </a:endParaRPr>
          </a:p>
        </p:txBody>
      </p:sp>
      <p:sp>
        <p:nvSpPr>
          <p:cNvPr id="19504" name="Text Box 48"/>
          <p:cNvSpPr txBox="1">
            <a:spLocks noChangeArrowheads="1"/>
          </p:cNvSpPr>
          <p:nvPr/>
        </p:nvSpPr>
        <p:spPr bwMode="auto">
          <a:xfrm>
            <a:off x="3530600" y="5969000"/>
            <a:ext cx="2889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t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9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97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95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94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52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53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9" grpId="0" build="p"/>
      <p:bldP spid="52302" grpId="0"/>
      <p:bldP spid="29711" grpId="0" build="p"/>
      <p:bldP spid="19498" grpId="0" animBg="1"/>
      <p:bldP spid="8" grpId="0" build="p"/>
      <p:bldP spid="9" grpId="0"/>
      <p:bldP spid="53057" grpId="0"/>
      <p:bldP spid="19504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68313" y="260350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sz="40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Подготовка </a:t>
            </a:r>
            <a:br>
              <a:rPr lang="ru-RU" sz="40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ru-RU" sz="40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к контрольной работе</a:t>
            </a:r>
          </a:p>
        </p:txBody>
      </p:sp>
      <p:sp>
        <p:nvSpPr>
          <p:cNvPr id="21515" name="AutoShape 5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79388" y="6208713"/>
            <a:ext cx="504825" cy="504825"/>
          </a:xfrm>
          <a:prstGeom prst="actionButtonBeginning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 b="0">
              <a:latin typeface="Tahoma" pitchFamily="34" charset="0"/>
            </a:endParaRPr>
          </a:p>
        </p:txBody>
      </p:sp>
      <p:sp>
        <p:nvSpPr>
          <p:cNvPr id="78921" name="Rectangle 73"/>
          <p:cNvSpPr>
            <a:spLocks noChangeArrowheads="1"/>
          </p:cNvSpPr>
          <p:nvPr/>
        </p:nvSpPr>
        <p:spPr bwMode="auto">
          <a:xfrm>
            <a:off x="323850" y="1374775"/>
            <a:ext cx="7848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marL="342900" indent="-342900">
              <a:buFontTx/>
              <a:buAutoNum type="arabicPeriod"/>
            </a:pPr>
            <a:r>
              <a:rPr lang="ru-RU" sz="2400" b="0"/>
              <a:t>Вычислить значение выражения:</a:t>
            </a:r>
          </a:p>
        </p:txBody>
      </p:sp>
      <p:graphicFrame>
        <p:nvGraphicFramePr>
          <p:cNvPr id="78920" name="Object 72"/>
          <p:cNvGraphicFramePr>
            <a:graphicFrameLocks noChangeAspect="1"/>
          </p:cNvGraphicFramePr>
          <p:nvPr/>
        </p:nvGraphicFramePr>
        <p:xfrm>
          <a:off x="611188" y="1776413"/>
          <a:ext cx="2933700" cy="754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22" name="Формула" r:id="rId4" imgW="1523880" imgH="393480" progId="Equation.3">
                  <p:embed/>
                </p:oleObj>
              </mc:Choice>
              <mc:Fallback>
                <p:oleObj name="Формула" r:id="rId4" imgW="1523880" imgH="393480" progId="Equation.3">
                  <p:embed/>
                  <p:pic>
                    <p:nvPicPr>
                      <p:cNvPr id="0" name="Object 7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1188" y="1776413"/>
                        <a:ext cx="2933700" cy="7540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8919" name="Object 71"/>
          <p:cNvGraphicFramePr>
            <a:graphicFrameLocks noChangeAspect="1"/>
          </p:cNvGraphicFramePr>
          <p:nvPr/>
        </p:nvGraphicFramePr>
        <p:xfrm>
          <a:off x="3592513" y="1920875"/>
          <a:ext cx="2563812" cy="423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23" name="Формула" r:id="rId6" imgW="1206360" imgH="203040" progId="Equation.3">
                  <p:embed/>
                </p:oleObj>
              </mc:Choice>
              <mc:Fallback>
                <p:oleObj name="Формула" r:id="rId6" imgW="1206360" imgH="203040" progId="Equation.3">
                  <p:embed/>
                  <p:pic>
                    <p:nvPicPr>
                      <p:cNvPr id="0" name="Object 7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92513" y="1920875"/>
                        <a:ext cx="2563812" cy="4238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8923" name="Rectangle 75"/>
          <p:cNvSpPr>
            <a:spLocks noChangeArrowheads="1"/>
          </p:cNvSpPr>
          <p:nvPr/>
        </p:nvSpPr>
        <p:spPr bwMode="auto">
          <a:xfrm>
            <a:off x="357188" y="2482850"/>
            <a:ext cx="48244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marL="342900" indent="-342900">
              <a:buFontTx/>
              <a:buAutoNum type="arabicPeriod" startAt="2"/>
              <a:tabLst>
                <a:tab pos="252413" algn="l"/>
              </a:tabLst>
            </a:pPr>
            <a:r>
              <a:rPr lang="ru-RU" sz="2400" b="0"/>
              <a:t>Решить уравнение: </a:t>
            </a:r>
            <a:endParaRPr lang="ru-RU" sz="2400" b="0">
              <a:latin typeface="Times New Roman" pitchFamily="18" charset="0"/>
              <a:sym typeface="Symbol" pitchFamily="18" charset="2"/>
            </a:endParaRPr>
          </a:p>
        </p:txBody>
      </p:sp>
      <p:graphicFrame>
        <p:nvGraphicFramePr>
          <p:cNvPr id="78918" name="Object 70"/>
          <p:cNvGraphicFramePr>
            <a:graphicFrameLocks noChangeAspect="1"/>
          </p:cNvGraphicFramePr>
          <p:nvPr/>
        </p:nvGraphicFramePr>
        <p:xfrm>
          <a:off x="673100" y="2955925"/>
          <a:ext cx="2600325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24" name="Формула" r:id="rId8" imgW="1231560" imgH="228600" progId="Equation.3">
                  <p:embed/>
                </p:oleObj>
              </mc:Choice>
              <mc:Fallback>
                <p:oleObj name="Формула" r:id="rId8" imgW="1231560" imgH="228600" progId="Equation.3">
                  <p:embed/>
                  <p:pic>
                    <p:nvPicPr>
                      <p:cNvPr id="0" name="Object 7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3100" y="2955925"/>
                        <a:ext cx="2600325" cy="4889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8917" name="Object 69"/>
          <p:cNvGraphicFramePr>
            <a:graphicFrameLocks noChangeAspect="1"/>
          </p:cNvGraphicFramePr>
          <p:nvPr/>
        </p:nvGraphicFramePr>
        <p:xfrm>
          <a:off x="3654425" y="2916238"/>
          <a:ext cx="3983038" cy="487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25" name="Формула" r:id="rId10" imgW="1892160" imgH="228600" progId="Equation.3">
                  <p:embed/>
                </p:oleObj>
              </mc:Choice>
              <mc:Fallback>
                <p:oleObj name="Формула" r:id="rId10" imgW="1892160" imgH="228600" progId="Equation.3">
                  <p:embed/>
                  <p:pic>
                    <p:nvPicPr>
                      <p:cNvPr id="0" name="Object 6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54425" y="2916238"/>
                        <a:ext cx="3983038" cy="4873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8925" name="Rectangle 77"/>
          <p:cNvSpPr>
            <a:spLocks noChangeArrowheads="1"/>
          </p:cNvSpPr>
          <p:nvPr/>
        </p:nvSpPr>
        <p:spPr bwMode="auto">
          <a:xfrm>
            <a:off x="357188" y="3605213"/>
            <a:ext cx="49672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marL="342900" indent="-342900">
              <a:buFontTx/>
              <a:buAutoNum type="arabicPeriod" startAt="3"/>
              <a:tabLst>
                <a:tab pos="228600" algn="l"/>
                <a:tab pos="252413" algn="l"/>
              </a:tabLst>
            </a:pPr>
            <a:r>
              <a:rPr lang="ru-RU" sz="2400" b="0"/>
              <a:t>Постройте график функции </a:t>
            </a:r>
            <a:endParaRPr lang="ru-RU" sz="2400" b="0">
              <a:latin typeface="Times New Roman" pitchFamily="18" charset="0"/>
              <a:sym typeface="Symbol" pitchFamily="18" charset="2"/>
            </a:endParaRPr>
          </a:p>
        </p:txBody>
      </p:sp>
      <p:graphicFrame>
        <p:nvGraphicFramePr>
          <p:cNvPr id="78932" name="Object 84"/>
          <p:cNvGraphicFramePr>
            <a:graphicFrameLocks noChangeAspect="1"/>
          </p:cNvGraphicFramePr>
          <p:nvPr/>
        </p:nvGraphicFramePr>
        <p:xfrm>
          <a:off x="5429250" y="3576638"/>
          <a:ext cx="2476500" cy="479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26" name="Формула" r:id="rId12" imgW="1130040" imgH="215640" progId="Equation.3">
                  <p:embed/>
                </p:oleObj>
              </mc:Choice>
              <mc:Fallback>
                <p:oleObj name="Формула" r:id="rId12" imgW="1130040" imgH="215640" progId="Equation.3">
                  <p:embed/>
                  <p:pic>
                    <p:nvPicPr>
                      <p:cNvPr id="0" name="Object 8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29250" y="3576638"/>
                        <a:ext cx="2476500" cy="4794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8933" name="Rectangle 85"/>
          <p:cNvSpPr>
            <a:spLocks noChangeArrowheads="1"/>
          </p:cNvSpPr>
          <p:nvPr/>
        </p:nvSpPr>
        <p:spPr bwMode="auto">
          <a:xfrm>
            <a:off x="642938" y="4008438"/>
            <a:ext cx="82867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tabLst>
                <a:tab pos="228600" algn="l"/>
                <a:tab pos="252413" algn="l"/>
              </a:tabLst>
              <a:defRPr/>
            </a:pPr>
            <a:r>
              <a:rPr lang="ru-RU" sz="2400" b="0" dirty="0">
                <a:latin typeface="+mj-lt"/>
              </a:rPr>
              <a:t>При каком значении </a:t>
            </a:r>
            <a:r>
              <a:rPr lang="ru-RU" sz="2400" b="0" i="1" dirty="0" err="1">
                <a:latin typeface="+mj-lt"/>
              </a:rPr>
              <a:t>х</a:t>
            </a:r>
            <a:r>
              <a:rPr lang="ru-RU" sz="2400" b="0" dirty="0">
                <a:latin typeface="+mj-lt"/>
              </a:rPr>
              <a:t> значение функции равно 3?</a:t>
            </a:r>
          </a:p>
        </p:txBody>
      </p:sp>
      <p:sp>
        <p:nvSpPr>
          <p:cNvPr id="78934" name="Rectangle 86"/>
          <p:cNvSpPr>
            <a:spLocks noChangeArrowheads="1"/>
          </p:cNvSpPr>
          <p:nvPr/>
        </p:nvSpPr>
        <p:spPr bwMode="auto">
          <a:xfrm>
            <a:off x="357188" y="4513263"/>
            <a:ext cx="67691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marL="342900" indent="-342900" eaLnBrk="0" hangingPunct="0">
              <a:buFontTx/>
              <a:buAutoNum type="arabicPeriod" startAt="4"/>
              <a:tabLst>
                <a:tab pos="228600" algn="l"/>
                <a:tab pos="252413" algn="l"/>
              </a:tabLst>
              <a:defRPr/>
            </a:pPr>
            <a:r>
              <a:rPr lang="ru-RU" sz="2400" b="0" dirty="0">
                <a:latin typeface="+mj-lt"/>
              </a:rPr>
              <a:t>Решите неравенство: </a:t>
            </a:r>
          </a:p>
        </p:txBody>
      </p:sp>
      <p:graphicFrame>
        <p:nvGraphicFramePr>
          <p:cNvPr id="78935" name="Object 87"/>
          <p:cNvGraphicFramePr>
            <a:graphicFrameLocks noChangeAspect="1"/>
          </p:cNvGraphicFramePr>
          <p:nvPr/>
        </p:nvGraphicFramePr>
        <p:xfrm>
          <a:off x="658813" y="4970463"/>
          <a:ext cx="3582987" cy="693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27" name="Формула" r:id="rId14" imgW="1752480" imgH="342720" progId="Equation.3">
                  <p:embed/>
                </p:oleObj>
              </mc:Choice>
              <mc:Fallback>
                <p:oleObj name="Формула" r:id="rId14" imgW="1752480" imgH="342720" progId="Equation.3">
                  <p:embed/>
                  <p:pic>
                    <p:nvPicPr>
                      <p:cNvPr id="0" name="Object 8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8813" y="4970463"/>
                        <a:ext cx="3582987" cy="6937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8937" name="Object 89"/>
          <p:cNvGraphicFramePr>
            <a:graphicFrameLocks noChangeAspect="1"/>
          </p:cNvGraphicFramePr>
          <p:nvPr/>
        </p:nvGraphicFramePr>
        <p:xfrm>
          <a:off x="4297363" y="4972050"/>
          <a:ext cx="3998912" cy="455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28" name="Формула" r:id="rId16" imgW="1866600" imgH="215640" progId="Equation.3">
                  <p:embed/>
                </p:oleObj>
              </mc:Choice>
              <mc:Fallback>
                <p:oleObj name="Формула" r:id="rId16" imgW="1866600" imgH="215640" progId="Equation.3">
                  <p:embed/>
                  <p:pic>
                    <p:nvPicPr>
                      <p:cNvPr id="0" name="Object 8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97363" y="4972050"/>
                        <a:ext cx="3998912" cy="4556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8938" name="Rectangle 90"/>
          <p:cNvSpPr>
            <a:spLocks noChangeArrowheads="1"/>
          </p:cNvSpPr>
          <p:nvPr/>
        </p:nvSpPr>
        <p:spPr bwMode="auto">
          <a:xfrm>
            <a:off x="395288" y="5856288"/>
            <a:ext cx="36766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marL="342900" indent="-342900">
              <a:buFontTx/>
              <a:buAutoNum type="arabicPeriod" startAt="5"/>
              <a:tabLst>
                <a:tab pos="228600" algn="l"/>
                <a:tab pos="252413" algn="l"/>
              </a:tabLst>
            </a:pPr>
            <a:r>
              <a:rPr lang="ru-RU" sz="2400" b="0"/>
              <a:t>Решите систему </a:t>
            </a:r>
          </a:p>
        </p:txBody>
      </p:sp>
      <p:graphicFrame>
        <p:nvGraphicFramePr>
          <p:cNvPr id="78939" name="Object 91"/>
          <p:cNvGraphicFramePr>
            <a:graphicFrameLocks noChangeAspect="1"/>
          </p:cNvGraphicFramePr>
          <p:nvPr/>
        </p:nvGraphicFramePr>
        <p:xfrm>
          <a:off x="3714750" y="5643563"/>
          <a:ext cx="3292475" cy="923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29" name="Формула" r:id="rId18" imgW="1726920" imgH="482400" progId="Equation.3">
                  <p:embed/>
                </p:oleObj>
              </mc:Choice>
              <mc:Fallback>
                <p:oleObj name="Формула" r:id="rId18" imgW="1726920" imgH="482400" progId="Equation.3">
                  <p:embed/>
                  <p:pic>
                    <p:nvPicPr>
                      <p:cNvPr id="0" name="Object 9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14750" y="5643563"/>
                        <a:ext cx="3292475" cy="9239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89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89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89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789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789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789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789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9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789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9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789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9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789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9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789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000"/>
                            </p:stCondLst>
                            <p:childTnLst>
                              <p:par>
                                <p:cTn id="5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9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789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789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789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921" grpId="0"/>
      <p:bldP spid="78923" grpId="0"/>
      <p:bldP spid="78925" grpId="0"/>
      <p:bldP spid="78933" grpId="0"/>
      <p:bldP spid="78934" grpId="0"/>
      <p:bldP spid="78938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41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ru-RU" sz="4000" smtClean="0"/>
              <a:t>Системы логарифмических уравнений.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57200" y="1600200"/>
            <a:ext cx="8218488" cy="533400"/>
          </a:xfrm>
        </p:spPr>
        <p:txBody>
          <a:bodyPr/>
          <a:lstStyle/>
          <a:p>
            <a:pPr marL="609600" indent="-609600" eaLnBrk="1" hangingPunct="1">
              <a:buFontTx/>
              <a:buNone/>
            </a:pPr>
            <a:r>
              <a:rPr lang="ru-RU" sz="2800" b="1" i="1" smtClean="0">
                <a:latin typeface="Bookman Old Style" pitchFamily="18" charset="0"/>
              </a:rPr>
              <a:t>Способ подстановки.</a:t>
            </a:r>
            <a:endParaRPr lang="ru-RU" sz="2800" b="1" i="1" baseline="30000" smtClean="0"/>
          </a:p>
        </p:txBody>
      </p:sp>
      <p:sp>
        <p:nvSpPr>
          <p:cNvPr id="22543" name="AutoShape 5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79388" y="6208713"/>
            <a:ext cx="504825" cy="504825"/>
          </a:xfrm>
          <a:prstGeom prst="actionButtonBeginning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 b="0">
              <a:latin typeface="Tahoma" pitchFamily="34" charset="0"/>
            </a:endParaRPr>
          </a:p>
        </p:txBody>
      </p:sp>
      <p:graphicFrame>
        <p:nvGraphicFramePr>
          <p:cNvPr id="20486" name="Object 6"/>
          <p:cNvGraphicFramePr>
            <a:graphicFrameLocks noGrp="1" noChangeAspect="1"/>
          </p:cNvGraphicFramePr>
          <p:nvPr>
            <p:ph sz="half" idx="4294967295"/>
          </p:nvPr>
        </p:nvGraphicFramePr>
        <p:xfrm>
          <a:off x="611188" y="2060575"/>
          <a:ext cx="2089150" cy="1265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52" name="Формула" r:id="rId4" imgW="838080" imgH="507960" progId="Equation.3">
                  <p:embed/>
                </p:oleObj>
              </mc:Choice>
              <mc:Fallback>
                <p:oleObj name="Формула" r:id="rId4" imgW="838080" imgH="50796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1188" y="2060575"/>
                        <a:ext cx="2089150" cy="12652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2302" name="Text Box 78"/>
          <p:cNvSpPr txBox="1">
            <a:spLocks noChangeArrowheads="1"/>
          </p:cNvSpPr>
          <p:nvPr/>
        </p:nvSpPr>
        <p:spPr bwMode="auto">
          <a:xfrm>
            <a:off x="755650" y="6165850"/>
            <a:ext cx="345598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0">
                <a:latin typeface="Cambria" pitchFamily="18" charset="0"/>
              </a:rPr>
              <a:t>Ответ. </a:t>
            </a:r>
            <a:r>
              <a:rPr lang="ru-RU" sz="2800" b="0"/>
              <a:t>(-7;3), (1,-1)</a:t>
            </a:r>
          </a:p>
        </p:txBody>
      </p:sp>
      <p:sp>
        <p:nvSpPr>
          <p:cNvPr id="2" name="Text Box 78"/>
          <p:cNvSpPr txBox="1">
            <a:spLocks noChangeArrowheads="1"/>
          </p:cNvSpPr>
          <p:nvPr/>
        </p:nvSpPr>
        <p:spPr bwMode="auto">
          <a:xfrm>
            <a:off x="684213" y="3284538"/>
            <a:ext cx="2592387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0"/>
              <a:t>Решение:</a:t>
            </a:r>
          </a:p>
        </p:txBody>
      </p:sp>
      <p:graphicFrame>
        <p:nvGraphicFramePr>
          <p:cNvPr id="3" name="Object 8"/>
          <p:cNvGraphicFramePr>
            <a:graphicFrameLocks noChangeAspect="1"/>
          </p:cNvGraphicFramePr>
          <p:nvPr/>
        </p:nvGraphicFramePr>
        <p:xfrm>
          <a:off x="755650" y="3716338"/>
          <a:ext cx="1804988" cy="506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53" name="Формула" r:id="rId6" imgW="723600" imgH="203040" progId="Equation.3">
                  <p:embed/>
                </p:oleObj>
              </mc:Choice>
              <mc:Fallback>
                <p:oleObj name="Формула" r:id="rId6" imgW="723600" imgH="203040" progId="Equation.3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5650" y="3716338"/>
                        <a:ext cx="1804988" cy="5064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9"/>
          <p:cNvGraphicFramePr>
            <a:graphicFrameLocks noChangeAspect="1"/>
          </p:cNvGraphicFramePr>
          <p:nvPr/>
        </p:nvGraphicFramePr>
        <p:xfrm>
          <a:off x="755650" y="4221163"/>
          <a:ext cx="1773238" cy="506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54" name="Формула" r:id="rId8" imgW="711000" imgH="203040" progId="Equation.3">
                  <p:embed/>
                </p:oleObj>
              </mc:Choice>
              <mc:Fallback>
                <p:oleObj name="Формула" r:id="rId8" imgW="711000" imgH="203040" progId="Equation.3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5650" y="4221163"/>
                        <a:ext cx="1773238" cy="50641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10"/>
          <p:cNvGraphicFramePr>
            <a:graphicFrameLocks noChangeAspect="1"/>
          </p:cNvGraphicFramePr>
          <p:nvPr/>
        </p:nvGraphicFramePr>
        <p:xfrm>
          <a:off x="3132138" y="2205038"/>
          <a:ext cx="2057400" cy="568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55" name="Формула" r:id="rId10" imgW="825480" imgH="228600" progId="Equation.3">
                  <p:embed/>
                </p:oleObj>
              </mc:Choice>
              <mc:Fallback>
                <p:oleObj name="Формула" r:id="rId10" imgW="825480" imgH="228600" progId="Equation.3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32138" y="2205038"/>
                        <a:ext cx="2057400" cy="5683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11"/>
          <p:cNvGraphicFramePr>
            <a:graphicFrameLocks noChangeAspect="1"/>
          </p:cNvGraphicFramePr>
          <p:nvPr/>
        </p:nvGraphicFramePr>
        <p:xfrm>
          <a:off x="3132138" y="2781300"/>
          <a:ext cx="1930400" cy="536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56" name="Формула" r:id="rId12" imgW="774360" imgH="215640" progId="Equation.3">
                  <p:embed/>
                </p:oleObj>
              </mc:Choice>
              <mc:Fallback>
                <p:oleObj name="Формула" r:id="rId12" imgW="774360" imgH="215640" progId="Equation.3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32138" y="2781300"/>
                        <a:ext cx="1930400" cy="5365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12"/>
          <p:cNvGraphicFramePr>
            <a:graphicFrameLocks noChangeAspect="1"/>
          </p:cNvGraphicFramePr>
          <p:nvPr/>
        </p:nvGraphicFramePr>
        <p:xfrm>
          <a:off x="3132138" y="3357563"/>
          <a:ext cx="2278062" cy="568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57" name="Формула" r:id="rId14" imgW="914400" imgH="228600" progId="Equation.3">
                  <p:embed/>
                </p:oleObj>
              </mc:Choice>
              <mc:Fallback>
                <p:oleObj name="Формула" r:id="rId14" imgW="914400" imgH="228600" progId="Equation.3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32138" y="3357563"/>
                        <a:ext cx="2278062" cy="5683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13"/>
          <p:cNvGraphicFramePr>
            <a:graphicFrameLocks noChangeAspect="1"/>
          </p:cNvGraphicFramePr>
          <p:nvPr/>
        </p:nvGraphicFramePr>
        <p:xfrm>
          <a:off x="3116263" y="3933825"/>
          <a:ext cx="2309812" cy="568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58" name="Формула" r:id="rId16" imgW="927000" imgH="228600" progId="Equation.3">
                  <p:embed/>
                </p:oleObj>
              </mc:Choice>
              <mc:Fallback>
                <p:oleObj name="Формула" r:id="rId16" imgW="927000" imgH="228600" progId="Equation.3">
                  <p:embed/>
                  <p:pic>
                    <p:nvPicPr>
                      <p:cNvPr id="0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16263" y="3933825"/>
                        <a:ext cx="2309812" cy="5683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14"/>
          <p:cNvGraphicFramePr>
            <a:graphicFrameLocks noChangeAspect="1"/>
          </p:cNvGraphicFramePr>
          <p:nvPr/>
        </p:nvGraphicFramePr>
        <p:xfrm>
          <a:off x="3132138" y="4508500"/>
          <a:ext cx="981075" cy="538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59" name="Формула" r:id="rId18" imgW="393480" imgH="215640" progId="Equation.3">
                  <p:embed/>
                </p:oleObj>
              </mc:Choice>
              <mc:Fallback>
                <p:oleObj name="Формула" r:id="rId18" imgW="393480" imgH="215640" progId="Equation.3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32138" y="4508500"/>
                        <a:ext cx="981075" cy="5381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15"/>
          <p:cNvGraphicFramePr>
            <a:graphicFrameLocks noChangeAspect="1"/>
          </p:cNvGraphicFramePr>
          <p:nvPr/>
        </p:nvGraphicFramePr>
        <p:xfrm>
          <a:off x="4229100" y="4508500"/>
          <a:ext cx="1235075" cy="538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60" name="Формула" r:id="rId20" imgW="495000" imgH="215640" progId="Equation.3">
                  <p:embed/>
                </p:oleObj>
              </mc:Choice>
              <mc:Fallback>
                <p:oleObj name="Формула" r:id="rId20" imgW="495000" imgH="215640" progId="Equation.3">
                  <p:embed/>
                  <p:pic>
                    <p:nvPicPr>
                      <p:cNvPr id="0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29100" y="4508500"/>
                        <a:ext cx="1235075" cy="5381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6"/>
          <p:cNvGraphicFramePr>
            <a:graphicFrameLocks noChangeAspect="1"/>
          </p:cNvGraphicFramePr>
          <p:nvPr/>
        </p:nvGraphicFramePr>
        <p:xfrm>
          <a:off x="3132138" y="5084763"/>
          <a:ext cx="2786062" cy="538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61" name="Формула" r:id="rId22" imgW="1117440" imgH="215640" progId="Equation.3">
                  <p:embed/>
                </p:oleObj>
              </mc:Choice>
              <mc:Fallback>
                <p:oleObj name="Формула" r:id="rId22" imgW="1117440" imgH="215640" progId="Equation.3">
                  <p:embed/>
                  <p:pic>
                    <p:nvPicPr>
                      <p:cNvPr id="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32138" y="5084763"/>
                        <a:ext cx="2786062" cy="5381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7"/>
          <p:cNvGraphicFramePr>
            <a:graphicFrameLocks noChangeAspect="1"/>
          </p:cNvGraphicFramePr>
          <p:nvPr/>
        </p:nvGraphicFramePr>
        <p:xfrm>
          <a:off x="3132138" y="5589588"/>
          <a:ext cx="3008312" cy="538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62" name="Формула" r:id="rId24" imgW="1206360" imgH="215640" progId="Equation.3">
                  <p:embed/>
                </p:oleObj>
              </mc:Choice>
              <mc:Fallback>
                <p:oleObj name="Формула" r:id="rId24" imgW="1206360" imgH="215640" progId="Equation.3">
                  <p:embed/>
                  <p:pic>
                    <p:nvPicPr>
                      <p:cNvPr id="0" name="Object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32138" y="5589588"/>
                        <a:ext cx="3008312" cy="5381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52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5" grpId="0" build="p"/>
      <p:bldP spid="52302" grpId="0"/>
      <p:bldP spid="2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71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ru-RU" sz="4000" smtClean="0"/>
              <a:t>Системы логарифмических уравнений.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57200" y="1600200"/>
            <a:ext cx="8218488" cy="533400"/>
          </a:xfrm>
        </p:spPr>
        <p:txBody>
          <a:bodyPr/>
          <a:lstStyle/>
          <a:p>
            <a:pPr marL="609600" indent="-609600" eaLnBrk="1" hangingPunct="1">
              <a:buFontTx/>
              <a:buNone/>
            </a:pPr>
            <a:r>
              <a:rPr lang="ru-RU" sz="2800" b="1" i="1" smtClean="0">
                <a:latin typeface="Bookman Old Style" pitchFamily="18" charset="0"/>
              </a:rPr>
              <a:t>Способ замены.</a:t>
            </a:r>
            <a:endParaRPr lang="ru-RU" sz="2800" b="1" i="1" baseline="30000" smtClean="0"/>
          </a:p>
        </p:txBody>
      </p:sp>
      <p:sp>
        <p:nvSpPr>
          <p:cNvPr id="23573" name="AutoShape 5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79388" y="6208713"/>
            <a:ext cx="504825" cy="504825"/>
          </a:xfrm>
          <a:prstGeom prst="actionButtonBeginning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 b="0">
              <a:latin typeface="Tahoma" pitchFamily="34" charset="0"/>
            </a:endParaRPr>
          </a:p>
        </p:txBody>
      </p:sp>
      <p:graphicFrame>
        <p:nvGraphicFramePr>
          <p:cNvPr id="20486" name="Object 6"/>
          <p:cNvGraphicFramePr>
            <a:graphicFrameLocks noGrp="1" noChangeAspect="1"/>
          </p:cNvGraphicFramePr>
          <p:nvPr>
            <p:ph sz="half" idx="4294967295"/>
          </p:nvPr>
        </p:nvGraphicFramePr>
        <p:xfrm>
          <a:off x="611188" y="2060575"/>
          <a:ext cx="2592387" cy="1138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88" name="Формула" r:id="rId4" imgW="1155600" imgH="507960" progId="Equation.3">
                  <p:embed/>
                </p:oleObj>
              </mc:Choice>
              <mc:Fallback>
                <p:oleObj name="Формула" r:id="rId4" imgW="1155600" imgH="50796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1188" y="2060575"/>
                        <a:ext cx="2592387" cy="11382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2302" name="Text Box 78"/>
          <p:cNvSpPr txBox="1">
            <a:spLocks noChangeArrowheads="1"/>
          </p:cNvSpPr>
          <p:nvPr/>
        </p:nvSpPr>
        <p:spPr bwMode="auto">
          <a:xfrm>
            <a:off x="755650" y="6165850"/>
            <a:ext cx="345598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0">
                <a:latin typeface="Cambria" pitchFamily="18" charset="0"/>
              </a:rPr>
              <a:t>Ответ. </a:t>
            </a:r>
            <a:r>
              <a:rPr lang="ru-RU" sz="2800" b="0"/>
              <a:t>(2;1)</a:t>
            </a:r>
          </a:p>
        </p:txBody>
      </p:sp>
      <p:sp>
        <p:nvSpPr>
          <p:cNvPr id="2" name="Text Box 78"/>
          <p:cNvSpPr txBox="1">
            <a:spLocks noChangeArrowheads="1"/>
          </p:cNvSpPr>
          <p:nvPr/>
        </p:nvSpPr>
        <p:spPr bwMode="auto">
          <a:xfrm>
            <a:off x="684213" y="3140075"/>
            <a:ext cx="2592387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0"/>
              <a:t>Решение:</a:t>
            </a:r>
          </a:p>
        </p:txBody>
      </p:sp>
      <p:graphicFrame>
        <p:nvGraphicFramePr>
          <p:cNvPr id="3" name="Object 12"/>
          <p:cNvGraphicFramePr>
            <a:graphicFrameLocks noChangeAspect="1"/>
          </p:cNvGraphicFramePr>
          <p:nvPr/>
        </p:nvGraphicFramePr>
        <p:xfrm>
          <a:off x="3570288" y="2133600"/>
          <a:ext cx="1550987" cy="441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89" name="Формула" r:id="rId6" imgW="622080" imgH="177480" progId="Equation.3">
                  <p:embed/>
                </p:oleObj>
              </mc:Choice>
              <mc:Fallback>
                <p:oleObj name="Формула" r:id="rId6" imgW="622080" imgH="177480" progId="Equation.3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70288" y="2133600"/>
                        <a:ext cx="1550987" cy="441325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13"/>
          <p:cNvGraphicFramePr>
            <a:graphicFrameLocks noChangeAspect="1"/>
          </p:cNvGraphicFramePr>
          <p:nvPr/>
        </p:nvGraphicFramePr>
        <p:xfrm>
          <a:off x="3497263" y="2636838"/>
          <a:ext cx="3162300" cy="598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90" name="Формула" r:id="rId8" imgW="1269720" imgH="241200" progId="Equation.3">
                  <p:embed/>
                </p:oleObj>
              </mc:Choice>
              <mc:Fallback>
                <p:oleObj name="Формула" r:id="rId8" imgW="1269720" imgH="241200" progId="Equation.3">
                  <p:embed/>
                  <p:pic>
                    <p:nvPicPr>
                      <p:cNvPr id="0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97263" y="2636838"/>
                        <a:ext cx="3162300" cy="5984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18"/>
          <p:cNvGraphicFramePr>
            <a:graphicFrameLocks noChangeAspect="1"/>
          </p:cNvGraphicFramePr>
          <p:nvPr/>
        </p:nvGraphicFramePr>
        <p:xfrm>
          <a:off x="539750" y="3573463"/>
          <a:ext cx="2933700" cy="1195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91" name="Формула" r:id="rId10" imgW="1307880" imgH="533160" progId="Equation.3">
                  <p:embed/>
                </p:oleObj>
              </mc:Choice>
              <mc:Fallback>
                <p:oleObj name="Формула" r:id="rId10" imgW="1307880" imgH="533160" progId="Equation.3">
                  <p:embed/>
                  <p:pic>
                    <p:nvPicPr>
                      <p:cNvPr id="0" name="Object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9750" y="3573463"/>
                        <a:ext cx="2933700" cy="11953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19"/>
          <p:cNvGraphicFramePr>
            <a:graphicFrameLocks noChangeAspect="1"/>
          </p:cNvGraphicFramePr>
          <p:nvPr/>
        </p:nvGraphicFramePr>
        <p:xfrm>
          <a:off x="684213" y="4724400"/>
          <a:ext cx="2117725" cy="568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92" name="Формула" r:id="rId12" imgW="850680" imgH="228600" progId="Equation.3">
                  <p:embed/>
                </p:oleObj>
              </mc:Choice>
              <mc:Fallback>
                <p:oleObj name="Формула" r:id="rId12" imgW="850680" imgH="228600" progId="Equation.3">
                  <p:embed/>
                  <p:pic>
                    <p:nvPicPr>
                      <p:cNvPr id="0" name="Object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4213" y="4724400"/>
                        <a:ext cx="2117725" cy="5683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20"/>
          <p:cNvGraphicFramePr>
            <a:graphicFrameLocks noChangeAspect="1"/>
          </p:cNvGraphicFramePr>
          <p:nvPr/>
        </p:nvGraphicFramePr>
        <p:xfrm>
          <a:off x="539750" y="5157788"/>
          <a:ext cx="2441575" cy="1146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93" name="Формула" r:id="rId14" imgW="1028520" imgH="482400" progId="Equation.3">
                  <p:embed/>
                </p:oleObj>
              </mc:Choice>
              <mc:Fallback>
                <p:oleObj name="Формула" r:id="rId14" imgW="1028520" imgH="482400" progId="Equation.3">
                  <p:embed/>
                  <p:pic>
                    <p:nvPicPr>
                      <p:cNvPr id="0" name="Object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9750" y="5157788"/>
                        <a:ext cx="2441575" cy="11461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22"/>
          <p:cNvGraphicFramePr>
            <a:graphicFrameLocks noChangeAspect="1"/>
          </p:cNvGraphicFramePr>
          <p:nvPr/>
        </p:nvGraphicFramePr>
        <p:xfrm>
          <a:off x="3570288" y="3259138"/>
          <a:ext cx="2814637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94" name="Формула" r:id="rId16" imgW="1130040" imgH="203040" progId="Equation.3">
                  <p:embed/>
                </p:oleObj>
              </mc:Choice>
              <mc:Fallback>
                <p:oleObj name="Формула" r:id="rId16" imgW="1130040" imgH="203040" progId="Equation.3">
                  <p:embed/>
                  <p:pic>
                    <p:nvPicPr>
                      <p:cNvPr id="0" name="Object 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70288" y="3259138"/>
                        <a:ext cx="2814637" cy="5048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23"/>
          <p:cNvGraphicFramePr>
            <a:graphicFrameLocks noChangeAspect="1"/>
          </p:cNvGraphicFramePr>
          <p:nvPr/>
        </p:nvGraphicFramePr>
        <p:xfrm>
          <a:off x="3570288" y="3789363"/>
          <a:ext cx="2244725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95" name="Формула" r:id="rId18" imgW="901440" imgH="203040" progId="Equation.3">
                  <p:embed/>
                </p:oleObj>
              </mc:Choice>
              <mc:Fallback>
                <p:oleObj name="Формула" r:id="rId18" imgW="901440" imgH="203040" progId="Equation.3">
                  <p:embed/>
                  <p:pic>
                    <p:nvPicPr>
                      <p:cNvPr id="0" name="Object 2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70288" y="3789363"/>
                        <a:ext cx="2244725" cy="5048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24"/>
          <p:cNvGraphicFramePr>
            <a:graphicFrameLocks noChangeAspect="1"/>
          </p:cNvGraphicFramePr>
          <p:nvPr/>
        </p:nvGraphicFramePr>
        <p:xfrm>
          <a:off x="3570288" y="4292600"/>
          <a:ext cx="1897062" cy="536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96" name="Формула" r:id="rId20" imgW="761760" imgH="215640" progId="Equation.3">
                  <p:embed/>
                </p:oleObj>
              </mc:Choice>
              <mc:Fallback>
                <p:oleObj name="Формула" r:id="rId20" imgW="761760" imgH="215640" progId="Equation.3">
                  <p:embed/>
                  <p:pic>
                    <p:nvPicPr>
                      <p:cNvPr id="0" name="Object 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70288" y="4292600"/>
                        <a:ext cx="1897062" cy="5365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25"/>
          <p:cNvGraphicFramePr>
            <a:graphicFrameLocks noChangeAspect="1"/>
          </p:cNvGraphicFramePr>
          <p:nvPr/>
        </p:nvGraphicFramePr>
        <p:xfrm>
          <a:off x="3570288" y="4797425"/>
          <a:ext cx="2403475" cy="536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97" name="Формула" r:id="rId22" imgW="965160" imgH="215640" progId="Equation.3">
                  <p:embed/>
                </p:oleObj>
              </mc:Choice>
              <mc:Fallback>
                <p:oleObj name="Формула" r:id="rId22" imgW="965160" imgH="215640" progId="Equation.3">
                  <p:embed/>
                  <p:pic>
                    <p:nvPicPr>
                      <p:cNvPr id="0" name="Object 2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70288" y="4797425"/>
                        <a:ext cx="2403475" cy="5365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26"/>
          <p:cNvGraphicFramePr>
            <a:graphicFrameLocks noChangeAspect="1"/>
          </p:cNvGraphicFramePr>
          <p:nvPr/>
        </p:nvGraphicFramePr>
        <p:xfrm>
          <a:off x="3570288" y="5300663"/>
          <a:ext cx="2593975" cy="536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98" name="Формула" r:id="rId24" imgW="1041120" imgH="215640" progId="Equation.3">
                  <p:embed/>
                </p:oleObj>
              </mc:Choice>
              <mc:Fallback>
                <p:oleObj name="Формула" r:id="rId24" imgW="1041120" imgH="215640" progId="Equation.3">
                  <p:embed/>
                  <p:pic>
                    <p:nvPicPr>
                      <p:cNvPr id="0" name="Object 2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70288" y="5300663"/>
                        <a:ext cx="2593975" cy="5365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27"/>
          <p:cNvGraphicFramePr>
            <a:graphicFrameLocks noChangeAspect="1"/>
          </p:cNvGraphicFramePr>
          <p:nvPr/>
        </p:nvGraphicFramePr>
        <p:xfrm>
          <a:off x="6877050" y="2093913"/>
          <a:ext cx="1042988" cy="471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99" name="Формула" r:id="rId26" imgW="419040" imgH="190440" progId="Equation.3">
                  <p:embed/>
                </p:oleObj>
              </mc:Choice>
              <mc:Fallback>
                <p:oleObj name="Формула" r:id="rId26" imgW="419040" imgH="190440" progId="Equation.3">
                  <p:embed/>
                  <p:pic>
                    <p:nvPicPr>
                      <p:cNvPr id="0" name="Object 2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77050" y="2093913"/>
                        <a:ext cx="1042988" cy="4714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28"/>
          <p:cNvGraphicFramePr>
            <a:graphicFrameLocks noChangeAspect="1"/>
          </p:cNvGraphicFramePr>
          <p:nvPr/>
        </p:nvGraphicFramePr>
        <p:xfrm>
          <a:off x="7981950" y="2085975"/>
          <a:ext cx="1011238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600" name="Формула" r:id="rId28" imgW="406080" imgH="203040" progId="Equation.3">
                  <p:embed/>
                </p:oleObj>
              </mc:Choice>
              <mc:Fallback>
                <p:oleObj name="Формула" r:id="rId28" imgW="406080" imgH="203040" progId="Equation.3">
                  <p:embed/>
                  <p:pic>
                    <p:nvPicPr>
                      <p:cNvPr id="0" name="Object 2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981950" y="2085975"/>
                        <a:ext cx="1011238" cy="5048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29"/>
          <p:cNvGraphicFramePr>
            <a:graphicFrameLocks noChangeAspect="1"/>
          </p:cNvGraphicFramePr>
          <p:nvPr/>
        </p:nvGraphicFramePr>
        <p:xfrm>
          <a:off x="6956425" y="2652713"/>
          <a:ext cx="884238" cy="439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601" name="Формула" r:id="rId30" imgW="355320" imgH="177480" progId="Equation.3">
                  <p:embed/>
                </p:oleObj>
              </mc:Choice>
              <mc:Fallback>
                <p:oleObj name="Формула" r:id="rId30" imgW="355320" imgH="177480" progId="Equation.3">
                  <p:embed/>
                  <p:pic>
                    <p:nvPicPr>
                      <p:cNvPr id="0" name="Object 2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56425" y="2652713"/>
                        <a:ext cx="884238" cy="4397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30"/>
          <p:cNvGraphicFramePr>
            <a:graphicFrameLocks noChangeAspect="1"/>
          </p:cNvGraphicFramePr>
          <p:nvPr/>
        </p:nvGraphicFramePr>
        <p:xfrm>
          <a:off x="8059738" y="2605088"/>
          <a:ext cx="820737" cy="503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602" name="Формула" r:id="rId32" imgW="330120" imgH="203040" progId="Equation.3">
                  <p:embed/>
                </p:oleObj>
              </mc:Choice>
              <mc:Fallback>
                <p:oleObj name="Формула" r:id="rId32" imgW="330120" imgH="203040" progId="Equation.3">
                  <p:embed/>
                  <p:pic>
                    <p:nvPicPr>
                      <p:cNvPr id="0" name="Object 3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059738" y="2605088"/>
                        <a:ext cx="820737" cy="5032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31"/>
          <p:cNvGraphicFramePr>
            <a:graphicFrameLocks noChangeAspect="1"/>
          </p:cNvGraphicFramePr>
          <p:nvPr/>
        </p:nvGraphicFramePr>
        <p:xfrm>
          <a:off x="6767513" y="3213100"/>
          <a:ext cx="1263650" cy="471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603" name="Формула" r:id="rId34" imgW="507960" imgH="190440" progId="Equation.3">
                  <p:embed/>
                </p:oleObj>
              </mc:Choice>
              <mc:Fallback>
                <p:oleObj name="Формула" r:id="rId34" imgW="507960" imgH="190440" progId="Equation.3">
                  <p:embed/>
                  <p:pic>
                    <p:nvPicPr>
                      <p:cNvPr id="0" name="Object 3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67513" y="3213100"/>
                        <a:ext cx="1263650" cy="4714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32"/>
          <p:cNvGraphicFramePr>
            <a:graphicFrameLocks noChangeAspect="1"/>
          </p:cNvGraphicFramePr>
          <p:nvPr/>
        </p:nvGraphicFramePr>
        <p:xfrm>
          <a:off x="8069263" y="3205163"/>
          <a:ext cx="979487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604" name="Формула" r:id="rId36" imgW="393480" imgH="203040" progId="Equation.3">
                  <p:embed/>
                </p:oleObj>
              </mc:Choice>
              <mc:Fallback>
                <p:oleObj name="Формула" r:id="rId36" imgW="393480" imgH="203040" progId="Equation.3">
                  <p:embed/>
                  <p:pic>
                    <p:nvPicPr>
                      <p:cNvPr id="0" name="Object 3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069263" y="3205163"/>
                        <a:ext cx="979487" cy="5048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Text Box 78"/>
          <p:cNvSpPr txBox="1">
            <a:spLocks noChangeArrowheads="1"/>
          </p:cNvSpPr>
          <p:nvPr/>
        </p:nvSpPr>
        <p:spPr bwMode="auto">
          <a:xfrm>
            <a:off x="6443663" y="3716338"/>
            <a:ext cx="25209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0"/>
              <a:t>Решений нет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52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5" grpId="0" build="p"/>
      <p:bldP spid="52302" grpId="0"/>
      <p:bldP spid="2" grpId="0"/>
      <p:bldP spid="19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9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ru-RU" sz="4000" smtClean="0"/>
              <a:t>Системы логарифмических уравнений.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57200" y="1600200"/>
            <a:ext cx="8218488" cy="533400"/>
          </a:xfrm>
        </p:spPr>
        <p:txBody>
          <a:bodyPr/>
          <a:lstStyle/>
          <a:p>
            <a:pPr marL="609600" indent="-609600" eaLnBrk="1" hangingPunct="1">
              <a:buFontTx/>
              <a:buNone/>
            </a:pPr>
            <a:r>
              <a:rPr lang="ru-RU" sz="2800" b="1" i="1" smtClean="0">
                <a:latin typeface="Bookman Old Style" pitchFamily="18" charset="0"/>
              </a:rPr>
              <a:t>Способ умножения.</a:t>
            </a:r>
            <a:endParaRPr lang="ru-RU" sz="2800" b="1" i="1" baseline="30000" smtClean="0"/>
          </a:p>
        </p:txBody>
      </p:sp>
      <p:sp>
        <p:nvSpPr>
          <p:cNvPr id="24591" name="AutoShape 5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79388" y="6208713"/>
            <a:ext cx="504825" cy="504825"/>
          </a:xfrm>
          <a:prstGeom prst="actionButtonBeginning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 b="0">
              <a:latin typeface="Tahoma" pitchFamily="34" charset="0"/>
            </a:endParaRPr>
          </a:p>
        </p:txBody>
      </p:sp>
      <p:graphicFrame>
        <p:nvGraphicFramePr>
          <p:cNvPr id="20486" name="Object 6"/>
          <p:cNvGraphicFramePr>
            <a:graphicFrameLocks noGrp="1" noChangeAspect="1"/>
          </p:cNvGraphicFramePr>
          <p:nvPr>
            <p:ph sz="half" idx="4294967295"/>
          </p:nvPr>
        </p:nvGraphicFramePr>
        <p:xfrm>
          <a:off x="193675" y="2060575"/>
          <a:ext cx="1820863" cy="1138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00" name="Формула" r:id="rId4" imgW="812520" imgH="507960" progId="Equation.3">
                  <p:embed/>
                </p:oleObj>
              </mc:Choice>
              <mc:Fallback>
                <p:oleObj name="Формула" r:id="rId4" imgW="812520" imgH="50796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3675" y="2060575"/>
                        <a:ext cx="1820863" cy="11382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2302" name="Text Box 78"/>
          <p:cNvSpPr txBox="1">
            <a:spLocks noChangeArrowheads="1"/>
          </p:cNvSpPr>
          <p:nvPr/>
        </p:nvSpPr>
        <p:spPr bwMode="auto">
          <a:xfrm>
            <a:off x="755650" y="6165850"/>
            <a:ext cx="345598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0">
                <a:latin typeface="Cambria" pitchFamily="18" charset="0"/>
              </a:rPr>
              <a:t>Ответ. </a:t>
            </a:r>
            <a:r>
              <a:rPr lang="ru-RU" sz="2800" b="0"/>
              <a:t>(1;2)</a:t>
            </a:r>
          </a:p>
        </p:txBody>
      </p:sp>
      <p:sp>
        <p:nvSpPr>
          <p:cNvPr id="2" name="Text Box 78"/>
          <p:cNvSpPr txBox="1">
            <a:spLocks noChangeArrowheads="1"/>
          </p:cNvSpPr>
          <p:nvPr/>
        </p:nvSpPr>
        <p:spPr bwMode="auto">
          <a:xfrm>
            <a:off x="250825" y="3140075"/>
            <a:ext cx="259238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0"/>
              <a:t>Решение:</a:t>
            </a:r>
          </a:p>
        </p:txBody>
      </p:sp>
      <p:graphicFrame>
        <p:nvGraphicFramePr>
          <p:cNvPr id="3" name="Object 8"/>
          <p:cNvGraphicFramePr>
            <a:graphicFrameLocks noChangeAspect="1"/>
          </p:cNvGraphicFramePr>
          <p:nvPr/>
        </p:nvGraphicFramePr>
        <p:xfrm>
          <a:off x="323850" y="5734050"/>
          <a:ext cx="1646238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01" name="Формула" r:id="rId6" imgW="660240" imgH="203040" progId="Equation.3">
                  <p:embed/>
                </p:oleObj>
              </mc:Choice>
              <mc:Fallback>
                <p:oleObj name="Формула" r:id="rId6" imgW="660240" imgH="203040" progId="Equation.3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3850" y="5734050"/>
                        <a:ext cx="1646238" cy="504825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10"/>
          <p:cNvGraphicFramePr>
            <a:graphicFrameLocks noChangeAspect="1"/>
          </p:cNvGraphicFramePr>
          <p:nvPr/>
        </p:nvGraphicFramePr>
        <p:xfrm>
          <a:off x="179388" y="3644900"/>
          <a:ext cx="2420937" cy="1138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02" name="Формула" r:id="rId8" imgW="1079280" imgH="507960" progId="Equation.3">
                  <p:embed/>
                </p:oleObj>
              </mc:Choice>
              <mc:Fallback>
                <p:oleObj name="Формула" r:id="rId8" imgW="1079280" imgH="507960" progId="Equation.3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9388" y="3644900"/>
                        <a:ext cx="2420937" cy="11382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25"/>
          <p:cNvGraphicFramePr>
            <a:graphicFrameLocks noChangeAspect="1"/>
          </p:cNvGraphicFramePr>
          <p:nvPr/>
        </p:nvGraphicFramePr>
        <p:xfrm>
          <a:off x="395288" y="4797425"/>
          <a:ext cx="1423987" cy="455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03" name="Формула" r:id="rId10" imgW="634680" imgH="203040" progId="Equation.3">
                  <p:embed/>
                </p:oleObj>
              </mc:Choice>
              <mc:Fallback>
                <p:oleObj name="Формула" r:id="rId10" imgW="634680" imgH="203040" progId="Equation.3">
                  <p:embed/>
                  <p:pic>
                    <p:nvPicPr>
                      <p:cNvPr id="0" name="Object 2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5288" y="4797425"/>
                        <a:ext cx="1423987" cy="4556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26"/>
          <p:cNvGraphicFramePr>
            <a:graphicFrameLocks noChangeAspect="1"/>
          </p:cNvGraphicFramePr>
          <p:nvPr/>
        </p:nvGraphicFramePr>
        <p:xfrm>
          <a:off x="395288" y="5300663"/>
          <a:ext cx="1481137" cy="455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04" name="Формула" r:id="rId12" imgW="660240" imgH="203040" progId="Equation.3">
                  <p:embed/>
                </p:oleObj>
              </mc:Choice>
              <mc:Fallback>
                <p:oleObj name="Формула" r:id="rId12" imgW="660240" imgH="203040" progId="Equation.3">
                  <p:embed/>
                  <p:pic>
                    <p:nvPicPr>
                      <p:cNvPr id="0" name="Object 2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5288" y="5300663"/>
                        <a:ext cx="1481137" cy="4556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27"/>
          <p:cNvGraphicFramePr>
            <a:graphicFrameLocks noChangeAspect="1"/>
          </p:cNvGraphicFramePr>
          <p:nvPr/>
        </p:nvGraphicFramePr>
        <p:xfrm>
          <a:off x="2987675" y="2085975"/>
          <a:ext cx="1936750" cy="455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05" name="Формула" r:id="rId14" imgW="863280" imgH="203040" progId="Equation.3">
                  <p:embed/>
                </p:oleObj>
              </mc:Choice>
              <mc:Fallback>
                <p:oleObj name="Формула" r:id="rId14" imgW="863280" imgH="203040" progId="Equation.3">
                  <p:embed/>
                  <p:pic>
                    <p:nvPicPr>
                      <p:cNvPr id="0" name="Object 2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87675" y="2085975"/>
                        <a:ext cx="1936750" cy="4556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29"/>
          <p:cNvGraphicFramePr>
            <a:graphicFrameLocks noChangeAspect="1"/>
          </p:cNvGraphicFramePr>
          <p:nvPr/>
        </p:nvGraphicFramePr>
        <p:xfrm>
          <a:off x="2962275" y="2492375"/>
          <a:ext cx="1595438" cy="939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06" name="Формула" r:id="rId16" imgW="711000" imgH="419040" progId="Equation.3">
                  <p:embed/>
                </p:oleObj>
              </mc:Choice>
              <mc:Fallback>
                <p:oleObj name="Формула" r:id="rId16" imgW="711000" imgH="419040" progId="Equation.3">
                  <p:embed/>
                  <p:pic>
                    <p:nvPicPr>
                      <p:cNvPr id="0" name="Object 2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62275" y="2492375"/>
                        <a:ext cx="1595438" cy="939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30"/>
          <p:cNvGraphicFramePr>
            <a:graphicFrameLocks noChangeAspect="1"/>
          </p:cNvGraphicFramePr>
          <p:nvPr/>
        </p:nvGraphicFramePr>
        <p:xfrm>
          <a:off x="2843213" y="3357563"/>
          <a:ext cx="1993900" cy="1054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07" name="Формула" r:id="rId18" imgW="888840" imgH="469800" progId="Equation.3">
                  <p:embed/>
                </p:oleObj>
              </mc:Choice>
              <mc:Fallback>
                <p:oleObj name="Формула" r:id="rId18" imgW="888840" imgH="469800" progId="Equation.3">
                  <p:embed/>
                  <p:pic>
                    <p:nvPicPr>
                      <p:cNvPr id="0" name="Object 3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43213" y="3357563"/>
                        <a:ext cx="1993900" cy="1054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31"/>
          <p:cNvGraphicFramePr>
            <a:graphicFrameLocks noChangeAspect="1"/>
          </p:cNvGraphicFramePr>
          <p:nvPr/>
        </p:nvGraphicFramePr>
        <p:xfrm>
          <a:off x="2843213" y="4292600"/>
          <a:ext cx="1366837" cy="1054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08" name="Формула" r:id="rId20" imgW="609480" imgH="469800" progId="Equation.3">
                  <p:embed/>
                </p:oleObj>
              </mc:Choice>
              <mc:Fallback>
                <p:oleObj name="Формула" r:id="rId20" imgW="609480" imgH="469800" progId="Equation.3">
                  <p:embed/>
                  <p:pic>
                    <p:nvPicPr>
                      <p:cNvPr id="0" name="Object 3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43213" y="4292600"/>
                        <a:ext cx="1366837" cy="1054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32"/>
          <p:cNvGraphicFramePr>
            <a:graphicFrameLocks noChangeAspect="1"/>
          </p:cNvGraphicFramePr>
          <p:nvPr/>
        </p:nvGraphicFramePr>
        <p:xfrm>
          <a:off x="2987675" y="5300663"/>
          <a:ext cx="739775" cy="398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09" name="Формула" r:id="rId22" imgW="330120" imgH="177480" progId="Equation.3">
                  <p:embed/>
                </p:oleObj>
              </mc:Choice>
              <mc:Fallback>
                <p:oleObj name="Формула" r:id="rId22" imgW="330120" imgH="177480" progId="Equation.3">
                  <p:embed/>
                  <p:pic>
                    <p:nvPicPr>
                      <p:cNvPr id="0" name="Object 3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87675" y="5300663"/>
                        <a:ext cx="739775" cy="3984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33"/>
          <p:cNvGraphicFramePr>
            <a:graphicFrameLocks noChangeAspect="1"/>
          </p:cNvGraphicFramePr>
          <p:nvPr/>
        </p:nvGraphicFramePr>
        <p:xfrm>
          <a:off x="2916238" y="5661025"/>
          <a:ext cx="2309812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10" name="Формула" r:id="rId24" imgW="927000" imgH="203040" progId="Equation.3">
                  <p:embed/>
                </p:oleObj>
              </mc:Choice>
              <mc:Fallback>
                <p:oleObj name="Формула" r:id="rId24" imgW="927000" imgH="203040" progId="Equation.3">
                  <p:embed/>
                  <p:pic>
                    <p:nvPicPr>
                      <p:cNvPr id="0" name="Object 3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16238" y="5661025"/>
                        <a:ext cx="2309812" cy="5048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Text Box 78"/>
          <p:cNvSpPr txBox="1">
            <a:spLocks noChangeArrowheads="1"/>
          </p:cNvSpPr>
          <p:nvPr/>
        </p:nvSpPr>
        <p:spPr bwMode="auto">
          <a:xfrm>
            <a:off x="5651500" y="2060575"/>
            <a:ext cx="27368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46088" indent="-446088">
              <a:spcBef>
                <a:spcPct val="50000"/>
              </a:spcBef>
            </a:pPr>
            <a:r>
              <a:rPr lang="ru-RU" sz="2800" b="0">
                <a:solidFill>
                  <a:srgbClr val="000099"/>
                </a:solidFill>
                <a:latin typeface="Verdana" pitchFamily="34" charset="0"/>
              </a:rPr>
              <a:t>№</a:t>
            </a:r>
            <a:r>
              <a:rPr lang="ru-RU" sz="2800" b="0">
                <a:solidFill>
                  <a:srgbClr val="000099"/>
                </a:solidFill>
              </a:rPr>
              <a:t>240-243(неч)</a:t>
            </a:r>
          </a:p>
        </p:txBody>
      </p:sp>
      <p:sp>
        <p:nvSpPr>
          <p:cNvPr id="23" name="Text Box 833"/>
          <p:cNvSpPr txBox="1">
            <a:spLocks noChangeArrowheads="1"/>
          </p:cNvSpPr>
          <p:nvPr/>
        </p:nvSpPr>
        <p:spPr bwMode="auto">
          <a:xfrm>
            <a:off x="5724525" y="3399631"/>
            <a:ext cx="3024188" cy="102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46088" indent="-446088">
              <a:spcBef>
                <a:spcPts val="600"/>
              </a:spcBef>
            </a:pPr>
            <a:r>
              <a:rPr lang="ru-RU" sz="2800" b="0" dirty="0">
                <a:solidFill>
                  <a:srgbClr val="FF0066"/>
                </a:solidFill>
                <a:latin typeface="Tahoma" pitchFamily="34" charset="0"/>
              </a:rPr>
              <a:t>ДЗ:</a:t>
            </a:r>
            <a:r>
              <a:rPr lang="en-US" sz="2800" b="0" dirty="0">
                <a:solidFill>
                  <a:srgbClr val="FF0066"/>
                </a:solidFill>
                <a:latin typeface="Tahoma" pitchFamily="34" charset="0"/>
              </a:rPr>
              <a:t>§</a:t>
            </a:r>
            <a:r>
              <a:rPr lang="ru-RU" sz="2800" b="0" dirty="0">
                <a:solidFill>
                  <a:srgbClr val="FF0066"/>
                </a:solidFill>
                <a:latin typeface="Tahoma" pitchFamily="34" charset="0"/>
              </a:rPr>
              <a:t>1</a:t>
            </a:r>
            <a:r>
              <a:rPr lang="ru-RU" sz="2800" b="0" dirty="0">
                <a:solidFill>
                  <a:srgbClr val="FF0066"/>
                </a:solidFill>
              </a:rPr>
              <a:t>4</a:t>
            </a:r>
            <a:r>
              <a:rPr lang="ru-RU" sz="2800" b="0" dirty="0">
                <a:solidFill>
                  <a:srgbClr val="FF0066"/>
                </a:solidFill>
                <a:latin typeface="Tahoma" pitchFamily="34" charset="0"/>
              </a:rPr>
              <a:t>,</a:t>
            </a:r>
            <a:r>
              <a:rPr lang="ru-RU" sz="2800" b="0" dirty="0">
                <a:solidFill>
                  <a:srgbClr val="FF0066"/>
                </a:solidFill>
              </a:rPr>
              <a:t> 1-3</a:t>
            </a:r>
          </a:p>
          <a:p>
            <a:pPr marL="446088" indent="-446088">
              <a:spcBef>
                <a:spcPts val="600"/>
              </a:spcBef>
            </a:pPr>
            <a:r>
              <a:rPr lang="ru-RU" sz="2800" b="0" dirty="0">
                <a:solidFill>
                  <a:srgbClr val="FF0066"/>
                </a:solidFill>
                <a:latin typeface="Tahoma" pitchFamily="34" charset="0"/>
              </a:rPr>
              <a:t>№</a:t>
            </a:r>
            <a:r>
              <a:rPr lang="ru-RU" sz="2800" b="0" dirty="0">
                <a:solidFill>
                  <a:srgbClr val="FF0066"/>
                </a:solidFill>
              </a:rPr>
              <a:t>240-243(чёт)</a:t>
            </a:r>
            <a:endParaRPr lang="en-US" sz="2800" b="0" dirty="0">
              <a:solidFill>
                <a:srgbClr val="FF006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52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5" grpId="0" build="p"/>
      <p:bldP spid="52302" grpId="0"/>
      <p:bldP spid="2" grpId="0"/>
      <p:bldP spid="22" grpId="0"/>
      <p:bldP spid="2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Логарифмы</a:t>
            </a:r>
          </a:p>
        </p:txBody>
      </p:sp>
      <p:sp>
        <p:nvSpPr>
          <p:cNvPr id="59404" name="Rectangle 12"/>
          <p:cNvSpPr>
            <a:spLocks noChangeArrowheads="1"/>
          </p:cNvSpPr>
          <p:nvPr/>
        </p:nvSpPr>
        <p:spPr bwMode="auto">
          <a:xfrm>
            <a:off x="285750" y="1412875"/>
            <a:ext cx="8715375" cy="2516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</a:pPr>
            <a:r>
              <a:rPr lang="ru-RU" sz="3200" b="0"/>
              <a:t>Определение. </a:t>
            </a:r>
            <a:r>
              <a:rPr lang="ru-RU" sz="3200" i="1"/>
              <a:t>Логарифмом</a:t>
            </a:r>
            <a:r>
              <a:rPr lang="ru-RU" sz="3200" b="0" i="1"/>
              <a:t> числа </a:t>
            </a:r>
            <a:r>
              <a:rPr lang="en-US" sz="3200" i="1"/>
              <a:t>b</a:t>
            </a:r>
            <a:r>
              <a:rPr lang="en-US" sz="3200" b="0" i="1"/>
              <a:t> (b&gt;0)</a:t>
            </a:r>
            <a:r>
              <a:rPr lang="ru-RU" sz="3200" b="0" i="1"/>
              <a:t> </a:t>
            </a:r>
            <a:r>
              <a:rPr lang="ru-RU" sz="3200" i="1"/>
              <a:t>по основанию </a:t>
            </a:r>
            <a:r>
              <a:rPr lang="en-US" sz="3200" i="1"/>
              <a:t>a</a:t>
            </a:r>
            <a:r>
              <a:rPr lang="en-US" sz="3200" b="0" i="1"/>
              <a:t> (a&gt;0, a</a:t>
            </a:r>
            <a:r>
              <a:rPr lang="en-US" sz="3200" b="0" i="1">
                <a:sym typeface="Symbol" pitchFamily="18" charset="2"/>
              </a:rPr>
              <a:t>1</a:t>
            </a:r>
            <a:r>
              <a:rPr lang="en-US" sz="3200" b="0" i="1"/>
              <a:t>)</a:t>
            </a:r>
            <a:r>
              <a:rPr lang="ru-RU" sz="3200" b="0" i="1"/>
              <a:t>, называется </a:t>
            </a:r>
            <a:r>
              <a:rPr lang="ru-RU" sz="3200" i="1"/>
              <a:t>показатель степени</a:t>
            </a:r>
            <a:r>
              <a:rPr lang="ru-RU" sz="3200" b="0" i="1"/>
              <a:t>, в которую надо возвести число </a:t>
            </a:r>
            <a:r>
              <a:rPr lang="en-US" sz="3200" b="0" i="1"/>
              <a:t>a</a:t>
            </a:r>
            <a:r>
              <a:rPr lang="ru-RU" sz="3200" b="0" i="1"/>
              <a:t>, чтобы получить </a:t>
            </a:r>
            <a:r>
              <a:rPr lang="en-US" sz="3200" b="0" i="1"/>
              <a:t>b</a:t>
            </a:r>
            <a:r>
              <a:rPr lang="ru-RU" sz="3200" b="0" i="1"/>
              <a:t>. </a:t>
            </a:r>
            <a:endParaRPr lang="ru-RU" sz="3200" b="0"/>
          </a:p>
        </p:txBody>
      </p:sp>
      <p:graphicFrame>
        <p:nvGraphicFramePr>
          <p:cNvPr id="10" name="Object 10"/>
          <p:cNvGraphicFramePr>
            <a:graphicFrameLocks noChangeAspect="1"/>
          </p:cNvGraphicFramePr>
          <p:nvPr/>
        </p:nvGraphicFramePr>
        <p:xfrm>
          <a:off x="2857500" y="4143375"/>
          <a:ext cx="3313113" cy="1125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2" name="Формула" r:id="rId3" imgW="596880" imgH="203040" progId="Equation.3">
                  <p:embed/>
                </p:oleObj>
              </mc:Choice>
              <mc:Fallback>
                <p:oleObj name="Формула" r:id="rId3" imgW="596880" imgH="203040" progId="Equation.3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57500" y="4143375"/>
                        <a:ext cx="3313113" cy="1125538"/>
                      </a:xfrm>
                      <a:prstGeom prst="rect">
                        <a:avLst/>
                      </a:prstGeom>
                      <a:noFill/>
                      <a:ln w="76200">
                        <a:solidFill>
                          <a:srgbClr val="FF0066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9408" name="Rectangle 16"/>
          <p:cNvSpPr>
            <a:spLocks noChangeArrowheads="1"/>
          </p:cNvSpPr>
          <p:nvPr/>
        </p:nvSpPr>
        <p:spPr bwMode="auto">
          <a:xfrm>
            <a:off x="214313" y="5286375"/>
            <a:ext cx="8643937" cy="674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</a:pPr>
            <a:r>
              <a:rPr lang="ru-RU" sz="3200" b="0">
                <a:solidFill>
                  <a:srgbClr val="FF0066"/>
                </a:solidFill>
              </a:rPr>
              <a:t>Основное логарифмическое тождество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94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94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35" presetClass="emph" presetSubtype="0" repeatCount="3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404" grpId="0" build="p"/>
      <p:bldP spid="59408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Логарифмы</a:t>
            </a:r>
          </a:p>
        </p:txBody>
      </p:sp>
      <p:sp>
        <p:nvSpPr>
          <p:cNvPr id="6246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00200"/>
            <a:ext cx="8291513" cy="604838"/>
          </a:xfrm>
        </p:spPr>
        <p:txBody>
          <a:bodyPr/>
          <a:lstStyle/>
          <a:p>
            <a:pPr>
              <a:buFontTx/>
              <a:buNone/>
            </a:pPr>
            <a:r>
              <a:rPr lang="ru-RU" sz="2800" smtClean="0">
                <a:latin typeface="Bookman Old Style" pitchFamily="18" charset="0"/>
              </a:rPr>
              <a:t>№1. Вычислить:</a:t>
            </a:r>
          </a:p>
        </p:txBody>
      </p:sp>
      <p:graphicFrame>
        <p:nvGraphicFramePr>
          <p:cNvPr id="10" name="Object 10"/>
          <p:cNvGraphicFramePr>
            <a:graphicFrameLocks noChangeAspect="1"/>
          </p:cNvGraphicFramePr>
          <p:nvPr/>
        </p:nvGraphicFramePr>
        <p:xfrm>
          <a:off x="395288" y="2133600"/>
          <a:ext cx="1839912" cy="623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2" name="Формула" r:id="rId3" imgW="634680" imgH="215640" progId="Equation.3">
                  <p:embed/>
                </p:oleObj>
              </mc:Choice>
              <mc:Fallback>
                <p:oleObj name="Формула" r:id="rId3" imgW="634680" imgH="215640" progId="Equation.3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5288" y="2133600"/>
                        <a:ext cx="1839912" cy="6238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15"/>
          <p:cNvGraphicFramePr>
            <a:graphicFrameLocks noChangeAspect="1"/>
          </p:cNvGraphicFramePr>
          <p:nvPr/>
        </p:nvGraphicFramePr>
        <p:xfrm>
          <a:off x="2360613" y="2116138"/>
          <a:ext cx="1655762" cy="660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3" name="Формула" r:id="rId5" imgW="571320" imgH="228600" progId="Equation.3">
                  <p:embed/>
                </p:oleObj>
              </mc:Choice>
              <mc:Fallback>
                <p:oleObj name="Формула" r:id="rId5" imgW="571320" imgH="228600" progId="Equation.3">
                  <p:embed/>
                  <p:pic>
                    <p:nvPicPr>
                      <p:cNvPr id="0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60613" y="2116138"/>
                        <a:ext cx="1655762" cy="660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16"/>
          <p:cNvGraphicFramePr>
            <a:graphicFrameLocks noChangeAspect="1"/>
          </p:cNvGraphicFramePr>
          <p:nvPr/>
        </p:nvGraphicFramePr>
        <p:xfrm>
          <a:off x="4140200" y="2155825"/>
          <a:ext cx="698500" cy="514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4" name="Формула" r:id="rId7" imgW="241200" imgH="177480" progId="Equation.3">
                  <p:embed/>
                </p:oleObj>
              </mc:Choice>
              <mc:Fallback>
                <p:oleObj name="Формула" r:id="rId7" imgW="241200" imgH="177480" progId="Equation.3">
                  <p:embed/>
                  <p:pic>
                    <p:nvPicPr>
                      <p:cNvPr id="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40200" y="2155825"/>
                        <a:ext cx="698500" cy="5143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17"/>
          <p:cNvGraphicFramePr>
            <a:graphicFrameLocks noChangeAspect="1"/>
          </p:cNvGraphicFramePr>
          <p:nvPr/>
        </p:nvGraphicFramePr>
        <p:xfrm>
          <a:off x="395288" y="2781300"/>
          <a:ext cx="1912937" cy="1138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5" name="Формула" r:id="rId9" imgW="660240" imgH="393480" progId="Equation.3">
                  <p:embed/>
                </p:oleObj>
              </mc:Choice>
              <mc:Fallback>
                <p:oleObj name="Формула" r:id="rId9" imgW="660240" imgH="393480" progId="Equation.3">
                  <p:embed/>
                  <p:pic>
                    <p:nvPicPr>
                      <p:cNvPr id="0" name="Object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5288" y="2781300"/>
                        <a:ext cx="1912937" cy="11382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18"/>
          <p:cNvGraphicFramePr>
            <a:graphicFrameLocks noChangeAspect="1"/>
          </p:cNvGraphicFramePr>
          <p:nvPr/>
        </p:nvGraphicFramePr>
        <p:xfrm>
          <a:off x="2339975" y="3055938"/>
          <a:ext cx="1803400" cy="660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6" name="Формула" r:id="rId11" imgW="622080" imgH="228600" progId="Equation.3">
                  <p:embed/>
                </p:oleObj>
              </mc:Choice>
              <mc:Fallback>
                <p:oleObj name="Формула" r:id="rId11" imgW="622080" imgH="228600" progId="Equation.3">
                  <p:embed/>
                  <p:pic>
                    <p:nvPicPr>
                      <p:cNvPr id="0" name="Object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39975" y="3055938"/>
                        <a:ext cx="1803400" cy="660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19"/>
          <p:cNvGraphicFramePr>
            <a:graphicFrameLocks noChangeAspect="1"/>
          </p:cNvGraphicFramePr>
          <p:nvPr/>
        </p:nvGraphicFramePr>
        <p:xfrm>
          <a:off x="4157663" y="3130550"/>
          <a:ext cx="919162" cy="514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7" name="Формула" r:id="rId13" imgW="317160" imgH="177480" progId="Equation.3">
                  <p:embed/>
                </p:oleObj>
              </mc:Choice>
              <mc:Fallback>
                <p:oleObj name="Формула" r:id="rId13" imgW="317160" imgH="177480" progId="Equation.3">
                  <p:embed/>
                  <p:pic>
                    <p:nvPicPr>
                      <p:cNvPr id="0" name="Object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57663" y="3130550"/>
                        <a:ext cx="919162" cy="5143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20"/>
          <p:cNvGraphicFramePr>
            <a:graphicFrameLocks noChangeAspect="1"/>
          </p:cNvGraphicFramePr>
          <p:nvPr/>
        </p:nvGraphicFramePr>
        <p:xfrm>
          <a:off x="468313" y="3933825"/>
          <a:ext cx="1362075" cy="661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8" name="Формула" r:id="rId15" imgW="469800" imgH="228600" progId="Equation.3">
                  <p:embed/>
                </p:oleObj>
              </mc:Choice>
              <mc:Fallback>
                <p:oleObj name="Формула" r:id="rId15" imgW="469800" imgH="228600" progId="Equation.3">
                  <p:embed/>
                  <p:pic>
                    <p:nvPicPr>
                      <p:cNvPr id="0" name="Object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8313" y="3933825"/>
                        <a:ext cx="1362075" cy="6619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21"/>
          <p:cNvGraphicFramePr>
            <a:graphicFrameLocks noChangeAspect="1"/>
          </p:cNvGraphicFramePr>
          <p:nvPr/>
        </p:nvGraphicFramePr>
        <p:xfrm>
          <a:off x="1825625" y="4043363"/>
          <a:ext cx="700088" cy="512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9" name="Формула" r:id="rId17" imgW="241200" imgH="177480" progId="Equation.3">
                  <p:embed/>
                </p:oleObj>
              </mc:Choice>
              <mc:Fallback>
                <p:oleObj name="Формула" r:id="rId17" imgW="241200" imgH="177480" progId="Equation.3">
                  <p:embed/>
                  <p:pic>
                    <p:nvPicPr>
                      <p:cNvPr id="0" name="Object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25625" y="4043363"/>
                        <a:ext cx="700088" cy="5127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23"/>
          <p:cNvGraphicFramePr>
            <a:graphicFrameLocks noChangeAspect="1"/>
          </p:cNvGraphicFramePr>
          <p:nvPr/>
        </p:nvGraphicFramePr>
        <p:xfrm>
          <a:off x="5508625" y="2119313"/>
          <a:ext cx="2135188" cy="661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0" name="Формула" r:id="rId19" imgW="736560" imgH="228600" progId="Equation.3">
                  <p:embed/>
                </p:oleObj>
              </mc:Choice>
              <mc:Fallback>
                <p:oleObj name="Формула" r:id="rId19" imgW="736560" imgH="228600" progId="Equation.3">
                  <p:embed/>
                  <p:pic>
                    <p:nvPicPr>
                      <p:cNvPr id="0" name="Object 2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08625" y="2119313"/>
                        <a:ext cx="2135188" cy="6619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24"/>
          <p:cNvGraphicFramePr>
            <a:graphicFrameLocks noChangeAspect="1"/>
          </p:cNvGraphicFramePr>
          <p:nvPr/>
        </p:nvGraphicFramePr>
        <p:xfrm>
          <a:off x="7956550" y="2276475"/>
          <a:ext cx="698500" cy="403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1" name="Формула" r:id="rId21" imgW="241200" imgH="139680" progId="Equation.3">
                  <p:embed/>
                </p:oleObj>
              </mc:Choice>
              <mc:Fallback>
                <p:oleObj name="Формула" r:id="rId21" imgW="241200" imgH="139680" progId="Equation.3">
                  <p:embed/>
                  <p:pic>
                    <p:nvPicPr>
                      <p:cNvPr id="0" name="Object 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956550" y="2276475"/>
                        <a:ext cx="698500" cy="4032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25"/>
          <p:cNvGraphicFramePr>
            <a:graphicFrameLocks noChangeAspect="1"/>
          </p:cNvGraphicFramePr>
          <p:nvPr/>
        </p:nvGraphicFramePr>
        <p:xfrm>
          <a:off x="5867400" y="2781300"/>
          <a:ext cx="1874838" cy="587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2" name="Формула" r:id="rId23" imgW="647640" imgH="203040" progId="Equation.3">
                  <p:embed/>
                </p:oleObj>
              </mc:Choice>
              <mc:Fallback>
                <p:oleObj name="Формула" r:id="rId23" imgW="647640" imgH="203040" progId="Equation.3">
                  <p:embed/>
                  <p:pic>
                    <p:nvPicPr>
                      <p:cNvPr id="0" name="Object 2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67400" y="2781300"/>
                        <a:ext cx="1874838" cy="5873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26"/>
          <p:cNvGraphicFramePr>
            <a:graphicFrameLocks noChangeAspect="1"/>
          </p:cNvGraphicFramePr>
          <p:nvPr/>
        </p:nvGraphicFramePr>
        <p:xfrm>
          <a:off x="5940425" y="3429000"/>
          <a:ext cx="1508125" cy="550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3" name="Формула" r:id="rId25" imgW="520560" imgH="190440" progId="Equation.3">
                  <p:embed/>
                </p:oleObj>
              </mc:Choice>
              <mc:Fallback>
                <p:oleObj name="Формула" r:id="rId25" imgW="520560" imgH="190440" progId="Equation.3">
                  <p:embed/>
                  <p:pic>
                    <p:nvPicPr>
                      <p:cNvPr id="0" name="Object 2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40425" y="3429000"/>
                        <a:ext cx="1508125" cy="5508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27"/>
          <p:cNvGraphicFramePr>
            <a:graphicFrameLocks noChangeAspect="1"/>
          </p:cNvGraphicFramePr>
          <p:nvPr/>
        </p:nvGraphicFramePr>
        <p:xfrm>
          <a:off x="6011863" y="4022725"/>
          <a:ext cx="1250950" cy="514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4" name="Формула" r:id="rId27" imgW="431640" imgH="177480" progId="Equation.3">
                  <p:embed/>
                </p:oleObj>
              </mc:Choice>
              <mc:Fallback>
                <p:oleObj name="Формула" r:id="rId27" imgW="431640" imgH="177480" progId="Equation.3">
                  <p:embed/>
                  <p:pic>
                    <p:nvPicPr>
                      <p:cNvPr id="0" name="Object 2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11863" y="4022725"/>
                        <a:ext cx="1250950" cy="5143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28"/>
          <p:cNvGraphicFramePr>
            <a:graphicFrameLocks noChangeAspect="1"/>
          </p:cNvGraphicFramePr>
          <p:nvPr/>
        </p:nvGraphicFramePr>
        <p:xfrm>
          <a:off x="6011863" y="4545013"/>
          <a:ext cx="1250950" cy="588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5" name="Формула" r:id="rId29" imgW="431640" imgH="203040" progId="Equation.3">
                  <p:embed/>
                </p:oleObj>
              </mc:Choice>
              <mc:Fallback>
                <p:oleObj name="Формула" r:id="rId29" imgW="431640" imgH="203040" progId="Equation.3">
                  <p:embed/>
                  <p:pic>
                    <p:nvPicPr>
                      <p:cNvPr id="0" name="Object 2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11863" y="4545013"/>
                        <a:ext cx="1250950" cy="5889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2302" name="Text Box 78"/>
          <p:cNvSpPr txBox="1">
            <a:spLocks noChangeArrowheads="1"/>
          </p:cNvSpPr>
          <p:nvPr/>
        </p:nvSpPr>
        <p:spPr bwMode="auto">
          <a:xfrm>
            <a:off x="285750" y="5429250"/>
            <a:ext cx="792956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2800" b="0" dirty="0">
                <a:solidFill>
                  <a:srgbClr val="000099"/>
                </a:solidFill>
                <a:latin typeface="+mn-lt"/>
              </a:rPr>
              <a:t>№267-270, 274 (устно), 271-273, 279, 281(</a:t>
            </a:r>
            <a:r>
              <a:rPr lang="ru-RU" sz="2800" b="0" dirty="0" err="1">
                <a:solidFill>
                  <a:srgbClr val="000099"/>
                </a:solidFill>
                <a:latin typeface="+mn-lt"/>
              </a:rPr>
              <a:t>неч</a:t>
            </a:r>
            <a:r>
              <a:rPr lang="ru-RU" sz="2800" b="0" dirty="0">
                <a:solidFill>
                  <a:srgbClr val="000099"/>
                </a:solidFill>
                <a:latin typeface="+mn-lt"/>
              </a:rPr>
              <a:t>)</a:t>
            </a:r>
          </a:p>
        </p:txBody>
      </p:sp>
      <p:sp>
        <p:nvSpPr>
          <p:cNvPr id="53057" name="Text Box 833"/>
          <p:cNvSpPr txBox="1">
            <a:spLocks noChangeArrowheads="1"/>
          </p:cNvSpPr>
          <p:nvPr/>
        </p:nvSpPr>
        <p:spPr bwMode="auto">
          <a:xfrm>
            <a:off x="250825" y="6021388"/>
            <a:ext cx="7920038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2800" b="0" dirty="0">
                <a:solidFill>
                  <a:srgbClr val="FF0066"/>
                </a:solidFill>
                <a:latin typeface="+mn-lt"/>
              </a:rPr>
              <a:t>ДЗ:</a:t>
            </a:r>
            <a:r>
              <a:rPr lang="en-US" sz="2800" b="0" dirty="0">
                <a:solidFill>
                  <a:srgbClr val="FF0066"/>
                </a:solidFill>
                <a:latin typeface="+mn-lt"/>
              </a:rPr>
              <a:t>§</a:t>
            </a:r>
            <a:r>
              <a:rPr lang="ru-RU" sz="2800" b="0" dirty="0">
                <a:solidFill>
                  <a:srgbClr val="FF0066"/>
                </a:solidFill>
                <a:latin typeface="+mn-lt"/>
              </a:rPr>
              <a:t>15, №271-273, 279, 281 (чёт)</a:t>
            </a:r>
            <a:endParaRPr lang="en-US" sz="2800" b="0" dirty="0">
              <a:solidFill>
                <a:srgbClr val="FF0066"/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24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52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53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67" grpId="0" build="p"/>
      <p:bldP spid="52302" grpId="0"/>
      <p:bldP spid="5305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9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ru-RU" smtClean="0"/>
              <a:t>Свойства логарифмов</a:t>
            </a:r>
          </a:p>
        </p:txBody>
      </p:sp>
      <p:sp>
        <p:nvSpPr>
          <p:cNvPr id="62467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57200" y="1600200"/>
            <a:ext cx="8291513" cy="604838"/>
          </a:xfrm>
        </p:spPr>
        <p:txBody>
          <a:bodyPr/>
          <a:lstStyle/>
          <a:p>
            <a:pPr>
              <a:buFontTx/>
              <a:buNone/>
            </a:pPr>
            <a:r>
              <a:rPr lang="ru-RU" sz="2800" smtClean="0">
                <a:latin typeface="Bookman Old Style" pitchFamily="18" charset="0"/>
              </a:rPr>
              <a:t>№1. Вычислить устно:</a:t>
            </a:r>
          </a:p>
        </p:txBody>
      </p:sp>
      <p:graphicFrame>
        <p:nvGraphicFramePr>
          <p:cNvPr id="10" name="Object 10"/>
          <p:cNvGraphicFramePr>
            <a:graphicFrameLocks noChangeAspect="1"/>
          </p:cNvGraphicFramePr>
          <p:nvPr/>
        </p:nvGraphicFramePr>
        <p:xfrm>
          <a:off x="395288" y="2492375"/>
          <a:ext cx="1509712" cy="660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20" name="Формула" r:id="rId3" imgW="520560" imgH="228600" progId="Equation.3">
                  <p:embed/>
                </p:oleObj>
              </mc:Choice>
              <mc:Fallback>
                <p:oleObj name="Формула" r:id="rId3" imgW="520560" imgH="228600" progId="Equation.3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5288" y="2492375"/>
                        <a:ext cx="1509712" cy="660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17"/>
          <p:cNvGraphicFramePr>
            <a:graphicFrameLocks noChangeAspect="1"/>
          </p:cNvGraphicFramePr>
          <p:nvPr/>
        </p:nvGraphicFramePr>
        <p:xfrm>
          <a:off x="2124075" y="2085975"/>
          <a:ext cx="2060575" cy="1358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21" name="Формула" r:id="rId5" imgW="711000" imgH="469800" progId="Equation.3">
                  <p:embed/>
                </p:oleObj>
              </mc:Choice>
              <mc:Fallback>
                <p:oleObj name="Формула" r:id="rId5" imgW="711000" imgH="469800" progId="Equation.3">
                  <p:embed/>
                  <p:pic>
                    <p:nvPicPr>
                      <p:cNvPr id="0" name="Object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24075" y="2085975"/>
                        <a:ext cx="2060575" cy="1358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20"/>
          <p:cNvGraphicFramePr>
            <a:graphicFrameLocks noChangeAspect="1"/>
          </p:cNvGraphicFramePr>
          <p:nvPr/>
        </p:nvGraphicFramePr>
        <p:xfrm>
          <a:off x="4284663" y="2171700"/>
          <a:ext cx="1546225" cy="957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22" name="Формула" r:id="rId7" imgW="533160" imgH="330120" progId="Equation.3">
                  <p:embed/>
                </p:oleObj>
              </mc:Choice>
              <mc:Fallback>
                <p:oleObj name="Формула" r:id="rId7" imgW="533160" imgH="330120" progId="Equation.3">
                  <p:embed/>
                  <p:pic>
                    <p:nvPicPr>
                      <p:cNvPr id="0" name="Object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84663" y="2171700"/>
                        <a:ext cx="1546225" cy="9572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5"/>
          <p:cNvGraphicFramePr>
            <a:graphicFrameLocks noChangeAspect="1"/>
          </p:cNvGraphicFramePr>
          <p:nvPr/>
        </p:nvGraphicFramePr>
        <p:xfrm>
          <a:off x="5940425" y="2459038"/>
          <a:ext cx="1325563" cy="661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23" name="Формула" r:id="rId9" imgW="457200" imgH="228600" progId="Equation.3">
                  <p:embed/>
                </p:oleObj>
              </mc:Choice>
              <mc:Fallback>
                <p:oleObj name="Формула" r:id="rId9" imgW="457200" imgH="22860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40425" y="2459038"/>
                        <a:ext cx="1325563" cy="6619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21"/>
          <p:cNvGraphicFramePr>
            <a:graphicFrameLocks noChangeAspect="1"/>
          </p:cNvGraphicFramePr>
          <p:nvPr/>
        </p:nvGraphicFramePr>
        <p:xfrm>
          <a:off x="7405688" y="2451100"/>
          <a:ext cx="1546225" cy="661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24" name="Формула" r:id="rId11" imgW="533160" imgH="228600" progId="Equation.3">
                  <p:embed/>
                </p:oleObj>
              </mc:Choice>
              <mc:Fallback>
                <p:oleObj name="Формула" r:id="rId11" imgW="533160" imgH="228600" progId="Equation.3">
                  <p:embed/>
                  <p:pic>
                    <p:nvPicPr>
                      <p:cNvPr id="0" name="Object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405688" y="2451100"/>
                        <a:ext cx="1546225" cy="6619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395288" y="3429000"/>
            <a:ext cx="8291512" cy="604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</a:pPr>
            <a:r>
              <a:rPr lang="ru-RU" sz="2800" b="0"/>
              <a:t>№2. Решить уравнение (устно):</a:t>
            </a:r>
          </a:p>
        </p:txBody>
      </p:sp>
      <p:graphicFrame>
        <p:nvGraphicFramePr>
          <p:cNvPr id="6" name="Object 23"/>
          <p:cNvGraphicFramePr>
            <a:graphicFrameLocks noChangeAspect="1"/>
          </p:cNvGraphicFramePr>
          <p:nvPr/>
        </p:nvGraphicFramePr>
        <p:xfrm>
          <a:off x="381000" y="4005263"/>
          <a:ext cx="2246313" cy="660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25" name="Формула" r:id="rId13" imgW="774360" imgH="228600" progId="Equation.3">
                  <p:embed/>
                </p:oleObj>
              </mc:Choice>
              <mc:Fallback>
                <p:oleObj name="Формула" r:id="rId13" imgW="774360" imgH="228600" progId="Equation.3">
                  <p:embed/>
                  <p:pic>
                    <p:nvPicPr>
                      <p:cNvPr id="0" name="Object 2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" y="4005263"/>
                        <a:ext cx="2246313" cy="660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24"/>
          <p:cNvGraphicFramePr>
            <a:graphicFrameLocks noChangeAspect="1"/>
          </p:cNvGraphicFramePr>
          <p:nvPr/>
        </p:nvGraphicFramePr>
        <p:xfrm>
          <a:off x="2940050" y="3962400"/>
          <a:ext cx="2724150" cy="696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26" name="Формула" r:id="rId15" imgW="939600" imgH="241200" progId="Equation.3">
                  <p:embed/>
                </p:oleObj>
              </mc:Choice>
              <mc:Fallback>
                <p:oleObj name="Формула" r:id="rId15" imgW="939600" imgH="241200" progId="Equation.3">
                  <p:embed/>
                  <p:pic>
                    <p:nvPicPr>
                      <p:cNvPr id="0" name="Object 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40050" y="3962400"/>
                        <a:ext cx="2724150" cy="6969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25"/>
          <p:cNvGraphicFramePr>
            <a:graphicFrameLocks noChangeAspect="1"/>
          </p:cNvGraphicFramePr>
          <p:nvPr/>
        </p:nvGraphicFramePr>
        <p:xfrm>
          <a:off x="5864225" y="3944938"/>
          <a:ext cx="3055938" cy="623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27" name="Формула" r:id="rId17" imgW="1054080" imgH="215640" progId="Equation.3">
                  <p:embed/>
                </p:oleObj>
              </mc:Choice>
              <mc:Fallback>
                <p:oleObj name="Формула" r:id="rId17" imgW="1054080" imgH="215640" progId="Equation.3">
                  <p:embed/>
                  <p:pic>
                    <p:nvPicPr>
                      <p:cNvPr id="0" name="Object 2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64225" y="3944938"/>
                        <a:ext cx="3055938" cy="6238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Rectangle 3"/>
          <p:cNvSpPr>
            <a:spLocks noChangeArrowheads="1"/>
          </p:cNvSpPr>
          <p:nvPr/>
        </p:nvSpPr>
        <p:spPr bwMode="auto">
          <a:xfrm>
            <a:off x="323850" y="4941888"/>
            <a:ext cx="8291513" cy="604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</a:pPr>
            <a:r>
              <a:rPr lang="ru-RU" sz="2800" b="0"/>
              <a:t>№3. При каких </a:t>
            </a:r>
            <a:r>
              <a:rPr lang="ru-RU" sz="2800" b="0" i="1"/>
              <a:t>х</a:t>
            </a:r>
            <a:r>
              <a:rPr lang="ru-RU" sz="2800" b="0"/>
              <a:t> имеет смысл выражение (устно):</a:t>
            </a:r>
          </a:p>
        </p:txBody>
      </p:sp>
      <p:graphicFrame>
        <p:nvGraphicFramePr>
          <p:cNvPr id="12" name="Object 27"/>
          <p:cNvGraphicFramePr>
            <a:graphicFrameLocks noChangeAspect="1"/>
          </p:cNvGraphicFramePr>
          <p:nvPr/>
        </p:nvGraphicFramePr>
        <p:xfrm>
          <a:off x="250825" y="5516563"/>
          <a:ext cx="2393950" cy="660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28" name="Формула" r:id="rId19" imgW="825480" imgH="228600" progId="Equation.3">
                  <p:embed/>
                </p:oleObj>
              </mc:Choice>
              <mc:Fallback>
                <p:oleObj name="Формула" r:id="rId19" imgW="825480" imgH="228600" progId="Equation.3">
                  <p:embed/>
                  <p:pic>
                    <p:nvPicPr>
                      <p:cNvPr id="0" name="Object 2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0825" y="5516563"/>
                        <a:ext cx="2393950" cy="660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28"/>
          <p:cNvGraphicFramePr>
            <a:graphicFrameLocks noChangeAspect="1"/>
          </p:cNvGraphicFramePr>
          <p:nvPr/>
        </p:nvGraphicFramePr>
        <p:xfrm>
          <a:off x="2916238" y="5540375"/>
          <a:ext cx="2649537" cy="696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29" name="Формула" r:id="rId21" imgW="914400" imgH="241200" progId="Equation.3">
                  <p:embed/>
                </p:oleObj>
              </mc:Choice>
              <mc:Fallback>
                <p:oleObj name="Формула" r:id="rId21" imgW="914400" imgH="241200" progId="Equation.3">
                  <p:embed/>
                  <p:pic>
                    <p:nvPicPr>
                      <p:cNvPr id="0" name="Object 2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16238" y="5540375"/>
                        <a:ext cx="2649537" cy="6969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29"/>
          <p:cNvGraphicFramePr>
            <a:graphicFrameLocks noChangeAspect="1"/>
          </p:cNvGraphicFramePr>
          <p:nvPr/>
        </p:nvGraphicFramePr>
        <p:xfrm>
          <a:off x="5867400" y="5468938"/>
          <a:ext cx="2466975" cy="623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30" name="Формула" r:id="rId23" imgW="850680" imgH="215640" progId="Equation.3">
                  <p:embed/>
                </p:oleObj>
              </mc:Choice>
              <mc:Fallback>
                <p:oleObj name="Формула" r:id="rId23" imgW="850680" imgH="215640" progId="Equation.3">
                  <p:embed/>
                  <p:pic>
                    <p:nvPicPr>
                      <p:cNvPr id="0" name="Object 2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67400" y="5468938"/>
                        <a:ext cx="2466975" cy="6238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24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67" grpId="0" build="p"/>
      <p:bldP spid="5" grpId="0" build="p"/>
      <p:bldP spid="11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7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ru-RU" smtClean="0"/>
              <a:t>Свойства логарифмов</a:t>
            </a:r>
          </a:p>
        </p:txBody>
      </p:sp>
      <p:sp>
        <p:nvSpPr>
          <p:cNvPr id="62467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57200" y="1600200"/>
            <a:ext cx="8291513" cy="604838"/>
          </a:xfrm>
        </p:spPr>
        <p:txBody>
          <a:bodyPr/>
          <a:lstStyle/>
          <a:p>
            <a:pPr>
              <a:buFontTx/>
              <a:buNone/>
            </a:pPr>
            <a:r>
              <a:rPr lang="ru-RU" smtClean="0">
                <a:latin typeface="Times New Roman" pitchFamily="18" charset="0"/>
              </a:rPr>
              <a:t>Пусть </a:t>
            </a:r>
            <a:r>
              <a:rPr lang="en-US" i="1" smtClean="0">
                <a:latin typeface="Times New Roman" pitchFamily="18" charset="0"/>
              </a:rPr>
              <a:t>a&gt;0, a</a:t>
            </a:r>
            <a:r>
              <a:rPr lang="en-US" i="1" smtClean="0">
                <a:latin typeface="Times New Roman" pitchFamily="18" charset="0"/>
                <a:sym typeface="Symbol" pitchFamily="18" charset="2"/>
              </a:rPr>
              <a:t>1, b&gt;0, c&gt;0, rR, </a:t>
            </a:r>
            <a:r>
              <a:rPr lang="ru-RU" smtClean="0">
                <a:latin typeface="Times New Roman" pitchFamily="18" charset="0"/>
                <a:sym typeface="Symbol" pitchFamily="18" charset="2"/>
              </a:rPr>
              <a:t>тогда</a:t>
            </a:r>
            <a:endParaRPr lang="en-US" smtClean="0">
              <a:latin typeface="Times New Roman" pitchFamily="18" charset="0"/>
              <a:sym typeface="Symbol" pitchFamily="18" charset="2"/>
            </a:endParaRPr>
          </a:p>
        </p:txBody>
      </p:sp>
      <p:graphicFrame>
        <p:nvGraphicFramePr>
          <p:cNvPr id="10" name="Object 10"/>
          <p:cNvGraphicFramePr>
            <a:graphicFrameLocks noChangeAspect="1"/>
          </p:cNvGraphicFramePr>
          <p:nvPr/>
        </p:nvGraphicFramePr>
        <p:xfrm>
          <a:off x="1598613" y="2276475"/>
          <a:ext cx="4860925" cy="660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2" name="Формула" r:id="rId3" imgW="1676160" imgH="228600" progId="Equation.3">
                  <p:embed/>
                </p:oleObj>
              </mc:Choice>
              <mc:Fallback>
                <p:oleObj name="Формула" r:id="rId3" imgW="1676160" imgH="228600" progId="Equation.3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98613" y="2276475"/>
                        <a:ext cx="4860925" cy="660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13"/>
          <p:cNvGraphicFramePr>
            <a:graphicFrameLocks noChangeAspect="1"/>
          </p:cNvGraphicFramePr>
          <p:nvPr/>
        </p:nvGraphicFramePr>
        <p:xfrm>
          <a:off x="1543050" y="2852738"/>
          <a:ext cx="4933950" cy="1247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3" name="Формула" r:id="rId5" imgW="1701720" imgH="431640" progId="Equation.3">
                  <p:embed/>
                </p:oleObj>
              </mc:Choice>
              <mc:Fallback>
                <p:oleObj name="Формула" r:id="rId5" imgW="1701720" imgH="431640" progId="Equation.3">
                  <p:embed/>
                  <p:pic>
                    <p:nvPicPr>
                      <p:cNvPr id="0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43050" y="2852738"/>
                        <a:ext cx="4933950" cy="12477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14"/>
          <p:cNvGraphicFramePr>
            <a:graphicFrameLocks noChangeAspect="1"/>
          </p:cNvGraphicFramePr>
          <p:nvPr/>
        </p:nvGraphicFramePr>
        <p:xfrm>
          <a:off x="2209800" y="3933825"/>
          <a:ext cx="3644900" cy="696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4" name="Формула" r:id="rId7" imgW="1257120" imgH="241200" progId="Equation.3">
                  <p:embed/>
                </p:oleObj>
              </mc:Choice>
              <mc:Fallback>
                <p:oleObj name="Формула" r:id="rId7" imgW="1257120" imgH="241200" progId="Equation.3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09800" y="3933825"/>
                        <a:ext cx="3644900" cy="6969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15"/>
          <p:cNvGraphicFramePr>
            <a:graphicFrameLocks noChangeAspect="1"/>
          </p:cNvGraphicFramePr>
          <p:nvPr/>
        </p:nvGraphicFramePr>
        <p:xfrm>
          <a:off x="2190750" y="4581525"/>
          <a:ext cx="3719513" cy="1138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5" name="Формула" r:id="rId9" imgW="1282680" imgH="393480" progId="Equation.3">
                  <p:embed/>
                </p:oleObj>
              </mc:Choice>
              <mc:Fallback>
                <p:oleObj name="Формула" r:id="rId9" imgW="1282680" imgH="393480" progId="Equation.3">
                  <p:embed/>
                  <p:pic>
                    <p:nvPicPr>
                      <p:cNvPr id="0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90750" y="4581525"/>
                        <a:ext cx="3719513" cy="11382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16"/>
          <p:cNvGraphicFramePr>
            <a:graphicFrameLocks noChangeAspect="1"/>
          </p:cNvGraphicFramePr>
          <p:nvPr/>
        </p:nvGraphicFramePr>
        <p:xfrm>
          <a:off x="2498725" y="5445125"/>
          <a:ext cx="3130550" cy="1247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6" name="Формула" r:id="rId11" imgW="1079280" imgH="431640" progId="Equation.3">
                  <p:embed/>
                </p:oleObj>
              </mc:Choice>
              <mc:Fallback>
                <p:oleObj name="Формула" r:id="rId11" imgW="1079280" imgH="431640" progId="Equation.3">
                  <p:embed/>
                  <p:pic>
                    <p:nvPicPr>
                      <p:cNvPr id="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98725" y="5445125"/>
                        <a:ext cx="3130550" cy="12477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24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67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4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ru-RU" smtClean="0"/>
              <a:t>Свойства логарифмов</a:t>
            </a:r>
          </a:p>
        </p:txBody>
      </p:sp>
      <p:sp>
        <p:nvSpPr>
          <p:cNvPr id="62467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57200" y="1600200"/>
            <a:ext cx="8291513" cy="604838"/>
          </a:xfrm>
        </p:spPr>
        <p:txBody>
          <a:bodyPr/>
          <a:lstStyle/>
          <a:p>
            <a:pPr>
              <a:buFontTx/>
              <a:buNone/>
            </a:pPr>
            <a:r>
              <a:rPr lang="ru-RU" smtClean="0">
                <a:latin typeface="Times New Roman" pitchFamily="18" charset="0"/>
              </a:rPr>
              <a:t>№1. Вычислить:</a:t>
            </a:r>
            <a:endParaRPr lang="en-US" i="1" smtClean="0">
              <a:latin typeface="Times New Roman" pitchFamily="18" charset="0"/>
              <a:sym typeface="Symbol" pitchFamily="18" charset="2"/>
            </a:endParaRPr>
          </a:p>
        </p:txBody>
      </p:sp>
      <p:graphicFrame>
        <p:nvGraphicFramePr>
          <p:cNvPr id="10" name="Object 10"/>
          <p:cNvGraphicFramePr>
            <a:graphicFrameLocks noChangeAspect="1"/>
          </p:cNvGraphicFramePr>
          <p:nvPr/>
        </p:nvGraphicFramePr>
        <p:xfrm>
          <a:off x="3602038" y="1543050"/>
          <a:ext cx="4899025" cy="733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2" name="Формула" r:id="rId3" imgW="1688760" imgH="253800" progId="Equation.3">
                  <p:embed/>
                </p:oleObj>
              </mc:Choice>
              <mc:Fallback>
                <p:oleObj name="Формула" r:id="rId3" imgW="1688760" imgH="253800" progId="Equation.3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02038" y="1543050"/>
                        <a:ext cx="4899025" cy="7334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2302" name="Text Box 78"/>
          <p:cNvSpPr txBox="1">
            <a:spLocks noChangeArrowheads="1"/>
          </p:cNvSpPr>
          <p:nvPr/>
        </p:nvSpPr>
        <p:spPr bwMode="auto">
          <a:xfrm>
            <a:off x="250825" y="6021388"/>
            <a:ext cx="3925888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0">
                <a:solidFill>
                  <a:srgbClr val="000099"/>
                </a:solidFill>
                <a:latin typeface="Cambria" pitchFamily="18" charset="0"/>
              </a:rPr>
              <a:t>№290-295(неч)</a:t>
            </a:r>
          </a:p>
        </p:txBody>
      </p:sp>
      <p:sp>
        <p:nvSpPr>
          <p:cNvPr id="53057" name="Text Box 833"/>
          <p:cNvSpPr txBox="1">
            <a:spLocks noChangeArrowheads="1"/>
          </p:cNvSpPr>
          <p:nvPr/>
        </p:nvSpPr>
        <p:spPr bwMode="auto">
          <a:xfrm>
            <a:off x="4284663" y="6021388"/>
            <a:ext cx="3960812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0">
                <a:solidFill>
                  <a:srgbClr val="FF0066"/>
                </a:solidFill>
                <a:latin typeface="Cambria" pitchFamily="18" charset="0"/>
              </a:rPr>
              <a:t>ДЗ:</a:t>
            </a:r>
            <a:r>
              <a:rPr lang="en-US" sz="2800" b="0">
                <a:solidFill>
                  <a:srgbClr val="FF0066"/>
                </a:solidFill>
                <a:latin typeface="Cambria" pitchFamily="18" charset="0"/>
              </a:rPr>
              <a:t>§</a:t>
            </a:r>
            <a:r>
              <a:rPr lang="ru-RU" sz="2800" b="0">
                <a:solidFill>
                  <a:srgbClr val="FF0066"/>
                </a:solidFill>
                <a:latin typeface="Cambria" pitchFamily="18" charset="0"/>
              </a:rPr>
              <a:t>16, №290-295(чёт)</a:t>
            </a:r>
            <a:endParaRPr lang="en-US" sz="2800" b="0">
              <a:solidFill>
                <a:srgbClr val="FF0066"/>
              </a:solidFill>
              <a:latin typeface="Cambria" pitchFamily="18" charset="0"/>
            </a:endParaRPr>
          </a:p>
        </p:txBody>
      </p:sp>
      <p:graphicFrame>
        <p:nvGraphicFramePr>
          <p:cNvPr id="2" name="Object 9"/>
          <p:cNvGraphicFramePr>
            <a:graphicFrameLocks noChangeAspect="1"/>
          </p:cNvGraphicFramePr>
          <p:nvPr/>
        </p:nvGraphicFramePr>
        <p:xfrm>
          <a:off x="587375" y="2205038"/>
          <a:ext cx="5784850" cy="1138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3" name="Формула" r:id="rId5" imgW="1993680" imgH="393480" progId="Equation.3">
                  <p:embed/>
                </p:oleObj>
              </mc:Choice>
              <mc:Fallback>
                <p:oleObj name="Формула" r:id="rId5" imgW="1993680" imgH="393480" progId="Equation.3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7375" y="2205038"/>
                        <a:ext cx="5784850" cy="11382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11"/>
          <p:cNvGraphicFramePr>
            <a:graphicFrameLocks noChangeAspect="1"/>
          </p:cNvGraphicFramePr>
          <p:nvPr/>
        </p:nvGraphicFramePr>
        <p:xfrm>
          <a:off x="5910263" y="3213100"/>
          <a:ext cx="2909887" cy="1320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4" name="Формула" r:id="rId7" imgW="1002960" imgH="457200" progId="Equation.3">
                  <p:embed/>
                </p:oleObj>
              </mc:Choice>
              <mc:Fallback>
                <p:oleObj name="Формула" r:id="rId7" imgW="1002960" imgH="457200" progId="Equation.3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10263" y="3213100"/>
                        <a:ext cx="2909887" cy="1320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12"/>
          <p:cNvGraphicFramePr>
            <a:graphicFrameLocks noChangeAspect="1"/>
          </p:cNvGraphicFramePr>
          <p:nvPr/>
        </p:nvGraphicFramePr>
        <p:xfrm>
          <a:off x="2479675" y="4403725"/>
          <a:ext cx="1804988" cy="1136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5" name="Формула" r:id="rId9" imgW="622080" imgH="393480" progId="Equation.3">
                  <p:embed/>
                </p:oleObj>
              </mc:Choice>
              <mc:Fallback>
                <p:oleObj name="Формула" r:id="rId9" imgW="622080" imgH="393480" progId="Equation.3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79675" y="4403725"/>
                        <a:ext cx="1804988" cy="11366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13"/>
          <p:cNvGraphicFramePr>
            <a:graphicFrameLocks noChangeAspect="1"/>
          </p:cNvGraphicFramePr>
          <p:nvPr/>
        </p:nvGraphicFramePr>
        <p:xfrm>
          <a:off x="4306888" y="4665663"/>
          <a:ext cx="1730375" cy="660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6" name="Формула" r:id="rId11" imgW="596880" imgH="228600" progId="Equation.3">
                  <p:embed/>
                </p:oleObj>
              </mc:Choice>
              <mc:Fallback>
                <p:oleObj name="Формула" r:id="rId11" imgW="596880" imgH="228600" progId="Equation.3">
                  <p:embed/>
                  <p:pic>
                    <p:nvPicPr>
                      <p:cNvPr id="0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06888" y="4665663"/>
                        <a:ext cx="1730375" cy="660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14"/>
          <p:cNvGraphicFramePr>
            <a:graphicFrameLocks noChangeAspect="1"/>
          </p:cNvGraphicFramePr>
          <p:nvPr/>
        </p:nvGraphicFramePr>
        <p:xfrm>
          <a:off x="6034088" y="4691063"/>
          <a:ext cx="698500" cy="476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7" name="Формула" r:id="rId13" imgW="241200" imgH="164880" progId="Equation.3">
                  <p:embed/>
                </p:oleObj>
              </mc:Choice>
              <mc:Fallback>
                <p:oleObj name="Формула" r:id="rId13" imgW="241200" imgH="164880" progId="Equation.3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34088" y="4691063"/>
                        <a:ext cx="698500" cy="4762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15"/>
          <p:cNvGraphicFramePr>
            <a:graphicFrameLocks noChangeAspect="1"/>
          </p:cNvGraphicFramePr>
          <p:nvPr/>
        </p:nvGraphicFramePr>
        <p:xfrm>
          <a:off x="569913" y="4379913"/>
          <a:ext cx="1914525" cy="1209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8" name="Формула" r:id="rId15" imgW="660240" imgH="419040" progId="Equation.3">
                  <p:embed/>
                </p:oleObj>
              </mc:Choice>
              <mc:Fallback>
                <p:oleObj name="Формула" r:id="rId15" imgW="660240" imgH="419040" progId="Equation.3">
                  <p:embed/>
                  <p:pic>
                    <p:nvPicPr>
                      <p:cNvPr id="0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9913" y="4379913"/>
                        <a:ext cx="1914525" cy="12096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16"/>
          <p:cNvGraphicFramePr>
            <a:graphicFrameLocks noChangeAspect="1"/>
          </p:cNvGraphicFramePr>
          <p:nvPr/>
        </p:nvGraphicFramePr>
        <p:xfrm>
          <a:off x="598488" y="3228975"/>
          <a:ext cx="5341937" cy="992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9" name="Формула" r:id="rId17" imgW="1841400" imgH="342720" progId="Equation.3">
                  <p:embed/>
                </p:oleObj>
              </mc:Choice>
              <mc:Fallback>
                <p:oleObj name="Формула" r:id="rId17" imgW="1841400" imgH="342720" progId="Equation.3">
                  <p:embed/>
                  <p:pic>
                    <p:nvPicPr>
                      <p:cNvPr id="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8488" y="3228975"/>
                        <a:ext cx="5341937" cy="9921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24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52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53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67" grpId="0" build="p"/>
      <p:bldP spid="52302" grpId="0"/>
      <p:bldP spid="5305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8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ru-RU" smtClean="0"/>
              <a:t>Решение задач</a:t>
            </a:r>
          </a:p>
        </p:txBody>
      </p:sp>
      <p:sp>
        <p:nvSpPr>
          <p:cNvPr id="62467" name="Rectangle 3"/>
          <p:cNvSpPr>
            <a:spLocks noChangeArrowheads="1"/>
          </p:cNvSpPr>
          <p:nvPr/>
        </p:nvSpPr>
        <p:spPr bwMode="auto">
          <a:xfrm>
            <a:off x="457200" y="1600200"/>
            <a:ext cx="8291513" cy="604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</a:pPr>
            <a:r>
              <a:rPr lang="ru-RU" sz="2800" b="0"/>
              <a:t>№1. Вычислить устно:</a:t>
            </a:r>
          </a:p>
        </p:txBody>
      </p:sp>
      <p:graphicFrame>
        <p:nvGraphicFramePr>
          <p:cNvPr id="10" name="Object 10"/>
          <p:cNvGraphicFramePr>
            <a:graphicFrameLocks noChangeAspect="1"/>
          </p:cNvGraphicFramePr>
          <p:nvPr/>
        </p:nvGraphicFramePr>
        <p:xfrm>
          <a:off x="539750" y="2349500"/>
          <a:ext cx="2944813" cy="696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6" name="Формула" r:id="rId3" imgW="1015920" imgH="241200" progId="Equation.3">
                  <p:embed/>
                </p:oleObj>
              </mc:Choice>
              <mc:Fallback>
                <p:oleObj name="Формула" r:id="rId3" imgW="1015920" imgH="241200" progId="Equation.3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9750" y="2349500"/>
                        <a:ext cx="2944813" cy="6969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17"/>
          <p:cNvGraphicFramePr>
            <a:graphicFrameLocks noChangeAspect="1"/>
          </p:cNvGraphicFramePr>
          <p:nvPr/>
        </p:nvGraphicFramePr>
        <p:xfrm>
          <a:off x="3744913" y="2319338"/>
          <a:ext cx="1839912" cy="698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7" name="Формула" r:id="rId5" imgW="634680" imgH="241200" progId="Equation.3">
                  <p:embed/>
                </p:oleObj>
              </mc:Choice>
              <mc:Fallback>
                <p:oleObj name="Формула" r:id="rId5" imgW="634680" imgH="241200" progId="Equation.3">
                  <p:embed/>
                  <p:pic>
                    <p:nvPicPr>
                      <p:cNvPr id="0" name="Object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44913" y="2319338"/>
                        <a:ext cx="1839912" cy="698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20"/>
          <p:cNvGraphicFramePr>
            <a:graphicFrameLocks noChangeAspect="1"/>
          </p:cNvGraphicFramePr>
          <p:nvPr/>
        </p:nvGraphicFramePr>
        <p:xfrm>
          <a:off x="5688013" y="2060575"/>
          <a:ext cx="3276600" cy="1177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8" name="Формула" r:id="rId7" imgW="1130040" imgH="406080" progId="Equation.3">
                  <p:embed/>
                </p:oleObj>
              </mc:Choice>
              <mc:Fallback>
                <p:oleObj name="Формула" r:id="rId7" imgW="1130040" imgH="406080" progId="Equation.3">
                  <p:embed/>
                  <p:pic>
                    <p:nvPicPr>
                      <p:cNvPr id="0" name="Object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88013" y="2060575"/>
                        <a:ext cx="3276600" cy="11779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395288" y="3429000"/>
            <a:ext cx="8291512" cy="604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</a:pPr>
            <a:r>
              <a:rPr lang="ru-RU" sz="2800" b="0">
                <a:latin typeface="Times New Roman" pitchFamily="18" charset="0"/>
              </a:rPr>
              <a:t>№2</a:t>
            </a:r>
            <a:r>
              <a:rPr lang="ru-RU" sz="2800" b="0"/>
              <a:t>. Решить уравнение (устно):</a:t>
            </a:r>
          </a:p>
        </p:txBody>
      </p:sp>
      <p:graphicFrame>
        <p:nvGraphicFramePr>
          <p:cNvPr id="6" name="Object 23"/>
          <p:cNvGraphicFramePr>
            <a:graphicFrameLocks noChangeAspect="1"/>
          </p:cNvGraphicFramePr>
          <p:nvPr/>
        </p:nvGraphicFramePr>
        <p:xfrm>
          <a:off x="377825" y="4022725"/>
          <a:ext cx="2282825" cy="623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9" name="Формула" r:id="rId9" imgW="787320" imgH="215640" progId="Equation.3">
                  <p:embed/>
                </p:oleObj>
              </mc:Choice>
              <mc:Fallback>
                <p:oleObj name="Формула" r:id="rId9" imgW="787320" imgH="215640" progId="Equation.3">
                  <p:embed/>
                  <p:pic>
                    <p:nvPicPr>
                      <p:cNvPr id="0" name="Object 2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7825" y="4022725"/>
                        <a:ext cx="2282825" cy="6238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24"/>
          <p:cNvGraphicFramePr>
            <a:graphicFrameLocks noChangeAspect="1"/>
          </p:cNvGraphicFramePr>
          <p:nvPr/>
        </p:nvGraphicFramePr>
        <p:xfrm>
          <a:off x="2787650" y="4027488"/>
          <a:ext cx="2981325" cy="696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90" name="Формула" r:id="rId11" imgW="1028520" imgH="241200" progId="Equation.3">
                  <p:embed/>
                </p:oleObj>
              </mc:Choice>
              <mc:Fallback>
                <p:oleObj name="Формула" r:id="rId11" imgW="1028520" imgH="241200" progId="Equation.3">
                  <p:embed/>
                  <p:pic>
                    <p:nvPicPr>
                      <p:cNvPr id="0" name="Object 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87650" y="4027488"/>
                        <a:ext cx="2981325" cy="6969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25"/>
          <p:cNvGraphicFramePr>
            <a:graphicFrameLocks noChangeAspect="1"/>
          </p:cNvGraphicFramePr>
          <p:nvPr/>
        </p:nvGraphicFramePr>
        <p:xfrm>
          <a:off x="5867400" y="3957638"/>
          <a:ext cx="3055938" cy="623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91" name="Формула" r:id="rId13" imgW="1054080" imgH="215640" progId="Equation.3">
                  <p:embed/>
                </p:oleObj>
              </mc:Choice>
              <mc:Fallback>
                <p:oleObj name="Формула" r:id="rId13" imgW="1054080" imgH="215640" progId="Equation.3">
                  <p:embed/>
                  <p:pic>
                    <p:nvPicPr>
                      <p:cNvPr id="0" name="Object 2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67400" y="3957638"/>
                        <a:ext cx="3055938" cy="6238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Rectangle 3"/>
          <p:cNvSpPr>
            <a:spLocks noChangeArrowheads="1"/>
          </p:cNvSpPr>
          <p:nvPr/>
        </p:nvSpPr>
        <p:spPr bwMode="auto">
          <a:xfrm>
            <a:off x="323850" y="4941888"/>
            <a:ext cx="8291513" cy="604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</a:pPr>
            <a:r>
              <a:rPr lang="ru-RU" sz="2800" b="0">
                <a:latin typeface="Times New Roman" pitchFamily="18" charset="0"/>
              </a:rPr>
              <a:t>№3. Вычислить</a:t>
            </a:r>
            <a:r>
              <a:rPr lang="ru-RU" sz="2800" b="0"/>
              <a:t> (устно):</a:t>
            </a:r>
          </a:p>
        </p:txBody>
      </p:sp>
      <p:graphicFrame>
        <p:nvGraphicFramePr>
          <p:cNvPr id="12" name="Object 27"/>
          <p:cNvGraphicFramePr>
            <a:graphicFrameLocks noChangeAspect="1"/>
          </p:cNvGraphicFramePr>
          <p:nvPr/>
        </p:nvGraphicFramePr>
        <p:xfrm>
          <a:off x="360363" y="5516563"/>
          <a:ext cx="3203575" cy="660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92" name="Формула" r:id="rId15" imgW="1104840" imgH="228600" progId="Equation.3">
                  <p:embed/>
                </p:oleObj>
              </mc:Choice>
              <mc:Fallback>
                <p:oleObj name="Формула" r:id="rId15" imgW="1104840" imgH="228600" progId="Equation.3">
                  <p:embed/>
                  <p:pic>
                    <p:nvPicPr>
                      <p:cNvPr id="0" name="Object 2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0363" y="5516563"/>
                        <a:ext cx="3203575" cy="660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28"/>
          <p:cNvGraphicFramePr>
            <a:graphicFrameLocks noChangeAspect="1"/>
          </p:cNvGraphicFramePr>
          <p:nvPr/>
        </p:nvGraphicFramePr>
        <p:xfrm>
          <a:off x="3736975" y="5534025"/>
          <a:ext cx="3311525" cy="660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93" name="Формула" r:id="rId17" imgW="1143000" imgH="228600" progId="Equation.3">
                  <p:embed/>
                </p:oleObj>
              </mc:Choice>
              <mc:Fallback>
                <p:oleObj name="Формула" r:id="rId17" imgW="1143000" imgH="228600" progId="Equation.3">
                  <p:embed/>
                  <p:pic>
                    <p:nvPicPr>
                      <p:cNvPr id="0" name="Object 2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36975" y="5534025"/>
                        <a:ext cx="3311525" cy="660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2302" name="Text Box 78"/>
          <p:cNvSpPr txBox="1">
            <a:spLocks noChangeArrowheads="1"/>
          </p:cNvSpPr>
          <p:nvPr/>
        </p:nvSpPr>
        <p:spPr bwMode="auto">
          <a:xfrm>
            <a:off x="71438" y="6165850"/>
            <a:ext cx="50355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0">
                <a:solidFill>
                  <a:srgbClr val="000099"/>
                </a:solidFill>
                <a:latin typeface="Cambria" pitchFamily="18" charset="0"/>
              </a:rPr>
              <a:t>№279, 280, 286,296, 298 (неч)</a:t>
            </a:r>
          </a:p>
        </p:txBody>
      </p:sp>
      <p:sp>
        <p:nvSpPr>
          <p:cNvPr id="53057" name="Text Box 833"/>
          <p:cNvSpPr txBox="1">
            <a:spLocks noChangeArrowheads="1"/>
          </p:cNvSpPr>
          <p:nvPr/>
        </p:nvSpPr>
        <p:spPr bwMode="auto">
          <a:xfrm>
            <a:off x="5143500" y="6165850"/>
            <a:ext cx="41751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0">
                <a:solidFill>
                  <a:srgbClr val="FF0066"/>
                </a:solidFill>
                <a:latin typeface="Cambria" pitchFamily="18" charset="0"/>
              </a:rPr>
              <a:t>ДЗ: №286, 296, 298(чёт)</a:t>
            </a:r>
            <a:endParaRPr lang="en-US" sz="2800" b="0">
              <a:solidFill>
                <a:srgbClr val="FF0066"/>
              </a:solidFill>
              <a:latin typeface="Cambr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24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52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53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67" grpId="0" build="p"/>
      <p:bldP spid="5" grpId="0" build="p"/>
      <p:bldP spid="11" grpId="0" build="p"/>
      <p:bldP spid="52302" grpId="0"/>
      <p:bldP spid="53057" grpId="0"/>
    </p:bld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Другая 1">
      <a:majorFont>
        <a:latin typeface="Bookman Old Style"/>
        <a:ea typeface=""/>
        <a:cs typeface="Arial"/>
      </a:majorFont>
      <a:minorFont>
        <a:latin typeface="Cambria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Edge</Template>
  <TotalTime>2280</TotalTime>
  <Words>1350</Words>
  <Application>Microsoft Office PowerPoint</Application>
  <PresentationFormat>Экран (4:3)</PresentationFormat>
  <Paragraphs>372</Paragraphs>
  <Slides>39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39</vt:i4>
      </vt:variant>
    </vt:vector>
  </HeadingPairs>
  <TitlesOfParts>
    <vt:vector size="41" baseType="lpstr">
      <vt:lpstr>Оформление по умолчанию</vt:lpstr>
      <vt:lpstr>Формула</vt:lpstr>
      <vt:lpstr>Логарифмическая функция</vt:lpstr>
      <vt:lpstr>Содержание</vt:lpstr>
      <vt:lpstr>Логарифмы</vt:lpstr>
      <vt:lpstr>Логарифмы</vt:lpstr>
      <vt:lpstr>Логарифмы</vt:lpstr>
      <vt:lpstr>Свойства логарифмов</vt:lpstr>
      <vt:lpstr>Свойства логарифмов</vt:lpstr>
      <vt:lpstr>Свойства логарифмов</vt:lpstr>
      <vt:lpstr>Решение задач</vt:lpstr>
      <vt:lpstr>Десятичные и натуральные логарифмы</vt:lpstr>
      <vt:lpstr>Десятичные и натуральные логарифмы</vt:lpstr>
      <vt:lpstr>Десятичные и натуральные логарифмы</vt:lpstr>
      <vt:lpstr>Логарифмическая функция, её свойства и график.</vt:lpstr>
      <vt:lpstr>Логарифмическая функция, её свойства и график.</vt:lpstr>
      <vt:lpstr>Логарифмическая функция, её свойства и график.</vt:lpstr>
      <vt:lpstr>Логарифмическая функция, её свойства и график.</vt:lpstr>
      <vt:lpstr>Логарифмическая функция, её свойства и график.</vt:lpstr>
      <vt:lpstr>Логарифмическая функция, её свойства и график.</vt:lpstr>
      <vt:lpstr>Логарифмическая функция, её свойства и график.</vt:lpstr>
      <vt:lpstr>Решение задач</vt:lpstr>
      <vt:lpstr>Решение задач</vt:lpstr>
      <vt:lpstr>Решение задач</vt:lpstr>
      <vt:lpstr>Логарифмические уравнения.</vt:lpstr>
      <vt:lpstr>Логарифмические уравнения.</vt:lpstr>
      <vt:lpstr>Логарифмические уравнения.</vt:lpstr>
      <vt:lpstr>Логарифмические уравнения.</vt:lpstr>
      <vt:lpstr>Логарифмические уравнения.</vt:lpstr>
      <vt:lpstr>Логарифмические уравнения.</vt:lpstr>
      <vt:lpstr>Логарифмические неравенства.</vt:lpstr>
      <vt:lpstr>Логарифмические неравенства.</vt:lpstr>
      <vt:lpstr>Логарифмические неравенства.</vt:lpstr>
      <vt:lpstr>Логарифмические неравенства.</vt:lpstr>
      <vt:lpstr>Логарифмические неравенства.</vt:lpstr>
      <vt:lpstr>Логарифмические неравенства.</vt:lpstr>
      <vt:lpstr>Логарифмические неравенства.</vt:lpstr>
      <vt:lpstr>Подготовка  к контрольной работе</vt:lpstr>
      <vt:lpstr>Системы логарифмических уравнений.</vt:lpstr>
      <vt:lpstr>Системы логарифмических уравнений.</vt:lpstr>
      <vt:lpstr>Системы логарифмических уравнений.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Показательная функция</dc:title>
  <dc:creator>Любаша</dc:creator>
  <cp:lastModifiedBy>Любовь Сергеевна</cp:lastModifiedBy>
  <cp:revision>67</cp:revision>
  <dcterms:created xsi:type="dcterms:W3CDTF">2013-10-24T16:05:53Z</dcterms:created>
  <dcterms:modified xsi:type="dcterms:W3CDTF">2016-02-08T12:53:11Z</dcterms:modified>
</cp:coreProperties>
</file>