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3"/>
  </p:notesMasterIdLst>
  <p:sldIdLst>
    <p:sldId id="273" r:id="rId2"/>
    <p:sldId id="257" r:id="rId3"/>
    <p:sldId id="267" r:id="rId4"/>
    <p:sldId id="259" r:id="rId5"/>
    <p:sldId id="268" r:id="rId6"/>
    <p:sldId id="269" r:id="rId7"/>
    <p:sldId id="262" r:id="rId8"/>
    <p:sldId id="270" r:id="rId9"/>
    <p:sldId id="274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CCFF"/>
    <a:srgbClr val="2B3D95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32BDD-F262-455F-B661-D9256B004B71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AD7A2-F21F-47B7-AFC1-8C2CAC32F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AD7A2-F21F-47B7-AFC1-8C2CAC32FE9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9ABE29-F1B8-498C-AA10-B4FE50744F6F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35F490-9037-425F-AE8B-490001905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10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25003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Интегрированный урок обобщающего повторения по творчеству А.С. Пушкина в форме интерактивной игры  «Крестики-нолики» </a:t>
            </a:r>
            <a:br>
              <a:rPr lang="ru-RU" sz="36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 w="3200">
                <a:solidFill>
                  <a:srgbClr val="C00000">
                    <a:alpha val="25000"/>
                  </a:srgbClr>
                </a:solidFill>
                <a:prstDash val="solid"/>
                <a:rou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407194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Е.И.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Красноборова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В. А. Максимова, МАОУ СОШ №2 города Тобольска, учителя русского языка и литературы.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6286520"/>
            <a:ext cx="1841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Тобольск 2020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АВТОНОМНОЕ ОБЩЕОБРАЗОВАТЕЛЬНОЕ УЧРЕЖДЕНИЕ</a:t>
            </a:r>
            <a:endParaRPr lang="ru-RU" sz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«СРЕДНЯЯ  ОБЩЕОБРАЗОВАТЕЛЬНАЯ  ШКОЛА  №2»</a:t>
            </a:r>
            <a:endParaRPr lang="ru-RU" sz="1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357562"/>
            <a:ext cx="6572296" cy="22860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«Полтава», «Медный всадник», «Арап Петра Великого»</a:t>
            </a:r>
          </a:p>
          <a:p>
            <a:pPr algn="just">
              <a:buNone/>
            </a:pP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64782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каких произведениях 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А.С.Пушкина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изображён Пётр I ?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428736"/>
            <a:ext cx="8229600" cy="18621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22803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1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4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357562"/>
            <a:ext cx="6572296" cy="22860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Владимир. «Метель»</a:t>
            </a:r>
          </a:p>
          <a:p>
            <a:pPr algn="just">
              <a:buNone/>
            </a:pPr>
            <a:endParaRPr lang="ru-RU" sz="18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158162" cy="21478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каком  произведении А.С. Пушкина одному из героев природа помешала в осуществлении задуманного? Назовите имя этого героя </a:t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428736"/>
            <a:ext cx="8229600" cy="18621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500042"/>
            <a:ext cx="24109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  <a:endParaRPr lang="ru-RU" sz="4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28"/>
            <a:ext cx="2571768" cy="22145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471462" cy="58580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993300"/>
                </a:solidFill>
              </a:rPr>
              <a:t>х</a:t>
            </a:r>
            <a:endParaRPr lang="ru-RU" sz="4400" dirty="0">
              <a:solidFill>
                <a:srgbClr val="9933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28860" y="571480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14480" y="1357298"/>
            <a:ext cx="500066" cy="80012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7030A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285728"/>
            <a:ext cx="2643206" cy="21431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428992" y="500042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5072066" y="500042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3857620" y="1428736"/>
            <a:ext cx="1428760" cy="50872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Музыка</a:t>
            </a:r>
            <a:endParaRPr kumimoji="0" lang="ru-RU" sz="28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7030A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86446" y="285728"/>
            <a:ext cx="2428892" cy="21431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6000760" y="500042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7429520" y="500042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2428868"/>
            <a:ext cx="2571768" cy="20002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785786" y="2571744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500298" y="2571744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43240" y="2428868"/>
            <a:ext cx="2643206" cy="19428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3700662" y="2566100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4986546" y="2566100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2428868"/>
            <a:ext cx="2442942" cy="19428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6072198" y="2571744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7429520" y="2571744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1472" y="4357694"/>
            <a:ext cx="2571768" cy="22145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857224" y="4572008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2500298" y="4500570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1857356" y="5357826"/>
            <a:ext cx="1643074" cy="80012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7030A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143240" y="4357694"/>
            <a:ext cx="2643206" cy="22145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3700662" y="4423488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4986546" y="4423488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4357694"/>
            <a:ext cx="2428892" cy="22145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6000760" y="4500570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х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7500958" y="4500570"/>
            <a:ext cx="471462" cy="58580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9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99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6143636" y="5143512"/>
            <a:ext cx="1143008" cy="80012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7030A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7" name="Заголовок 1"/>
          <p:cNvSpPr txBox="1">
            <a:spLocks/>
          </p:cNvSpPr>
          <p:nvPr/>
        </p:nvSpPr>
        <p:spPr>
          <a:xfrm>
            <a:off x="1142976" y="5143512"/>
            <a:ext cx="1714512" cy="50006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6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7030A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0" name="Скругленный прямоугольник 49">
            <a:hlinkClick r:id="rId2" action="ppaction://hlinksldjump"/>
          </p:cNvPr>
          <p:cNvSpPr/>
          <p:nvPr/>
        </p:nvSpPr>
        <p:spPr>
          <a:xfrm>
            <a:off x="3571868" y="1428736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Музыка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357554" y="3214686"/>
            <a:ext cx="221457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Живопись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>
            <a:hlinkClick r:id="rId5" action="ppaction://hlinksldjump"/>
          </p:cNvPr>
          <p:cNvSpPr/>
          <p:nvPr/>
        </p:nvSpPr>
        <p:spPr>
          <a:xfrm>
            <a:off x="1428728" y="1285860"/>
            <a:ext cx="107157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857884" y="1428736"/>
            <a:ext cx="221457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Литература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142976" y="3143248"/>
            <a:ext cx="1714512" cy="7715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Кино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857884" y="3071810"/>
            <a:ext cx="228601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Иностранный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язык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>
            <a:hlinkClick r:id="rId8" action="ppaction://hlinksldjump"/>
          </p:cNvPr>
          <p:cNvSpPr/>
          <p:nvPr/>
        </p:nvSpPr>
        <p:spPr>
          <a:xfrm>
            <a:off x="857224" y="5214950"/>
            <a:ext cx="207170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География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500430" y="5214950"/>
            <a:ext cx="214314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Природа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072198" y="5214950"/>
            <a:ext cx="192882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История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0.025 L -0.07048 0.0761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7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6649 0.1011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5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7413 0.1011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  <p:bldP spid="7" grpId="0"/>
      <p:bldP spid="21" grpId="0"/>
      <p:bldP spid="22" grpId="0"/>
      <p:bldP spid="22" grpId="1"/>
      <p:bldP spid="23" grpId="0"/>
      <p:bldP spid="25" grpId="0"/>
      <p:bldP spid="26" grpId="0"/>
      <p:bldP spid="26" grpId="1"/>
      <p:bldP spid="16" grpId="0"/>
      <p:bldP spid="17" grpId="0"/>
      <p:bldP spid="17" grpId="1"/>
      <p:bldP spid="28" grpId="0"/>
      <p:bldP spid="29" grpId="0"/>
      <p:bldP spid="29" grpId="1"/>
      <p:bldP spid="32" grpId="0"/>
      <p:bldP spid="33" grpId="0"/>
      <p:bldP spid="33" grpId="1"/>
      <p:bldP spid="36" grpId="0"/>
      <p:bldP spid="37" grpId="0"/>
      <p:bldP spid="37" grpId="1"/>
      <p:bldP spid="38" grpId="0"/>
      <p:bldP spid="40" grpId="0"/>
      <p:bldP spid="41" grpId="0"/>
      <p:bldP spid="41" grpId="1"/>
      <p:bldP spid="44" grpId="0"/>
      <p:bldP spid="45" grpId="0"/>
      <p:bldP spid="45" grpId="1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3000372"/>
            <a:ext cx="5143504" cy="27146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 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Пушкиным написано не 5, как принято считать, а 7 сказок, включая сказки «Жених» и неоконченную «Сказку о медведихе». Эта сказка отличается тем, что написана белым стихом и по стилю близка народным сказкам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643050"/>
            <a:ext cx="8229600" cy="57150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algn="just"/>
            <a:endParaRPr lang="ru-RU" sz="22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just"/>
            <a:endParaRPr lang="ru-RU" sz="22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сказок написано А.С. Пушкиным?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357166"/>
            <a:ext cx="6463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ln w="3200">
                  <a:solidFill>
                    <a:schemeClr val="accent6">
                      <a:lumMod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357562"/>
            <a:ext cx="5000660" cy="22860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</a:rPr>
              <a:t>    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1820 году,  после того как Пушкин прочитал Жуковскому свою только что законченную поэму «Руслан и Людмила»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428736"/>
            <a:ext cx="8229600" cy="18621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500174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и в связи с чем В.А. Жуковский подарил А.С.Пушкину  свой портрет с надписью «Победителю ученику от побеждённого учителя»?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571480"/>
            <a:ext cx="33575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1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071810"/>
            <a:ext cx="5000660" cy="25717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     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«Борис Годунов»  М. П. Мусоргский, «Руслан и Людмила» , М.И.  Глинка,  «Евгений Онегин», «Пиковая дама» П. И. Чайковский, «Сказка о царе </a:t>
            </a:r>
            <a:r>
              <a:rPr lang="ru-RU" sz="2000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«Золотой петушок» Н. А. Римский-Корсаков, «Русалка» А.С.  Даргомыжский,    музыкальные иллюстрации к повести «Метель»  Г.В. Свиридов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428736"/>
            <a:ext cx="8229600" cy="18621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714488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Назовите  произведения   А.С.Пушкина, положенные  на музыку  русскими композиторами.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642918"/>
            <a:ext cx="37862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1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44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>
                  <a:lumMod val="1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357562"/>
            <a:ext cx="6572296" cy="22860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«Руслан и Людмила»,«Капитанская дочка», «Маленькие трагедии»,   «Дубровский»,   «Сказки»…)</a:t>
            </a:r>
          </a:p>
          <a:p>
            <a:pPr algn="just">
              <a:buNone/>
            </a:pPr>
            <a:endParaRPr lang="ru-RU" sz="1800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64782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кинофильмы и мультфильмы сняты по произведениям  А. С. Пушкина?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428736"/>
            <a:ext cx="8229600" cy="18621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15263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Кино</a:t>
            </a:r>
            <a:endParaRPr lang="ru-RU" sz="4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186766" cy="4119578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Определите по одному из фрагментов картины   название и автора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картины </a:t>
            </a:r>
            <a:endParaRPr lang="ru-RU" sz="14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85720" y="1571612"/>
            <a:ext cx="8229600" cy="1219200"/>
          </a:xfrm>
        </p:spPr>
        <p:txBody>
          <a:bodyPr>
            <a:no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n w="3200">
                <a:solidFill>
                  <a:schemeClr val="accent6">
                    <a:lumMod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357166"/>
            <a:ext cx="371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Живопись</a:t>
            </a:r>
            <a:endParaRPr lang="ru-RU" sz="4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3" name="Рисунок 12" descr="Ге Н. Пушкин в селе Михайловском, 18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2285992"/>
            <a:ext cx="2714644" cy="1841163"/>
          </a:xfrm>
          <a:prstGeom prst="rect">
            <a:avLst/>
          </a:prstGeom>
        </p:spPr>
      </p:pic>
      <p:pic>
        <p:nvPicPr>
          <p:cNvPr id="15" name="Рисунок 14" descr="Ге Н. Пушкин в селе Михайловском, 1875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071810"/>
            <a:ext cx="4857784" cy="3181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3643314"/>
            <a:ext cx="5000660" cy="22860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Француз </a:t>
            </a:r>
          </a:p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428736"/>
            <a:ext cx="8229600" cy="18621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642918"/>
            <a:ext cx="5429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Иностранный язык</a:t>
            </a:r>
            <a:endParaRPr lang="ru-RU" sz="44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>
                  <a:lumMod val="1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28662" y="1428736"/>
            <a:ext cx="73581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хорошее знание иностранного языка отразилось в 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прозвище   А.С.Пушкина?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58204" cy="1519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Назовите место, где «…на цепях между столбов…» качался гроб хрустальный с царевной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5357826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643314"/>
            <a:ext cx="42148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…Там за речкой тихоструйной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Есть высокая гора,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ней глубокая нора…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572496" y="0"/>
            <a:ext cx="571504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823</TotalTime>
  <Words>365</Words>
  <Application>Microsoft Office PowerPoint</Application>
  <PresentationFormat>Экран (4:3)</PresentationFormat>
  <Paragraphs>211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 Интегрированный урок обобщающего повторения по творчеству А.С. Пушкина в форме интерактивной игры  «Крестики-нолики»  </vt:lpstr>
      <vt:lpstr>х</vt:lpstr>
      <vt:lpstr>Слайд 3</vt:lpstr>
      <vt:lpstr>Слайд 4</vt:lpstr>
      <vt:lpstr>Слайд 5</vt:lpstr>
      <vt:lpstr>Какие кинофильмы и мультфильмы сняты по произведениям  А. С. Пушкина? </vt:lpstr>
      <vt:lpstr> </vt:lpstr>
      <vt:lpstr>Слайд 8</vt:lpstr>
      <vt:lpstr>География</vt:lpstr>
      <vt:lpstr>В каких произведениях А.С.Пушкина изображён Пётр I ? </vt:lpstr>
      <vt:lpstr>                                                               В каком  произведении А.С. Пушкина одному из героев природа помешала в осуществлении задуманного? Назовите имя этого героя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Учитель</cp:lastModifiedBy>
  <cp:revision>69</cp:revision>
  <dcterms:created xsi:type="dcterms:W3CDTF">2016-01-05T08:14:47Z</dcterms:created>
  <dcterms:modified xsi:type="dcterms:W3CDTF">2021-05-11T10:50:22Z</dcterms:modified>
</cp:coreProperties>
</file>