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6" r:id="rId3"/>
    <p:sldId id="257" r:id="rId4"/>
    <p:sldId id="278" r:id="rId5"/>
    <p:sldId id="272" r:id="rId6"/>
    <p:sldId id="275" r:id="rId7"/>
    <p:sldId id="259" r:id="rId8"/>
    <p:sldId id="261" r:id="rId9"/>
    <p:sldId id="281" r:id="rId10"/>
    <p:sldId id="279" r:id="rId11"/>
    <p:sldId id="280" r:id="rId12"/>
    <p:sldId id="277" r:id="rId13"/>
    <p:sldId id="262" r:id="rId14"/>
    <p:sldId id="283" r:id="rId15"/>
    <p:sldId id="268" r:id="rId16"/>
    <p:sldId id="282" r:id="rId17"/>
    <p:sldId id="269" r:id="rId18"/>
    <p:sldId id="284" r:id="rId19"/>
    <p:sldId id="267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720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3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20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23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28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80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5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07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48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33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slide" Target="slide11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g"/><Relationship Id="rId12" Type="http://schemas.openxmlformats.org/officeDocument/2006/relationships/image" Target="../media/image4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bin"/><Relationship Id="rId11" Type="http://schemas.openxmlformats.org/officeDocument/2006/relationships/image" Target="../media/image21.png"/><Relationship Id="rId5" Type="http://schemas.openxmlformats.org/officeDocument/2006/relationships/audio" Target="../media/audio8.bin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9.png"/><Relationship Id="rId1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slide" Target="slide13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g"/><Relationship Id="rId12" Type="http://schemas.openxmlformats.org/officeDocument/2006/relationships/image" Target="../media/image4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audio5.bin"/><Relationship Id="rId11" Type="http://schemas.openxmlformats.org/officeDocument/2006/relationships/image" Target="../media/image25.png"/><Relationship Id="rId5" Type="http://schemas.openxmlformats.org/officeDocument/2006/relationships/audio" Target="../media/audio2.bin"/><Relationship Id="rId10" Type="http://schemas.openxmlformats.org/officeDocument/2006/relationships/image" Target="../media/image24.png"/><Relationship Id="rId4" Type="http://schemas.openxmlformats.org/officeDocument/2006/relationships/audio" Target="../media/audio1.wav"/><Relationship Id="rId9" Type="http://schemas.openxmlformats.org/officeDocument/2006/relationships/image" Target="../media/image23.png"/><Relationship Id="rId1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audio" Target="../media/audio1.wav"/><Relationship Id="rId5" Type="http://schemas.openxmlformats.org/officeDocument/2006/relationships/hyperlink" Target="&#1087;&#1086;&#1076;&#1079;&#1077;&#1084;&#1085;&#1099;&#1081;.wmv" TargetMode="Externa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3.bin"/><Relationship Id="rId12" Type="http://schemas.openxmlformats.org/officeDocument/2006/relationships/image" Target="../media/image30.gif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audio" Target="../media/audio6.bin"/><Relationship Id="rId11" Type="http://schemas.openxmlformats.org/officeDocument/2006/relationships/image" Target="../media/image29.gif"/><Relationship Id="rId5" Type="http://schemas.openxmlformats.org/officeDocument/2006/relationships/audio" Target="../media/audio5.bin"/><Relationship Id="rId15" Type="http://schemas.openxmlformats.org/officeDocument/2006/relationships/audio" Target="../media/audio1.wav"/><Relationship Id="rId10" Type="http://schemas.openxmlformats.org/officeDocument/2006/relationships/image" Target="../media/image28.png"/><Relationship Id="rId4" Type="http://schemas.openxmlformats.org/officeDocument/2006/relationships/audio" Target="../media/audio1.wav"/><Relationship Id="rId9" Type="http://schemas.openxmlformats.org/officeDocument/2006/relationships/image" Target="../media/image27.jpg"/><Relationship Id="rId1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audio" Target="../media/audio1.wav"/><Relationship Id="rId5" Type="http://schemas.openxmlformats.org/officeDocument/2006/relationships/hyperlink" Target="&#1086;&#1089;&#1090;&#1072;&#1085;&#1086;&#1074;&#1082;&#1072;.wmv" TargetMode="Externa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slide" Target="slide17.xml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bin"/><Relationship Id="rId12" Type="http://schemas.openxmlformats.org/officeDocument/2006/relationships/image" Target="../media/image35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audio5.bin"/><Relationship Id="rId11" Type="http://schemas.openxmlformats.org/officeDocument/2006/relationships/image" Target="../media/image34.gif"/><Relationship Id="rId5" Type="http://schemas.openxmlformats.org/officeDocument/2006/relationships/audio" Target="../media/audio7.bin"/><Relationship Id="rId15" Type="http://schemas.openxmlformats.org/officeDocument/2006/relationships/audio" Target="../media/audio1.wav"/><Relationship Id="rId10" Type="http://schemas.openxmlformats.org/officeDocument/2006/relationships/image" Target="../media/image33.jpeg"/><Relationship Id="rId4" Type="http://schemas.openxmlformats.org/officeDocument/2006/relationships/audio" Target="../media/audio1.wav"/><Relationship Id="rId9" Type="http://schemas.openxmlformats.org/officeDocument/2006/relationships/image" Target="../media/image32.jpg"/><Relationship Id="rId1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audio" Target="../media/audio1.wav"/><Relationship Id="rId5" Type="http://schemas.openxmlformats.org/officeDocument/2006/relationships/hyperlink" Target="&#1086;&#1089;&#1090;&#1086;&#1088;&#1086;&#1078;&#1085;&#1086;%20&#1076;&#1077;&#1090;&#1080;.wmv" TargetMode="External"/><Relationship Id="rId4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image" Target="../media/image41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bin"/><Relationship Id="rId12" Type="http://schemas.openxmlformats.org/officeDocument/2006/relationships/image" Target="../media/image40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audio" Target="../media/audio6.bin"/><Relationship Id="rId11" Type="http://schemas.openxmlformats.org/officeDocument/2006/relationships/image" Target="../media/image39.jpeg"/><Relationship Id="rId5" Type="http://schemas.openxmlformats.org/officeDocument/2006/relationships/audio" Target="../media/audio3.bin"/><Relationship Id="rId10" Type="http://schemas.openxmlformats.org/officeDocument/2006/relationships/image" Target="../media/image38.png"/><Relationship Id="rId4" Type="http://schemas.openxmlformats.org/officeDocument/2006/relationships/audio" Target="../media/audio1.wav"/><Relationship Id="rId9" Type="http://schemas.openxmlformats.org/officeDocument/2006/relationships/image" Target="../media/image37.jpg"/><Relationship Id="rId1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bin"/><Relationship Id="rId13" Type="http://schemas.openxmlformats.org/officeDocument/2006/relationships/image" Target="../media/image44.gif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bin"/><Relationship Id="rId12" Type="http://schemas.openxmlformats.org/officeDocument/2006/relationships/image" Target="../media/image43.gif"/><Relationship Id="rId17" Type="http://schemas.openxmlformats.org/officeDocument/2006/relationships/audio" Target="../media/audio1.wav"/><Relationship Id="rId2" Type="http://schemas.openxmlformats.org/officeDocument/2006/relationships/audio" Target="../media/media10.wav"/><Relationship Id="rId16" Type="http://schemas.openxmlformats.org/officeDocument/2006/relationships/image" Target="../media/image47.png"/><Relationship Id="rId1" Type="http://schemas.microsoft.com/office/2007/relationships/media" Target="../media/media10.wav"/><Relationship Id="rId6" Type="http://schemas.openxmlformats.org/officeDocument/2006/relationships/audio" Target="../media/audio8.bin"/><Relationship Id="rId11" Type="http://schemas.openxmlformats.org/officeDocument/2006/relationships/image" Target="../media/image42.gif"/><Relationship Id="rId5" Type="http://schemas.openxmlformats.org/officeDocument/2006/relationships/audio" Target="../media/audio7.bin"/><Relationship Id="rId15" Type="http://schemas.openxmlformats.org/officeDocument/2006/relationships/image" Target="../media/image46.jpg"/><Relationship Id="rId10" Type="http://schemas.openxmlformats.org/officeDocument/2006/relationships/image" Target="../media/image2.jpg"/><Relationship Id="rId4" Type="http://schemas.openxmlformats.org/officeDocument/2006/relationships/audio" Target="../media/audio1.wav"/><Relationship Id="rId9" Type="http://schemas.openxmlformats.org/officeDocument/2006/relationships/audio" Target="../media/audio5.bin"/><Relationship Id="rId1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hyperlink" Target="Smeshariki.Azbuka.bezopasnosti.(19.seriya.iz.32).2006-2007.XviD.DVDRip.Voland007.avi" TargetMode="External"/><Relationship Id="rId4" Type="http://schemas.openxmlformats.org/officeDocument/2006/relationships/image" Target="../media/image48.jpeg"/><Relationship Id="rId9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audio" Target="../media/audio1.wav"/><Relationship Id="rId9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hyperlink" Target="&#1089;&#1092;&#1077;&#1090;&#1086;&#1092;&#1086;&#1088;.wmv" TargetMode="External"/><Relationship Id="rId10" Type="http://schemas.openxmlformats.org/officeDocument/2006/relationships/audio" Target="../media/audio1.wav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bin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5.bin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4.bin"/><Relationship Id="rId11" Type="http://schemas.openxmlformats.org/officeDocument/2006/relationships/slide" Target="slide6.xml"/><Relationship Id="rId5" Type="http://schemas.openxmlformats.org/officeDocument/2006/relationships/audio" Target="../media/audio3.bin"/><Relationship Id="rId10" Type="http://schemas.openxmlformats.org/officeDocument/2006/relationships/image" Target="../media/image6.png"/><Relationship Id="rId4" Type="http://schemas.openxmlformats.org/officeDocument/2006/relationships/audio" Target="../media/audio2.bin"/><Relationship Id="rId9" Type="http://schemas.openxmlformats.org/officeDocument/2006/relationships/audio" Target="../media/audio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hyperlink" Target="&#1079;&#1077;&#1073;&#1088;&#1072;.wmv" TargetMode="External"/><Relationship Id="rId10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slide" Target="slide7.xml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2.bin"/><Relationship Id="rId12" Type="http://schemas.openxmlformats.org/officeDocument/2006/relationships/image" Target="../media/image4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audio5.bin"/><Relationship Id="rId11" Type="http://schemas.openxmlformats.org/officeDocument/2006/relationships/image" Target="../media/image10.jpeg"/><Relationship Id="rId5" Type="http://schemas.openxmlformats.org/officeDocument/2006/relationships/audio" Target="../media/audio4.bin"/><Relationship Id="rId10" Type="http://schemas.openxmlformats.org/officeDocument/2006/relationships/image" Target="../media/image9.jpg"/><Relationship Id="rId4" Type="http://schemas.openxmlformats.org/officeDocument/2006/relationships/audio" Target="../media/audio1.wav"/><Relationship Id="rId9" Type="http://schemas.openxmlformats.org/officeDocument/2006/relationships/image" Target="../media/image8.jpeg"/><Relationship Id="rId1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5.bin"/><Relationship Id="rId12" Type="http://schemas.openxmlformats.org/officeDocument/2006/relationships/image" Target="../media/image14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4.bin"/><Relationship Id="rId11" Type="http://schemas.openxmlformats.org/officeDocument/2006/relationships/image" Target="../media/image13.jpeg"/><Relationship Id="rId5" Type="http://schemas.openxmlformats.org/officeDocument/2006/relationships/audio" Target="../media/audio8.bin"/><Relationship Id="rId15" Type="http://schemas.openxmlformats.org/officeDocument/2006/relationships/audio" Target="../media/audio1.wav"/><Relationship Id="rId10" Type="http://schemas.openxmlformats.org/officeDocument/2006/relationships/image" Target="../media/image12.jpeg"/><Relationship Id="rId4" Type="http://schemas.openxmlformats.org/officeDocument/2006/relationships/audio" Target="../media/audio1.wav"/><Relationship Id="rId9" Type="http://schemas.openxmlformats.org/officeDocument/2006/relationships/image" Target="../media/image11.jpg"/><Relationship Id="rId1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hyperlink" Target="&#1074;&#1077;&#1083;&#1086;&#1089;&#1080;&#1087;&#1077;&#1076;.wmv" TargetMode="External"/><Relationship Id="rId10" Type="http://schemas.openxmlformats.org/officeDocument/2006/relationships/audio" Target="../media/audio1.wav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audio" Target="../media/audio5.bin"/><Relationship Id="rId11" Type="http://schemas.openxmlformats.org/officeDocument/2006/relationships/audio" Target="../media/audio1.wav"/><Relationship Id="rId5" Type="http://schemas.openxmlformats.org/officeDocument/2006/relationships/audio" Target="../media/audio7.bin"/><Relationship Id="rId10" Type="http://schemas.openxmlformats.org/officeDocument/2006/relationships/image" Target="../media/image4.png"/><Relationship Id="rId4" Type="http://schemas.openxmlformats.org/officeDocument/2006/relationships/audio" Target="../media/audio1.wav"/><Relationship Id="rId9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83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2080" y="4653136"/>
            <a:ext cx="7056784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Азбука дорожной безопасности со Смешариками</a:t>
            </a:r>
            <a:endParaRPr lang="ru-RU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настраиваемая 4">
            <a:hlinkClick r:id="rId4" action="ppaction://hlinksldjump" highlightClick="1"/>
          </p:cNvPr>
          <p:cNvSpPr/>
          <p:nvPr/>
        </p:nvSpPr>
        <p:spPr>
          <a:xfrm>
            <a:off x="206558" y="3356992"/>
            <a:ext cx="2520280" cy="432048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Мультики</a:t>
            </a:r>
            <a:endParaRPr lang="ru-RU" dirty="0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/>
        </p:nvSpPr>
        <p:spPr>
          <a:xfrm>
            <a:off x="206558" y="3933056"/>
            <a:ext cx="2520280" cy="432048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0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576141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52884"/>
            <a:ext cx="5616624" cy="46764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65" y="1452885"/>
            <a:ext cx="1310739" cy="1184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2F2F4"/>
              </a:clrFrom>
              <a:clrTo>
                <a:srgbClr val="F2F2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65" y="3189139"/>
            <a:ext cx="1170087" cy="11039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87" y="4956263"/>
            <a:ext cx="1362218" cy="1272214"/>
          </a:xfrm>
          <a:prstGeom prst="rect">
            <a:avLst/>
          </a:prstGeom>
        </p:spPr>
      </p:pic>
      <p:pic>
        <p:nvPicPr>
          <p:cNvPr id="9" name="знак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8804" y="670875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983883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rId13" action="ppaction://hlinksldjump" highlightClick="1"/>
          </p:cNvPr>
          <p:cNvSpPr/>
          <p:nvPr/>
        </p:nvSpPr>
        <p:spPr>
          <a:xfrm>
            <a:off x="4427984" y="6497960"/>
            <a:ext cx="1368152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8316416" y="6228477"/>
            <a:ext cx="827584" cy="629523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94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463 C 0.01406 0.00115 0.02604 0.00092 0.04201 0.00208 C 0.05 0.00971 0.05868 0.01087 0.06754 0.01341 C 0.08056 0.02289 0.09601 0.02289 0.10972 0.02729 C 0.13264 0.04394 0.16736 0.03561 0.18542 0.0363 C 0.20035 0.037 0.2151 0.03746 0.22986 0.03839 C 0.25278 0.05296 0.2809 0.03908 0.30451 0.0363 C 0.32969 0.02428 0.36979 0.03052 0.39444 0.0296 C 0.39931 0.02544 0.39618 0.02821 0.4033 0.01757 C 0.40417 0.01642 0.40608 0.01341 0.40608 0.01387 C 0.41094 -0.00324 0.41042 -0.00694 0.41285 -0.02521 C 0.41424 -0.06013 0.4184 -0.10199 0.4092 -0.13252 C 0.40694 -0.15056 0.40608 -0.16837 0.40521 -0.1871 C 0.40486 -0.19982 0.40486 -0.21277 0.40417 -0.22595 C 0.40399 -0.22896 0.4033 -0.23405 0.4033 -0.23382 " pathEditMode="relative" rAng="0" ptsTypes="ffffffffffffffA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20" y="-860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781" y="576141"/>
            <a:ext cx="7824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какой сигнал светофора можно идти?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2776"/>
            <a:ext cx="5904656" cy="45365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987" y="1700808"/>
            <a:ext cx="638733" cy="5845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61" y="3286202"/>
            <a:ext cx="638733" cy="6876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987" y="4983920"/>
            <a:ext cx="638733" cy="610962"/>
          </a:xfrm>
          <a:prstGeom prst="rect">
            <a:avLst/>
          </a:prstGeom>
        </p:spPr>
      </p:pic>
      <p:pic>
        <p:nvPicPr>
          <p:cNvPr id="9" name="сигнал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62127" y="576141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1043608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rId13" action="ppaction://hlinksldjump" highlightClick="1"/>
          </p:cNvPr>
          <p:cNvSpPr/>
          <p:nvPr/>
        </p:nvSpPr>
        <p:spPr>
          <a:xfrm>
            <a:off x="4139952" y="6497960"/>
            <a:ext cx="1656184" cy="360041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8388425" y="6237312"/>
            <a:ext cx="755576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35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12673E-6 C 0.00903 0.00254 0.01667 0.00254 0.02691 0.00254 C 0.03212 0.0067 0.03768 0.0067 0.04341 0.0074 C 0.05191 0.01225 0.06181 0.01225 0.07066 0.01387 C 0.08559 0.02127 0.10764 0.01804 0.1198 0.01804 C 0.12934 0.01804 0.13889 0.01873 0.14827 0.01919 C 0.16302 0.02636 0.18108 0.01919 0.19653 0.01804 C 0.21285 0.01272 0.23872 0.01503 0.25469 0.01503 C 0.25782 0.01341 0.25591 0.0141 0.26042 0.00971 C 0.26094 0.00971 0.26216 0.0074 0.26216 0.00832 C 0.26546 0.00115 0.26493 -0.00093 0.26667 -0.00902 C 0.26737 -0.02359 0.27032 -0.04279 0.26407 -0.0562 C 0.26285 -0.06337 0.26216 -0.0717 0.26146 -0.07956 C 0.26129 -0.08557 0.26129 -0.09112 0.26094 -0.09644 C 0.26094 -0.09829 0.26042 -0.09899 0.26042 -0.09899 " pathEditMode="relative" rAng="0" ptsTypes="ffffffffffffffA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7" y="-36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92697"/>
            <a:ext cx="7344816" cy="544066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39952" y="5733256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5" action="ppaction://hlinkfile"/>
              </a:rPr>
              <a:t>подземный.</a:t>
            </a:r>
            <a:r>
              <a:rPr lang="en-US" sz="2000" dirty="0" err="1" smtClean="0">
                <a:hlinkClick r:id="rId5" action="ppaction://hlinkfile"/>
              </a:rPr>
              <a:t>wmv</a:t>
            </a:r>
            <a:endParaRPr lang="ru-RU" sz="2000" dirty="0"/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0" y="6497959"/>
            <a:ext cx="936104" cy="360042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rId6" action="ppaction://hlinksldjump" highlightClick="1"/>
          </p:cNvPr>
          <p:cNvSpPr/>
          <p:nvPr/>
        </p:nvSpPr>
        <p:spPr>
          <a:xfrm>
            <a:off x="3851920" y="6381328"/>
            <a:ext cx="1728192" cy="476672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388424" y="6237312"/>
            <a:ext cx="755576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4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339028"/>
            <a:ext cx="5639601" cy="46102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486" y="4731380"/>
            <a:ext cx="846912" cy="851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59" y="3361562"/>
            <a:ext cx="885166" cy="789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" y="1844824"/>
            <a:ext cx="936104" cy="936104"/>
          </a:xfrm>
          <a:prstGeom prst="rect">
            <a:avLst/>
          </a:prstGeom>
        </p:spPr>
      </p:pic>
      <p:pic>
        <p:nvPicPr>
          <p:cNvPr id="10" name="13 слай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648712" y="669613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971600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rId14" action="ppaction://hlinksldjump" highlightClick="1"/>
          </p:cNvPr>
          <p:cNvSpPr/>
          <p:nvPr/>
        </p:nvSpPr>
        <p:spPr>
          <a:xfrm>
            <a:off x="3851920" y="6497960"/>
            <a:ext cx="1800200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388424" y="6237312"/>
            <a:ext cx="755576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82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162 C 0.02136 0.0067 0.04462 0.00693 0.06701 0.00809 C 0.08056 0.01133 0.09358 0.01295 0.10799 0.01433 C 0.12171 0.0178 0.11355 0.01619 0.13264 0.01757 C 0.15244 0.02035 0.17275 0.01989 0.19254 0.02289 C 0.27535 0.02243 0.32171 0.02705 0.38803 0.01989 C 0.39549 0.01804 0.40105 0.01619 0.40851 0.01549 C 0.41806 0.01433 0.42796 0.01433 0.43785 0.01225 C 0.44879 0.00994 0.45712 0.00416 0.46702 0.00046 C 0.48039 -0.00486 0.49306 -0.01342 0.50348 -0.02197 C 0.50903 -0.0266 0.51476 -0.02984 0.51945 -0.03446 C 0.52275 -0.04163 0.51858 -0.034 0.52535 -0.04094 C 0.52761 -0.04325 0.52882 -0.04603 0.53126 -0.04834 C 0.53299 -0.05227 0.53629 -0.05597 0.53698 -0.06013 C 0.54046 -0.07678 0.54167 -0.09251 0.55018 -0.10824 C 0.55469 -0.1161 0.55782 -0.12466 0.56181 -0.13275 C 0.56355 -0.13576 0.56615 -0.14223 0.56615 -0.142 C 0.56841 -0.16467 0.56928 -0.18155 0.56771 -0.20537 C 0.56702 -0.21439 0.56546 -0.22734 0.55591 -0.23405 C 0.55348 -0.24006 0.5507 -0.23659 0.54723 -0.24122 " pathEditMode="relative" rAng="0" ptsTypes="fffffffffffffffffff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-108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все верно,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692696"/>
            <a:ext cx="7704856" cy="547260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3968" y="5517232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5" action="ppaction://hlinkfile"/>
              </a:rPr>
              <a:t>остановка.</a:t>
            </a:r>
            <a:r>
              <a:rPr lang="en-US" sz="2000" dirty="0" err="1" smtClean="0">
                <a:hlinkClick r:id="rId5" action="ppaction://hlinkfile"/>
              </a:rPr>
              <a:t>wmv</a:t>
            </a:r>
            <a:endParaRPr lang="ru-RU" sz="2000" dirty="0"/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0" y="6489340"/>
            <a:ext cx="971600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rId6" action="ppaction://hlinksldjump" highlightClick="1"/>
          </p:cNvPr>
          <p:cNvSpPr/>
          <p:nvPr/>
        </p:nvSpPr>
        <p:spPr>
          <a:xfrm>
            <a:off x="3851920" y="6489340"/>
            <a:ext cx="1800200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23920" y="6237312"/>
            <a:ext cx="720080" cy="594025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8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56087"/>
            <a:ext cx="5902659" cy="47732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1547415"/>
            <a:ext cx="866775" cy="873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4653136"/>
            <a:ext cx="86677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1033188" cy="1521715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971600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страиваемая 11">
            <a:hlinkClick r:id="rId13" action="ppaction://hlinksldjump" highlightClick="1"/>
          </p:cNvPr>
          <p:cNvSpPr/>
          <p:nvPr/>
        </p:nvSpPr>
        <p:spPr>
          <a:xfrm>
            <a:off x="3851920" y="6497960"/>
            <a:ext cx="1656184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8314419" y="6237312"/>
            <a:ext cx="829581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ежик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29063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7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809 C 0.06771 0.00925 0.13559 0.00948 0.20347 0.01133 C 0.23004 0.01203 0.25695 0.01781 0.28334 0.01966 C 0.31146 0.02775 0.28663 0.02151 0.34445 0.02636 C 0.36372 0.02775 0.37587 0.03053 0.39775 0.03145 C 0.41406 0.037 0.43091 0.03515 0.44775 0.03955 C 0.47882 0.03816 0.52448 0.04348 0.55591 0.02636 C 0.56025 0.01966 0.56337 0.01179 0.56841 0.00647 C 0.57049 0.00023 0.57153 -0.00486 0.57483 -0.01041 C 0.57761 -0.02081 0.57917 -0.03145 0.58264 -0.04186 C 0.58924 -0.08603 0.58577 -0.0562 0.58577 -0.13159 " pathEditMode="relative" rAng="0" ptsTypes="ffffffffff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-52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7128792" cy="54366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47664" y="5661248"/>
            <a:ext cx="266429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5" action="ppaction://hlinkfile"/>
              </a:rPr>
              <a:t>осторожно дети.</a:t>
            </a:r>
            <a:r>
              <a:rPr lang="en-US" sz="2000" dirty="0" err="1" smtClean="0">
                <a:hlinkClick r:id="rId5" action="ppaction://hlinkfile"/>
              </a:rPr>
              <a:t>wmv</a:t>
            </a:r>
            <a:endParaRPr lang="ru-RU" sz="2000" dirty="0"/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899592" cy="360039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rId6" action="ppaction://hlinksldjump" highlightClick="1"/>
          </p:cNvPr>
          <p:cNvSpPr/>
          <p:nvPr/>
        </p:nvSpPr>
        <p:spPr>
          <a:xfrm>
            <a:off x="3851920" y="6381328"/>
            <a:ext cx="1728192" cy="476671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388424" y="6237312"/>
            <a:ext cx="755576" cy="620687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6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39027"/>
            <a:ext cx="6044985" cy="46102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3"/>
            <a:ext cx="1033188" cy="1029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53136"/>
            <a:ext cx="1105352" cy="10087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40968"/>
            <a:ext cx="1059278" cy="1152128"/>
          </a:xfrm>
          <a:prstGeom prst="rect">
            <a:avLst/>
          </a:prstGeom>
        </p:spPr>
      </p:pic>
      <p:pic>
        <p:nvPicPr>
          <p:cNvPr id="10" name="17 слай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421638" y="729427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497961"/>
            <a:ext cx="899592" cy="360039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3851920" y="6381328"/>
            <a:ext cx="1728192" cy="476673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384737" y="6237312"/>
            <a:ext cx="759263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96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0115 C 0.19028 0.04463 0.0467 0.02405 0.43958 0.03446 C 0.47083 0.0333 0.50278 0.03538 0.53333 0.02983 C 0.55764 0.02544 0.55139 -0.03516 0.57222 -0.0599 C 0.56997 -0.08395 0.56945 -0.10824 0.56632 -0.13136 C 0.56458 -0.14778 0.55521 -0.17831 0.55521 -0.17831 " pathEditMode="relative" rAng="0" ptsTypes="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11" y="-67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е верно,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5910" y="692696"/>
            <a:ext cx="6513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несуществующий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51" y="3464862"/>
            <a:ext cx="1546398" cy="15558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61" y="3464862"/>
            <a:ext cx="1502710" cy="1339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02790"/>
            <a:ext cx="1135294" cy="159689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419369" y="1484784"/>
            <a:ext cx="6513963" cy="165618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E5E1D5"/>
              </a:clrFrom>
              <a:clrTo>
                <a:srgbClr val="E5E1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804627"/>
            <a:ext cx="1459992" cy="142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550" y="4772339"/>
            <a:ext cx="1421312" cy="1404365"/>
          </a:xfrm>
          <a:prstGeom prst="rect">
            <a:avLst/>
          </a:prstGeom>
        </p:spPr>
      </p:pic>
      <p:pic>
        <p:nvPicPr>
          <p:cNvPr id="11" name="несущ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627784" y="729427"/>
            <a:ext cx="609600" cy="609600"/>
          </a:xfrm>
          <a:prstGeom prst="rect">
            <a:avLst/>
          </a:prstGeom>
        </p:spPr>
      </p:pic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44132" y="6497960"/>
            <a:ext cx="1043608" cy="360041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firstslide" highlightClick="1"/>
          </p:cNvPr>
          <p:cNvSpPr/>
          <p:nvPr/>
        </p:nvSpPr>
        <p:spPr>
          <a:xfrm>
            <a:off x="8373571" y="6225963"/>
            <a:ext cx="770429" cy="632037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" action="ppaction://hlinkshowjump?jump=nextslide" highlightClick="1"/>
          </p:cNvPr>
          <p:cNvSpPr/>
          <p:nvPr/>
        </p:nvSpPr>
        <p:spPr>
          <a:xfrm>
            <a:off x="4283968" y="6497960"/>
            <a:ext cx="1728192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6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014E-8 C 0.0283 -0.03908 -0.00313 -0.10661 0.0092 -0.15587 C 0.01059 -0.17299 0.01424 -0.18825 0.01684 -0.20513 C 0.01979 -0.2241 0.02153 -0.24329 0.02309 -0.26249 C 0.02378 -0.30666 0.02205 -0.33048 0.0276 -0.36702 C 0.02934 -0.40448 0.03073 -0.43987 0.03073 -0.47756 " pathEditMode="relative" ptsTypes="fffff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5097E-6 C 0.00173 -0.09435 0.00399 -0.18848 0.00625 -0.28284 C 0.0059 -0.29856 0.00955 -0.39176 -0.00313 -0.41605 C -0.00677 -0.43224 -0.01528 -0.44773 -0.01528 -0.46531 " pathEditMode="relative" ptsTypes="fff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умни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64705"/>
            <a:ext cx="7200800" cy="38884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23628" y="4653136"/>
            <a:ext cx="6696744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  <a:hlinkClick r:id="rId5" action="ppaction://hlinkfile"/>
              </a:rPr>
              <a:t>Азбука безопасности со Смешариками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7164288" y="5191745"/>
            <a:ext cx="756084" cy="901551"/>
          </a:xfrm>
          <a:prstGeom prst="actionButtonHome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899592" cy="476672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9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7128792" cy="5436604"/>
          </a:xfrm>
          <a:prstGeom prst="rect">
            <a:avLst/>
          </a:prstGeom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275856" y="698324"/>
            <a:ext cx="2376264" cy="1944216"/>
          </a:xfrm>
          <a:prstGeom prst="wedgeRoundRectCallout">
            <a:avLst>
              <a:gd name="adj1" fmla="val -731"/>
              <a:gd name="adj2" fmla="val 99002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Привет, ребята! Я </a:t>
            </a:r>
            <a:r>
              <a:rPr lang="ru-RU" dirty="0" err="1" smtClean="0"/>
              <a:t>Крош</a:t>
            </a:r>
            <a:r>
              <a:rPr lang="ru-RU" dirty="0" smtClean="0"/>
              <a:t>! Хочу вас познакомить с дорожными знаками. Давайте скорее отправимся в наше путешествие </a:t>
            </a:r>
            <a:endParaRPr lang="ru-RU" dirty="0"/>
          </a:p>
        </p:txBody>
      </p:sp>
      <p:pic>
        <p:nvPicPr>
          <p:cNvPr id="5" name="2 слай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63888" y="908720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672" y="6474236"/>
            <a:ext cx="1080120" cy="383764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8351912" y="6309320"/>
            <a:ext cx="792088" cy="548680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8" action="ppaction://hlinksldjump" highlightClick="1"/>
          </p:cNvPr>
          <p:cNvSpPr/>
          <p:nvPr/>
        </p:nvSpPr>
        <p:spPr>
          <a:xfrm>
            <a:off x="3868688" y="6474236"/>
            <a:ext cx="1783432" cy="38376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Далее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43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54251" y="6458473"/>
            <a:ext cx="1080120" cy="36004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2696"/>
            <a:ext cx="7380820" cy="5400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83768" y="541999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hlinkClick r:id="rId5" action="ppaction://hlinkfile"/>
              </a:rPr>
              <a:t>светофор.</a:t>
            </a:r>
            <a:r>
              <a:rPr lang="en-US" sz="2800" dirty="0" err="1" smtClean="0">
                <a:hlinkClick r:id="rId5" action="ppaction://hlinkfile"/>
              </a:rPr>
              <a:t>wmv</a:t>
            </a:r>
            <a:endParaRPr lang="ru-RU" sz="2800" dirty="0"/>
          </a:p>
        </p:txBody>
      </p:sp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0" y="6464154"/>
            <a:ext cx="1152128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настраиваемая 2">
            <a:hlinkClick r:id="rId6" action="ppaction://hlinksldjump" highlightClick="1"/>
          </p:cNvPr>
          <p:cNvSpPr/>
          <p:nvPr/>
        </p:nvSpPr>
        <p:spPr>
          <a:xfrm>
            <a:off x="3851920" y="6464154"/>
            <a:ext cx="1872208" cy="354359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6948264" y="6237311"/>
            <a:ext cx="864096" cy="620689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32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0232" y="764704"/>
            <a:ext cx="2123728" cy="54006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6" y="1412776"/>
            <a:ext cx="1296144" cy="1296144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79051" y="1332707"/>
            <a:ext cx="1358382" cy="1368152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355976" y="3068960"/>
            <a:ext cx="1368152" cy="136815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51720" y="3045176"/>
            <a:ext cx="1368152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39552" y="5035907"/>
            <a:ext cx="1346448" cy="13464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8242" y="5013176"/>
            <a:ext cx="1358382" cy="13681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37213"/>
            <a:ext cx="66784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Светофор растерял свои цвета, помоги ему найти их!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ветофор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87401" y="132468"/>
            <a:ext cx="609600" cy="609600"/>
          </a:xfrm>
          <a:prstGeom prst="rect">
            <a:avLst/>
          </a:prstGeom>
        </p:spPr>
      </p:pic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6007" y="6480828"/>
            <a:ext cx="1079897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firstslide" highlightClick="1"/>
          </p:cNvPr>
          <p:cNvSpPr/>
          <p:nvPr/>
        </p:nvSpPr>
        <p:spPr>
          <a:xfrm>
            <a:off x="8423920" y="6326452"/>
            <a:ext cx="720080" cy="53154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rId11" action="ppaction://hlinksldjump" highlightClick="1"/>
          </p:cNvPr>
          <p:cNvSpPr/>
          <p:nvPr/>
        </p:nvSpPr>
        <p:spPr>
          <a:xfrm>
            <a:off x="5216624" y="6480828"/>
            <a:ext cx="1443608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2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071E-6 C 0.03907 -0.02591 0.0007 -0.00209 0.11545 -0.00209 C 0.17743 -0.00209 0.23959 -0.00347 0.30157 -0.00417 C 0.32344 -0.00486 0.35469 0.00208 0.37552 -0.01642 C 0.37882 -0.02313 0.37969 -0.02938 0.3816 -0.03678 C 0.37969 -0.09297 0.38542 -0.07123 0.3724 -0.09621 C 0.3717 -0.10014 0.37101 -0.10963 0.36615 -0.11055 C 0.36337 -0.11101 0.35851 -0.10662 0.35851 -0.10662 " pathEditMode="relative" ptsTypes="fffffff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985E-6 C 0.00312 -0.00301 0.00573 -0.00717 0.0092 -0.00902 C 0.01076 -0.00971 0.0125 -0.00995 0.01406 -0.0111 C 0.03038 -0.02359 0.01736 -0.01688 0.02795 -0.02197 C 0.03351 -0.02983 0.03993 -0.03539 0.0467 -0.04163 C 0.05399 -0.04834 0.04878 -0.04672 0.05434 -0.05458 C 0.05816 -0.05967 0.06042 -0.05944 0.06528 -0.06106 C 0.07309 -0.07169 0.0816 -0.07701 0.09028 -0.08511 C 0.09757 -0.10014 0.08889 -0.08534 0.09809 -0.09366 C 0.1 -0.09528 0.10104 -0.09829 0.10278 -0.10014 C 0.10955 -0.10754 0.11545 -0.11147 0.12135 -0.1198 C 0.12396 -0.12951 0.12864 -0.12882 0.13385 -0.13506 C 0.13715 -0.13876 0.13854 -0.14454 0.14167 -0.14801 C 0.14479 -0.15148 0.1493 -0.15148 0.1526 -0.15472 C 0.16233 -0.1642 0.15191 -0.15911 0.16337 -0.16328 C 0.17726 -0.17623 0.19062 -0.19033 0.20243 -0.20675 C 0.20399 -0.20884 0.20694 -0.20907 0.20868 -0.21115 C 0.22448 -0.22872 0.23594 -0.25278 0.2493 -0.27405 C 0.25278 -0.28862 0.26059 -0.29487 0.26944 -0.30227 C 0.27882 -0.31013 0.28819 -0.31823 0.29739 -0.32632 C 0.30243 -0.3365 0.30989 -0.34482 0.31788 -0.35014 C 0.32014 -0.36101 0.32222 -0.36517 0.32882 -0.37211 C 0.33472 -0.38483 0.32778 -0.37257 0.33802 -0.38275 C 0.33976 -0.3846 0.3408 -0.38784 0.34271 -0.38946 C 0.34965 -0.39639 0.35139 -0.39084 0.35833 -0.40241 C 0.36094 -0.4068 0.36267 -0.41189 0.36597 -0.41536 C 0.36788 -0.41836 0.37135 -0.41952 0.37396 -0.42183 C 0.37552 -0.42322 0.37673 -0.42461 0.37847 -0.42623 C 0.39757 -0.45028 0.38125 -0.43363 0.39878 -0.45028 C 0.40486 -0.45629 0.41024 -0.46207 0.41753 -0.46554 C 0.42292 -0.46832 0.43455 -0.47179 0.43455 -0.47156 C 0.45382 -0.49861 0.48646 -0.5155 0.5125 -0.52405 C 0.5434 -0.55273 0.60712 -0.54255 0.63108 -0.54371 C 0.66632 -0.55088 0.68316 -0.55227 0.72448 -0.55227 " pathEditMode="relative" rAng="0" ptsTypes="fffffffffffffffffffffffffffffffff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5" y="-27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е верно,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попробуй ещ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346 0.00069 -0.00693 0.00156 -0.01017 C 0.00572 -0.02428 0.02378 -0.03191 0.03385 -0.03469 C 0.03697 -0.03746 0.03993 -0.04024 0.04305 -0.04301 C 0.04479 -0.04463 0.04583 -0.04787 0.04774 -0.04902 C 0.05503 -0.05319 0.07204 -0.05457 0.07847 -0.05527 C 0.08524 -0.06128 0.09218 -0.06336 0.1 -0.06544 C 0.1118 -0.07585 0.12638 -0.07631 0.1401 -0.0777 C 0.15225 -0.08603 0.16666 -0.08718 0.18003 -0.08996 C 0.20746 -0.10245 0.17309 -0.08741 0.19704 -0.0962 C 0.21302 -0.10198 0.22621 -0.111 0.24305 -0.1147 C 0.25468 -0.12234 0.26892 -0.12766 0.28159 -0.13112 C 0.28819 -0.13297 0.30156 -0.13506 0.30156 -0.13506 C 0.36822 -0.13413 0.43506 -0.13806 0.50156 -0.13112 C 0.50572 -0.13066 0.51979 -0.11864 0.52777 -0.11679 C 0.53194 -0.11332 0.53645 -0.11077 0.5401 -0.10638 C 0.54687 -0.09805 0.54756 -0.08556 0.55243 -0.07562 C 0.5552 -0.06359 0.55694 -0.05134 0.55694 -0.03885 " pathEditMode="relative" ptsTypes="fffffffffffffffffA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вс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63880" y="6497960"/>
            <a:ext cx="1080120" cy="360040"/>
          </a:xfrm>
          <a:prstGeom prst="actionButtonForwardNex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668852" cy="55446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558924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5" action="ppaction://hlinkfile"/>
              </a:rPr>
              <a:t>зебра.</a:t>
            </a:r>
            <a:r>
              <a:rPr lang="en-US" sz="2000" dirty="0" err="1" smtClean="0">
                <a:hlinkClick r:id="rId5" action="ppaction://hlinkfile"/>
              </a:rPr>
              <a:t>wmv</a:t>
            </a:r>
            <a:endParaRPr lang="ru-RU" sz="2000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1115616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страиваемая 5">
            <a:hlinkClick r:id="rId6" action="ppaction://hlinksldjump" highlightClick="1"/>
          </p:cNvPr>
          <p:cNvSpPr/>
          <p:nvPr/>
        </p:nvSpPr>
        <p:spPr>
          <a:xfrm>
            <a:off x="3851920" y="6497960"/>
            <a:ext cx="1656184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7092280" y="6381328"/>
            <a:ext cx="720080" cy="476672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65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469" y="620688"/>
            <a:ext cx="600446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выглядит пешеходный 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переход на дороге?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861048"/>
            <a:ext cx="2016224" cy="2195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861048"/>
            <a:ext cx="2378784" cy="2134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861048"/>
            <a:ext cx="2304256" cy="2134338"/>
          </a:xfrm>
          <a:prstGeom prst="rect">
            <a:avLst/>
          </a:prstGeom>
        </p:spPr>
      </p:pic>
      <p:pic>
        <p:nvPicPr>
          <p:cNvPr id="2" name="пешехо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524469" y="836712"/>
            <a:ext cx="609600" cy="609600"/>
          </a:xfrm>
          <a:prstGeom prst="rect">
            <a:avLst/>
          </a:prstGeom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472121"/>
            <a:ext cx="1043608" cy="360040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8207896" y="6211472"/>
            <a:ext cx="936104" cy="620689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страиваемая 9">
            <a:hlinkClick r:id="rId13" action="ppaction://hlinksldjump" highlightClick="1"/>
          </p:cNvPr>
          <p:cNvSpPr/>
          <p:nvPr/>
        </p:nvSpPr>
        <p:spPr>
          <a:xfrm>
            <a:off x="3923928" y="6472121"/>
            <a:ext cx="1730712" cy="36004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1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278 0.01064 C -0.00382 -0.02613 -0.00452 -0.06266 -0.0059 -0.09942 C -0.00643 -0.11283 -0.01042 -0.12624 -0.01233 -0.13942 C -0.01615 -0.16578 -0.01146 -0.13711 -0.01545 -0.17341 C -0.01945 -0.20902 -0.02014 -0.21457 -0.02656 -0.24092 C -0.02813 -0.24763 -0.03195 -0.25618 -0.03455 -0.2622 C -0.03646 -0.26659 -0.0408 -0.27468 -0.0408 -0.27445 C -0.04844 -0.3059 -0.09115 -0.33063 -0.11233 -0.33827 C -0.12014 -0.34104 -0.13281 -0.35052 -0.1408 -0.35098 C -0.17778 -0.35306 -0.21493 -0.35237 -0.25191 -0.35306 C -0.25938 -0.35792 -0.25729 -0.36 -0.2599 -0.35306 " pathEditMode="relative" rAng="0" ptsTypes="ffffffffff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65" y="-185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576141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04" y="1452884"/>
            <a:ext cx="5862812" cy="44963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03" y="1627770"/>
            <a:ext cx="1361949" cy="1121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00" y="3429001"/>
            <a:ext cx="866004" cy="866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05" y="5025024"/>
            <a:ext cx="1117947" cy="999277"/>
          </a:xfrm>
          <a:prstGeom prst="rect">
            <a:avLst/>
          </a:prstGeom>
        </p:spPr>
      </p:pic>
      <p:pic>
        <p:nvPicPr>
          <p:cNvPr id="9" name="знак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48804" y="670875"/>
            <a:ext cx="609600" cy="609600"/>
          </a:xfrm>
          <a:prstGeom prst="rect">
            <a:avLst/>
          </a:prstGeom>
        </p:spPr>
      </p:pic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0" y="6497960"/>
            <a:ext cx="1035703" cy="360041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423920" y="6237312"/>
            <a:ext cx="720080" cy="620689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rId14" action="ppaction://hlinksldjump" highlightClick="1"/>
          </p:cNvPr>
          <p:cNvSpPr/>
          <p:nvPr/>
        </p:nvSpPr>
        <p:spPr>
          <a:xfrm>
            <a:off x="3851920" y="6381328"/>
            <a:ext cx="1800200" cy="476672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451 C 0.02032 0.04556 0.0375 0.04556 0.05938 0.04579 C 0.07101 0.04649 0.08316 0.04672 0.09549 0.04695 C 0.11389 0.04788 0.13559 0.04788 0.15504 0.04834 C 0.18716 0.05019 0.23559 0.04926 0.26146 0.04926 C 0.2823 0.04949 0.30296 0.04949 0.32361 0.04949 C 0.35556 0.05111 0.39514 0.04949 0.42882 0.04926 C 0.46424 0.04811 0.52049 0.0488 0.55486 0.04857 C 0.56216 0.04811 0.55764 0.04857 0.56736 0.04741 C 0.56875 0.04718 0.57136 0.04695 0.57136 0.04695 C 0.57813 0.0451 0.57709 0.04487 0.58108 0.04279 C 0.58282 0.03909 0.58802 0.03469 0.57552 0.03146 C 0.57275 0.02961 0.57136 0.02776 0.56997 0.02567 C 0.56945 0.02429 0.56945 0.0229 0.56875 0.02174 C 0.56858 0.02128 0.56736 0.02082 0.56736 0.02082 " pathEditMode="relative" rAng="0" ptsTypes="ffffffffffffffA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2" y="-9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умниц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н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0688"/>
            <a:ext cx="7524836" cy="56166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558924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hlinkClick r:id="rId5" action="ppaction://hlinkfile"/>
              </a:rPr>
              <a:t>велосипед.</a:t>
            </a:r>
            <a:r>
              <a:rPr lang="en-US" sz="2000" dirty="0" err="1" smtClean="0">
                <a:hlinkClick r:id="rId5" action="ppaction://hlinkfile"/>
              </a:rPr>
              <a:t>wmv</a:t>
            </a:r>
            <a:endParaRPr lang="ru-RU" sz="2000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497961"/>
            <a:ext cx="1115616" cy="360039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rId6" action="ppaction://hlinksldjump" highlightClick="1"/>
          </p:cNvPr>
          <p:cNvSpPr/>
          <p:nvPr/>
        </p:nvSpPr>
        <p:spPr>
          <a:xfrm>
            <a:off x="3851920" y="6497961"/>
            <a:ext cx="1800200" cy="360039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424428" y="6237312"/>
            <a:ext cx="719572" cy="620689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37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68574"/>
            <a:ext cx="3312369" cy="31607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35" y="2968574"/>
            <a:ext cx="3655656" cy="31607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692696"/>
            <a:ext cx="6840761" cy="175432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правильную картинку</a:t>
            </a:r>
          </a:p>
          <a:p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нюш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19672" y="960259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0" y="6497961"/>
            <a:ext cx="1043608" cy="360039"/>
          </a:xfrm>
          <a:prstGeom prst="actionButtonBackPreviou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3851920" y="6497961"/>
            <a:ext cx="1584176" cy="360039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8388424" y="6237312"/>
            <a:ext cx="755576" cy="620688"/>
          </a:xfrm>
          <a:prstGeom prst="actionButtonHo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3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се 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одумай ещё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106</Words>
  <Application>Microsoft Office PowerPoint</Application>
  <PresentationFormat>Экран (4:3)</PresentationFormat>
  <Paragraphs>40</Paragraphs>
  <Slides>19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Пользователь Windows</cp:lastModifiedBy>
  <cp:revision>84</cp:revision>
  <dcterms:created xsi:type="dcterms:W3CDTF">2016-02-06T21:49:21Z</dcterms:created>
  <dcterms:modified xsi:type="dcterms:W3CDTF">2019-03-15T12:40:56Z</dcterms:modified>
</cp:coreProperties>
</file>