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89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24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0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14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2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3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79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71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38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79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87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5CCA9-856E-46FD-AD50-DBAC79BF6728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68F1D-5EFF-421A-A8B9-998C46F617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6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Цифра 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068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47"/>
    </mc:Choice>
    <mc:Fallback>
      <p:transition spd="slow" advTm="244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233455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02728" y="-803564"/>
            <a:ext cx="3416320" cy="8710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6000" dirty="0" smtClean="0">
                <a:latin typeface="Propisi" panose="02000508030000020003" pitchFamily="2" charset="0"/>
              </a:rPr>
              <a:t>6</a:t>
            </a:r>
            <a:endParaRPr lang="ru-RU" sz="56000" dirty="0">
              <a:latin typeface="Propisi" panose="02000508030000020003" pitchFamily="2" charset="0"/>
            </a:endParaRPr>
          </a:p>
        </p:txBody>
      </p:sp>
      <p:pic>
        <p:nvPicPr>
          <p:cNvPr id="2" name="fe73495186d6c81f1833c5b28850b17f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2509" y="59782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52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03"/>
    </mc:Choice>
    <mc:Fallback>
      <p:transition spd="slow" advTm="4903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 numSld="6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2046" objId="2"/>
        <p14:triggerEvt type="onClick" time="2046" objId="2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233455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02728" y="-803564"/>
            <a:ext cx="3416320" cy="8710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6000" dirty="0" smtClean="0">
                <a:latin typeface="Propisi" panose="02000508030000020003" pitchFamily="2" charset="0"/>
              </a:rPr>
              <a:t>6</a:t>
            </a:r>
            <a:endParaRPr lang="ru-RU" sz="56000" dirty="0">
              <a:latin typeface="Propisi" panose="02000508030000020003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89961" l="9895" r="9685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2018" y="313693"/>
            <a:ext cx="4104891" cy="63364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8241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78"/>
    </mc:Choice>
    <mc:Fallback>
      <p:transition spd="slow" advTm="2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233455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02728" y="-803564"/>
            <a:ext cx="3416320" cy="8710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6000" dirty="0" smtClean="0">
                <a:latin typeface="Propisi" panose="02000508030000020003" pitchFamily="2" charset="0"/>
              </a:rPr>
              <a:t>6</a:t>
            </a:r>
            <a:endParaRPr lang="ru-RU" sz="56000" dirty="0">
              <a:latin typeface="Propisi" panose="02000508030000020003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31" b="91408" l="0" r="896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6258" y="2743199"/>
            <a:ext cx="2392655" cy="330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997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29"/>
    </mc:Choice>
    <mc:Fallback>
      <p:transition spd="slow" advTm="22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233455"/>
              </p:ext>
            </p:extLst>
          </p:nvPr>
        </p:nvGraphicFramePr>
        <p:xfrm>
          <a:off x="4094018" y="1196828"/>
          <a:ext cx="4003964" cy="4464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1982">
                  <a:extLst>
                    <a:ext uri="{9D8B030D-6E8A-4147-A177-3AD203B41FA5}">
                      <a16:colId xmlns:a16="http://schemas.microsoft.com/office/drawing/2014/main" val="3269280311"/>
                    </a:ext>
                  </a:extLst>
                </a:gridCol>
                <a:gridCol w="2001982">
                  <a:extLst>
                    <a:ext uri="{9D8B030D-6E8A-4147-A177-3AD203B41FA5}">
                      <a16:colId xmlns:a16="http://schemas.microsoft.com/office/drawing/2014/main" val="23818009"/>
                    </a:ext>
                  </a:extLst>
                </a:gridCol>
              </a:tblGrid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Propisi" panose="02000508030000020003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969009"/>
                  </a:ext>
                </a:extLst>
              </a:tr>
              <a:tr h="2232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4041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02728" y="-803564"/>
            <a:ext cx="3416320" cy="8710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6000" dirty="0" smtClean="0">
                <a:latin typeface="Propisi" panose="02000508030000020003" pitchFamily="2" charset="0"/>
              </a:rPr>
              <a:t>6</a:t>
            </a:r>
            <a:endParaRPr lang="ru-RU" sz="56000" dirty="0">
              <a:latin typeface="Propisi" panose="02000508030000020003" pitchFamily="2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89961" l="9895" r="9685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2018" y="313693"/>
            <a:ext cx="4104891" cy="63364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1" b="91408" l="0" r="896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6258" y="2743199"/>
            <a:ext cx="2392655" cy="330846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105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08"/>
    </mc:Choice>
    <mc:Fallback>
      <p:transition spd="slow" advTm="182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</Words>
  <Application>Microsoft Office PowerPoint</Application>
  <PresentationFormat>Широкоэкранный</PresentationFormat>
  <Paragraphs>5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Propisi</vt:lpstr>
      <vt:lpstr>Тема Office</vt:lpstr>
      <vt:lpstr>Цифра 6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Цифра 6</dc:title>
  <dc:creator>Студент</dc:creator>
  <cp:lastModifiedBy>Студент</cp:lastModifiedBy>
  <cp:revision>5</cp:revision>
  <dcterms:created xsi:type="dcterms:W3CDTF">2024-05-29T14:55:33Z</dcterms:created>
  <dcterms:modified xsi:type="dcterms:W3CDTF">2024-05-29T15:43:47Z</dcterms:modified>
</cp:coreProperties>
</file>