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1A89ED1C-B1EB-40C9-89AF-85757C7A5AA5}" type="datetimeFigureOut">
              <a:rPr lang="ru-RU" smtClean="0"/>
              <a:t>23.06.2022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A89ED1C-B1EB-40C9-89AF-85757C7A5AA5}" type="datetimeFigureOut">
              <a:rPr lang="ru-RU" smtClean="0"/>
              <a:t>23.06.2022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A89ED1C-B1EB-40C9-89AF-85757C7A5AA5}" type="datetimeFigureOut">
              <a:rPr lang="ru-RU" smtClean="0"/>
              <a:t>23.06.2022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A89ED1C-B1EB-40C9-89AF-85757C7A5AA5}" type="datetimeFigureOut">
              <a:rPr lang="ru-RU" smtClean="0"/>
              <a:t>23.06.2022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1A89ED1C-B1EB-40C9-89AF-85757C7A5AA5}" type="datetimeFigureOut">
              <a:rPr lang="ru-RU" smtClean="0"/>
              <a:t>23.06.2022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A89ED1C-B1EB-40C9-89AF-85757C7A5AA5}" type="datetimeFigureOut">
              <a:rPr lang="ru-RU" smtClean="0"/>
              <a:t>23.06.2022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B5E1BF7-833A-486A-B033-9874C39C8314}"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A89ED1C-B1EB-40C9-89AF-85757C7A5AA5}" type="datetimeFigureOut">
              <a:rPr lang="ru-RU" smtClean="0"/>
              <a:t>23.06.2022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1A89ED1C-B1EB-40C9-89AF-85757C7A5AA5}" type="datetimeFigureOut">
              <a:rPr lang="ru-RU" smtClean="0"/>
              <a:t>23.06.2022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89ED1C-B1EB-40C9-89AF-85757C7A5AA5}" type="datetimeFigureOut">
              <a:rPr lang="ru-RU" smtClean="0"/>
              <a:t>23.06.2022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1A89ED1C-B1EB-40C9-89AF-85757C7A5AA5}" type="datetimeFigureOut">
              <a:rPr lang="ru-RU" smtClean="0"/>
              <a:t>23.06.2022</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B5E1BF7-833A-486A-B033-9874C39C831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A89ED1C-B1EB-40C9-89AF-85757C7A5AA5}" type="datetimeFigureOut">
              <a:rPr lang="ru-RU" smtClean="0"/>
              <a:t>23.06.2022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B5E1BF7-833A-486A-B033-9874C39C831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1A89ED1C-B1EB-40C9-89AF-85757C7A5AA5}" type="datetimeFigureOut">
              <a:rPr lang="ru-RU" smtClean="0"/>
              <a:t>23.06.2022</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B5E1BF7-833A-486A-B033-9874C39C831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6000"/>
                    </a14:imgEffect>
                    <a14:imgEffect>
                      <a14:brightnessContrast bright="-2000"/>
                    </a14:imgEffect>
                  </a14:imgLayer>
                </a14:imgProps>
              </a:ext>
              <a:ext uri="{28A0092B-C50C-407E-A947-70E740481C1C}">
                <a14:useLocalDpi xmlns:a14="http://schemas.microsoft.com/office/drawing/2010/main" val="0"/>
              </a:ext>
            </a:extLst>
          </a:blip>
          <a:srcRect/>
          <a:stretch>
            <a:fillRect/>
          </a:stretch>
        </p:blipFill>
        <p:spPr bwMode="auto">
          <a:xfrm>
            <a:off x="-468560" y="-117611"/>
            <a:ext cx="10477500" cy="6981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rot="19140000">
            <a:off x="564299" y="1824926"/>
            <a:ext cx="5648623" cy="433604"/>
          </a:xfrm>
        </p:spPr>
        <p:txBody>
          <a:bodyPr/>
          <a:lstStyle/>
          <a:p>
            <a:r>
              <a:rPr lang="en-US" dirty="0" smtClean="0"/>
              <a:t>Healthy lifestyle </a:t>
            </a:r>
            <a:endParaRPr lang="ru-RU" dirty="0"/>
          </a:p>
        </p:txBody>
      </p:sp>
      <p:sp>
        <p:nvSpPr>
          <p:cNvPr id="3" name="Подзаголовок 2"/>
          <p:cNvSpPr>
            <a:spLocks noGrp="1"/>
          </p:cNvSpPr>
          <p:nvPr>
            <p:ph type="subTitle" idx="1"/>
          </p:nvPr>
        </p:nvSpPr>
        <p:spPr>
          <a:xfrm rot="19140000">
            <a:off x="1549855" y="1602644"/>
            <a:ext cx="6511131" cy="2724011"/>
          </a:xfrm>
        </p:spPr>
        <p:txBody>
          <a:bodyPr>
            <a:noAutofit/>
          </a:bodyPr>
          <a:lstStyle/>
          <a:p>
            <a:r>
              <a:rPr lang="en-US" sz="2400" dirty="0"/>
              <a:t>A healthy lifestyle isn’t just diet and exercise. So </a:t>
            </a:r>
            <a:r>
              <a:rPr lang="en-US" sz="2400" b="1" dirty="0"/>
              <a:t>what is a healthy lifestyle?</a:t>
            </a:r>
            <a:r>
              <a:rPr lang="en-US" sz="2400" dirty="0"/>
              <a:t> </a:t>
            </a:r>
            <a:endParaRPr lang="ru-RU" sz="2400" dirty="0"/>
          </a:p>
        </p:txBody>
      </p:sp>
      <p:sp>
        <p:nvSpPr>
          <p:cNvPr id="4" name="Прямоугольник 3"/>
          <p:cNvSpPr/>
          <p:nvPr/>
        </p:nvSpPr>
        <p:spPr>
          <a:xfrm>
            <a:off x="2843808" y="5013176"/>
            <a:ext cx="4572000" cy="1569660"/>
          </a:xfrm>
          <a:prstGeom prst="rect">
            <a:avLst/>
          </a:prstGeom>
        </p:spPr>
        <p:txBody>
          <a:bodyPr>
            <a:spAutoFit/>
          </a:bodyPr>
          <a:lstStyle/>
          <a:p>
            <a:r>
              <a:rPr lang="en-US" sz="2400" b="1" dirty="0" smtClean="0"/>
              <a:t>Today we go over the components of leading a healthy lifestyle and how it’s important to lead a balanced life.</a:t>
            </a:r>
            <a:endParaRPr lang="en-US" sz="2400" b="1" dirty="0"/>
          </a:p>
        </p:txBody>
      </p:sp>
    </p:spTree>
    <p:extLst>
      <p:ext uri="{BB962C8B-B14F-4D97-AF65-F5344CB8AC3E}">
        <p14:creationId xmlns:p14="http://schemas.microsoft.com/office/powerpoint/2010/main" val="1574883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5"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2000"/>
                                        <p:tgtEl>
                                          <p:spTgt spid="4"/>
                                        </p:tgtEl>
                                      </p:cBhvr>
                                    </p:animEffect>
                                    <p:anim calcmode="lin" valueType="num">
                                      <p:cBhvr>
                                        <p:cTn id="21" dur="2000" fill="hold"/>
                                        <p:tgtEl>
                                          <p:spTgt spid="4"/>
                                        </p:tgtEl>
                                        <p:attrNameLst>
                                          <p:attrName>ppt_w</p:attrName>
                                        </p:attrNameLst>
                                      </p:cBhvr>
                                      <p:tavLst>
                                        <p:tav tm="0" fmla="#ppt_w*sin(2.5*pi*$)">
                                          <p:val>
                                            <p:fltVal val="0"/>
                                          </p:val>
                                        </p:tav>
                                        <p:tav tm="100000">
                                          <p:val>
                                            <p:fltVal val="1"/>
                                          </p:val>
                                        </p:tav>
                                      </p:tavLst>
                                    </p:anim>
                                    <p:anim calcmode="lin" valueType="num">
                                      <p:cBhvr>
                                        <p:cTn id="22"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94000"/>
                    </a14:imgEffect>
                  </a14:imgLayer>
                </a14:imgProps>
              </a:ext>
              <a:ext uri="{28A0092B-C50C-407E-A947-70E740481C1C}">
                <a14:useLocalDpi xmlns:a14="http://schemas.microsoft.com/office/drawing/2010/main" val="0"/>
              </a:ext>
            </a:extLst>
          </a:blip>
          <a:srcRect/>
          <a:stretch>
            <a:fillRect/>
          </a:stretch>
        </p:blipFill>
        <p:spPr bwMode="auto">
          <a:xfrm>
            <a:off x="-2988840" y="-1467544"/>
            <a:ext cx="19050000" cy="1072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822960" y="365760"/>
            <a:ext cx="7493456" cy="1551072"/>
          </a:xfrm>
        </p:spPr>
        <p:txBody>
          <a:bodyPr/>
          <a:lstStyle/>
          <a:p>
            <a:r>
              <a:rPr lang="en-US" i="1" dirty="0">
                <a:solidFill>
                  <a:schemeClr val="bg1"/>
                </a:solidFill>
              </a:rPr>
              <a:t>I and many others are promoting the benefits of living a healthy lifestyle, but what does that actually mean?</a:t>
            </a:r>
            <a:r>
              <a:rPr lang="en-US" dirty="0"/>
              <a:t/>
            </a:r>
            <a:br>
              <a:rPr lang="en-US" dirty="0"/>
            </a:br>
            <a:endParaRPr lang="ru-RU" dirty="0"/>
          </a:p>
        </p:txBody>
      </p:sp>
      <p:sp>
        <p:nvSpPr>
          <p:cNvPr id="3" name="Объект 2"/>
          <p:cNvSpPr>
            <a:spLocks noGrp="1"/>
          </p:cNvSpPr>
          <p:nvPr>
            <p:ph idx="1"/>
          </p:nvPr>
        </p:nvSpPr>
        <p:spPr>
          <a:xfrm>
            <a:off x="822960" y="1988840"/>
            <a:ext cx="7520940" cy="4869160"/>
          </a:xfrm>
        </p:spPr>
        <p:txBody>
          <a:bodyPr>
            <a:normAutofit/>
          </a:bodyPr>
          <a:lstStyle/>
          <a:p>
            <a:pPr fontAlgn="base"/>
            <a:r>
              <a:rPr lang="en-US" sz="3600" dirty="0" smtClean="0">
                <a:solidFill>
                  <a:schemeClr val="bg1"/>
                </a:solidFill>
              </a:rPr>
              <a:t>In </a:t>
            </a:r>
            <a:r>
              <a:rPr lang="en-US" sz="3600" dirty="0">
                <a:solidFill>
                  <a:schemeClr val="bg1"/>
                </a:solidFill>
              </a:rPr>
              <a:t>general, most would agree that a healthy person doesn’t smoke, is at a healthy weight, eats a balanced healthy diet, thinks positively, feels relaxed, exercises regularly, has good relationships, and benefits from a good life balance.</a:t>
            </a:r>
          </a:p>
          <a:p>
            <a:endParaRPr lang="ru-RU" sz="2800" dirty="0"/>
          </a:p>
        </p:txBody>
      </p:sp>
    </p:spTree>
    <p:extLst>
      <p:ext uri="{BB962C8B-B14F-4D97-AF65-F5344CB8AC3E}">
        <p14:creationId xmlns:p14="http://schemas.microsoft.com/office/powerpoint/2010/main" val="221742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76000"/>
                    </a14:imgEffect>
                  </a14:imgLayer>
                </a14:imgProps>
              </a:ext>
              <a:ext uri="{28A0092B-C50C-407E-A947-70E740481C1C}">
                <a14:useLocalDpi xmlns:a14="http://schemas.microsoft.com/office/drawing/2010/main" val="0"/>
              </a:ext>
            </a:extLst>
          </a:blip>
          <a:srcRect/>
          <a:stretch>
            <a:fillRect/>
          </a:stretch>
        </p:blipFill>
        <p:spPr bwMode="auto">
          <a:xfrm>
            <a:off x="-4356992" y="-603448"/>
            <a:ext cx="16078200" cy="10715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rot="19140000">
            <a:off x="-659230" y="2099712"/>
            <a:ext cx="5212080" cy="2912978"/>
          </a:xfrm>
        </p:spPr>
        <p:txBody>
          <a:bodyPr/>
          <a:lstStyle/>
          <a:p>
            <a:r>
              <a:rPr lang="en-US" sz="2400" dirty="0">
                <a:solidFill>
                  <a:schemeClr val="tx1"/>
                </a:solidFill>
              </a:rPr>
              <a:t>A definition in The American Heritage Dictionary of the English Language says: “A way of life or style of living that reflects the attitudes and values of a person or group”</a:t>
            </a:r>
            <a:endParaRPr lang="ru-RU" sz="2400" dirty="0">
              <a:solidFill>
                <a:schemeClr val="tx1"/>
              </a:solidFill>
            </a:endParaRPr>
          </a:p>
        </p:txBody>
      </p:sp>
      <p:sp>
        <p:nvSpPr>
          <p:cNvPr id="3" name="Объект 2"/>
          <p:cNvSpPr>
            <a:spLocks noGrp="1"/>
          </p:cNvSpPr>
          <p:nvPr>
            <p:ph idx="1"/>
          </p:nvPr>
        </p:nvSpPr>
        <p:spPr>
          <a:xfrm>
            <a:off x="4749552" y="1628800"/>
            <a:ext cx="3807779" cy="4608512"/>
          </a:xfrm>
        </p:spPr>
        <p:txBody>
          <a:bodyPr>
            <a:noAutofit/>
          </a:bodyPr>
          <a:lstStyle/>
          <a:p>
            <a:r>
              <a:rPr lang="en-US" dirty="0"/>
              <a:t>A final definition of lifestyle is: “The aggregation of decisions by individuals which affect their health, and over which they more or less have control”.</a:t>
            </a:r>
            <a:endParaRPr lang="ru-RU" dirty="0"/>
          </a:p>
        </p:txBody>
      </p:sp>
    </p:spTree>
    <p:extLst>
      <p:ext uri="{BB962C8B-B14F-4D97-AF65-F5344CB8AC3E}">
        <p14:creationId xmlns:p14="http://schemas.microsoft.com/office/powerpoint/2010/main" val="3613980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Why don’t you have a healthy lifestyle?</a:t>
            </a:r>
            <a:r>
              <a:rPr lang="en-US" dirty="0"/>
              <a:t/>
            </a:r>
            <a:br>
              <a:rPr lang="en-US" dirty="0"/>
            </a:br>
            <a:endParaRPr lang="ru-RU" dirty="0"/>
          </a:p>
        </p:txBody>
      </p:sp>
      <p:sp>
        <p:nvSpPr>
          <p:cNvPr id="4" name="Текст 3"/>
          <p:cNvSpPr>
            <a:spLocks noGrp="1"/>
          </p:cNvSpPr>
          <p:nvPr>
            <p:ph type="body" sz="half" idx="2"/>
          </p:nvPr>
        </p:nvSpPr>
        <p:spPr>
          <a:xfrm rot="19140000">
            <a:off x="1240725" y="1987723"/>
            <a:ext cx="5794760" cy="1022970"/>
          </a:xfrm>
        </p:spPr>
        <p:txBody>
          <a:bodyPr>
            <a:normAutofit/>
          </a:bodyPr>
          <a:lstStyle/>
          <a:p>
            <a:r>
              <a:rPr lang="en-US" dirty="0" smtClean="0"/>
              <a:t>It’s </a:t>
            </a:r>
            <a:r>
              <a:rPr lang="en-US" dirty="0"/>
              <a:t>a busy life for most of us. And keeping ourselves healthy is all too rarely near the top of our list of ‘things to do’. Convenience often wins – we are all so busy that convenience is at a premium.</a:t>
            </a:r>
            <a:endParaRPr lang="ru-RU"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749800" y="3210818"/>
            <a:ext cx="3806825" cy="2141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069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wipe(down)">
                                      <p:cBhvr>
                                        <p:cTn id="13" dur="580">
                                          <p:stCondLst>
                                            <p:cond delay="0"/>
                                          </p:stCondLst>
                                        </p:cTn>
                                        <p:tgtEl>
                                          <p:spTgt spid="4">
                                            <p:txEl>
                                              <p:pRg st="0" end="0"/>
                                            </p:txEl>
                                          </p:spTgt>
                                        </p:tgtEl>
                                      </p:cBhvr>
                                    </p:animEffect>
                                    <p:anim calcmode="lin" valueType="num">
                                      <p:cBhvr>
                                        <p:cTn id="14"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xEl>
                                              <p:pRg st="0" end="0"/>
                                            </p:txEl>
                                          </p:spTgt>
                                        </p:tgtEl>
                                      </p:cBhvr>
                                      <p:to x="100000" y="60000"/>
                                    </p:animScale>
                                    <p:animScale>
                                      <p:cBhvr>
                                        <p:cTn id="20" dur="166" decel="50000">
                                          <p:stCondLst>
                                            <p:cond delay="676"/>
                                          </p:stCondLst>
                                        </p:cTn>
                                        <p:tgtEl>
                                          <p:spTgt spid="4">
                                            <p:txEl>
                                              <p:pRg st="0" end="0"/>
                                            </p:txEl>
                                          </p:spTgt>
                                        </p:tgtEl>
                                      </p:cBhvr>
                                      <p:to x="100000" y="100000"/>
                                    </p:animScale>
                                    <p:animScale>
                                      <p:cBhvr>
                                        <p:cTn id="21" dur="26">
                                          <p:stCondLst>
                                            <p:cond delay="1312"/>
                                          </p:stCondLst>
                                        </p:cTn>
                                        <p:tgtEl>
                                          <p:spTgt spid="4">
                                            <p:txEl>
                                              <p:pRg st="0" end="0"/>
                                            </p:txEl>
                                          </p:spTgt>
                                        </p:tgtEl>
                                      </p:cBhvr>
                                      <p:to x="100000" y="80000"/>
                                    </p:animScale>
                                    <p:animScale>
                                      <p:cBhvr>
                                        <p:cTn id="22" dur="166" decel="50000">
                                          <p:stCondLst>
                                            <p:cond delay="1338"/>
                                          </p:stCondLst>
                                        </p:cTn>
                                        <p:tgtEl>
                                          <p:spTgt spid="4">
                                            <p:txEl>
                                              <p:pRg st="0" end="0"/>
                                            </p:txEl>
                                          </p:spTgt>
                                        </p:tgtEl>
                                      </p:cBhvr>
                                      <p:to x="100000" y="100000"/>
                                    </p:animScale>
                                    <p:animScale>
                                      <p:cBhvr>
                                        <p:cTn id="23" dur="26">
                                          <p:stCondLst>
                                            <p:cond delay="1642"/>
                                          </p:stCondLst>
                                        </p:cTn>
                                        <p:tgtEl>
                                          <p:spTgt spid="4">
                                            <p:txEl>
                                              <p:pRg st="0" end="0"/>
                                            </p:txEl>
                                          </p:spTgt>
                                        </p:tgtEl>
                                      </p:cBhvr>
                                      <p:to x="100000" y="90000"/>
                                    </p:animScale>
                                    <p:animScale>
                                      <p:cBhvr>
                                        <p:cTn id="24" dur="166" decel="50000">
                                          <p:stCondLst>
                                            <p:cond delay="1668"/>
                                          </p:stCondLst>
                                        </p:cTn>
                                        <p:tgtEl>
                                          <p:spTgt spid="4">
                                            <p:txEl>
                                              <p:pRg st="0" end="0"/>
                                            </p:txEl>
                                          </p:spTgt>
                                        </p:tgtEl>
                                      </p:cBhvr>
                                      <p:to x="100000" y="100000"/>
                                    </p:animScale>
                                    <p:animScale>
                                      <p:cBhvr>
                                        <p:cTn id="25" dur="26">
                                          <p:stCondLst>
                                            <p:cond delay="1808"/>
                                          </p:stCondLst>
                                        </p:cTn>
                                        <p:tgtEl>
                                          <p:spTgt spid="4">
                                            <p:txEl>
                                              <p:pRg st="0" end="0"/>
                                            </p:txEl>
                                          </p:spTgt>
                                        </p:tgtEl>
                                      </p:cBhvr>
                                      <p:to x="100000" y="95000"/>
                                    </p:animScale>
                                    <p:animScale>
                                      <p:cBhvr>
                                        <p:cTn id="26" dur="166" decel="50000">
                                          <p:stCondLst>
                                            <p:cond delay="1834"/>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9140000">
            <a:off x="-70067" y="375354"/>
            <a:ext cx="5212080" cy="1523799"/>
          </a:xfrm>
        </p:spPr>
        <p:txBody>
          <a:bodyPr/>
          <a:lstStyle/>
          <a:p>
            <a:r>
              <a:rPr lang="en-US" dirty="0" smtClean="0"/>
              <a:t>Good </a:t>
            </a:r>
            <a:r>
              <a:rPr lang="en-US" dirty="0"/>
              <a:t>Health Is “Simple – But It’s Not Easy”</a:t>
            </a:r>
            <a:endParaRPr lang="ru-RU" dirty="0"/>
          </a:p>
        </p:txBody>
      </p:sp>
      <p:pic>
        <p:nvPicPr>
          <p:cNvPr id="10" name="10 Tips for Healthy Lifestyle &amp; Healthy Living- How to be Healthy_.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4749800" y="3211513"/>
            <a:ext cx="3806825" cy="2141537"/>
          </a:xfrm>
        </p:spPr>
      </p:pic>
      <p:sp>
        <p:nvSpPr>
          <p:cNvPr id="4" name="Текст 3"/>
          <p:cNvSpPr>
            <a:spLocks noGrp="1"/>
          </p:cNvSpPr>
          <p:nvPr>
            <p:ph type="body" sz="half" idx="2"/>
          </p:nvPr>
        </p:nvSpPr>
        <p:spPr>
          <a:xfrm rot="19140000">
            <a:off x="970526" y="1377640"/>
            <a:ext cx="5794760" cy="1621480"/>
          </a:xfrm>
        </p:spPr>
        <p:txBody>
          <a:bodyPr>
            <a:normAutofit/>
          </a:bodyPr>
          <a:lstStyle/>
          <a:p>
            <a:r>
              <a:rPr lang="en-US" b="0" dirty="0">
                <a:solidFill>
                  <a:srgbClr val="727272"/>
                </a:solidFill>
                <a:latin typeface="Arial"/>
              </a:rPr>
              <a:t>It is so important to make ‘keeping healthy’ a part of our day-to-day living habits. Your health depends on what you do throughout the day, everyday</a:t>
            </a:r>
            <a:r>
              <a:rPr lang="en-US" b="0" dirty="0" smtClean="0">
                <a:solidFill>
                  <a:srgbClr val="727272"/>
                </a:solidFill>
                <a:latin typeface="Arial"/>
              </a:rPr>
              <a:t>.</a:t>
            </a:r>
            <a:r>
              <a:rPr lang="en-US" b="0" dirty="0">
                <a:solidFill>
                  <a:srgbClr val="727272"/>
                </a:solidFill>
                <a:latin typeface="Arial"/>
              </a:rPr>
              <a:t>  A healthy lifestyle is absolutely vital. Here is a real simple solution – slowly improve your lifestyle in a step-by-step way. If you take one new health step every two months, for example, in two to three years you will be among the healthiest ten percent of people in the Western world. And boy will you see and feel the benefits.</a:t>
            </a:r>
            <a:endParaRPr lang="ru-RU" dirty="0"/>
          </a:p>
        </p:txBody>
      </p:sp>
    </p:spTree>
    <p:extLst>
      <p:ext uri="{BB962C8B-B14F-4D97-AF65-F5344CB8AC3E}">
        <p14:creationId xmlns:p14="http://schemas.microsoft.com/office/powerpoint/2010/main" val="18139892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Can You Adopt A Healthy Lifestyle?</a:t>
            </a:r>
            <a:endParaRPr lang="ru-RU" dirty="0"/>
          </a:p>
        </p:txBody>
      </p:sp>
      <p:sp>
        <p:nvSpPr>
          <p:cNvPr id="3" name="Объект 2"/>
          <p:cNvSpPr>
            <a:spLocks noGrp="1"/>
          </p:cNvSpPr>
          <p:nvPr>
            <p:ph idx="1"/>
          </p:nvPr>
        </p:nvSpPr>
        <p:spPr/>
        <p:txBody>
          <a:bodyPr/>
          <a:lstStyle/>
          <a:p>
            <a:r>
              <a:rPr lang="en-US" dirty="0"/>
              <a:t>Whatever your age, fitness level or body shape, its never too soon or too late to start thinking about living healthily. You can take a step towards healthy living by making one change now to your daily life. That won’t be so hard will it?</a:t>
            </a:r>
            <a:endParaRPr lang="ru-RU" dirty="0"/>
          </a:p>
        </p:txBody>
      </p:sp>
    </p:spTree>
    <p:extLst>
      <p:ext uri="{BB962C8B-B14F-4D97-AF65-F5344CB8AC3E}">
        <p14:creationId xmlns:p14="http://schemas.microsoft.com/office/powerpoint/2010/main" val="126361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Углы">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rotWithShape="1">
          <a:blip xmlns:r="http://schemas.openxmlformats.org/officeDocument/2006/relationships" r:embed="rId2">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3">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80</TotalTime>
  <Words>315</Words>
  <Application>Microsoft Office PowerPoint</Application>
  <PresentationFormat>Экран (4:3)</PresentationFormat>
  <Paragraphs>13</Paragraphs>
  <Slides>6</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Углы</vt:lpstr>
      <vt:lpstr>Healthy lifestyle </vt:lpstr>
      <vt:lpstr>I and many others are promoting the benefits of living a healthy lifestyle, but what does that actually mean? </vt:lpstr>
      <vt:lpstr>A definition in The American Heritage Dictionary of the English Language says: “A way of life or style of living that reflects the attitudes and values of a person or group”</vt:lpstr>
      <vt:lpstr>Why don’t you have a healthy lifestyle? </vt:lpstr>
      <vt:lpstr>Good Health Is “Simple – But It’s Not Easy”</vt:lpstr>
      <vt:lpstr>Can You Adopt A Healthy Lifestyle?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Healthy lifestyle</dc:title>
  <dc:creator>523</dc:creator>
  <cp:lastModifiedBy>523</cp:lastModifiedBy>
  <cp:revision>9</cp:revision>
  <dcterms:created xsi:type="dcterms:W3CDTF">2022-06-21T08:06:27Z</dcterms:created>
  <dcterms:modified xsi:type="dcterms:W3CDTF">2022-06-23T13:34:43Z</dcterms:modified>
</cp:coreProperties>
</file>