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90" r:id="rId4"/>
    <p:sldId id="291" r:id="rId5"/>
    <p:sldId id="292" r:id="rId6"/>
    <p:sldId id="289" r:id="rId7"/>
    <p:sldId id="257" r:id="rId8"/>
    <p:sldId id="258" r:id="rId9"/>
    <p:sldId id="287" r:id="rId10"/>
    <p:sldId id="259" r:id="rId11"/>
    <p:sldId id="261" r:id="rId12"/>
    <p:sldId id="281" r:id="rId13"/>
    <p:sldId id="262" r:id="rId14"/>
    <p:sldId id="288" r:id="rId15"/>
    <p:sldId id="263" r:id="rId16"/>
    <p:sldId id="264" r:id="rId17"/>
    <p:sldId id="276" r:id="rId18"/>
    <p:sldId id="282" r:id="rId19"/>
    <p:sldId id="283" r:id="rId20"/>
    <p:sldId id="284" r:id="rId21"/>
    <p:sldId id="285" r:id="rId22"/>
    <p:sldId id="286" r:id="rId23"/>
    <p:sldId id="266" r:id="rId24"/>
    <p:sldId id="267" r:id="rId25"/>
    <p:sldId id="268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708920"/>
            <a:ext cx="7196336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Внеклассное мероприятие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Наука ковала победу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5085184"/>
            <a:ext cx="3088432" cy="115212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Жукова Т.А., учитель химии МБОУ «СОШ№2» 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г.Салехард, ЯНАО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Картинки по запросу 75 лет победы логотип"/>
          <p:cNvPicPr>
            <a:picLocks noChangeAspect="1" noChangeArrowheads="1"/>
          </p:cNvPicPr>
          <p:nvPr/>
        </p:nvPicPr>
        <p:blipFill>
          <a:blip r:embed="rId3" cstate="print"/>
          <a:srcRect l="2714" t="3571" r="2286" b="7143"/>
          <a:stretch>
            <a:fillRect/>
          </a:stretch>
        </p:blipFill>
        <p:spPr bwMode="auto">
          <a:xfrm>
            <a:off x="2915816" y="764705"/>
            <a:ext cx="3816424" cy="136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Осветительные ракеты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артинки по запросу осветительные ракеты  в годы в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12776"/>
            <a:ext cx="432048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450912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состав осветительных ракет входили порошок магния, спрессованный с особыми составами, и запал из угля, бертолетовой соли и солей кальция.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4392488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Порох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60032" y="1268761"/>
            <a:ext cx="4038600" cy="29523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Порох нитроцеллюлозный (бездымный). Основа- является высокомолекулярное взрывчатое вещество нитроцеллюлоза,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51520" y="1268760"/>
            <a:ext cx="4038600" cy="24768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Порох  черный (дымный). Основа - т собой смесь нитрата калия (75%), угля (15%) и серы (10%). </a:t>
            </a:r>
          </a:p>
          <a:p>
            <a:endParaRPr lang="ru-RU" dirty="0"/>
          </a:p>
        </p:txBody>
      </p:sp>
      <p:pic>
        <p:nvPicPr>
          <p:cNvPr id="22530" name="Picture 2" descr="Nitrocellulose-2D-skelet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149080"/>
            <a:ext cx="2609850" cy="1666875"/>
          </a:xfrm>
          <a:prstGeom prst="rect">
            <a:avLst/>
          </a:prstGeom>
          <a:noFill/>
        </p:spPr>
      </p:pic>
      <p:sp>
        <p:nvSpPr>
          <p:cNvPr id="22532" name="AutoShape 4" descr="Картинки по запросу черный порох соста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Картинки по запросу черный порох соста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Картинки по запросу черный порох соста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77072"/>
            <a:ext cx="3528392" cy="2318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8" name="Picture 8" descr="Картинки по запросу разрывные пули в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86286" y="5179497"/>
            <a:ext cx="2957714" cy="1678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6" name="Picture 6" descr="Картинки по запросу гранаты 2 миров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501008"/>
            <a:ext cx="2526688" cy="1642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Порох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38600" cy="1828799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Баллиститные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(бездымные) пороха -топливо реактивным снарядам.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340768"/>
            <a:ext cx="4038600" cy="23328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Взрывчатое вещество кордит, содержит приблизительно 30% нитроглицерина и 65% пироксилина.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97152"/>
            <a:ext cx="3400870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4" name="Picture 4" descr="Картинки по запросу штурмовик ил-2 фот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068960"/>
            <a:ext cx="4015074" cy="1445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 защиты: наполненные водородом шары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Картинки по запросу аэростаты в годы в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19187"/>
            <a:ext cx="6912768" cy="4300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 защиты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5301208"/>
            <a:ext cx="7092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Aлюминий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использовали не только в зажигательных бомбах, но и для «активной» защиты самолетов. Помехи были вызваны лентами из алюминиевой фольги, сбрасываемыми самолетами союзников. 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AutoShape 4" descr="Картинки по запросу &quot;ленты алюминиевой фольги во время войны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8" name="Picture 6" descr="Картинки по запросу &quot;ленты алюминиевой фольги во время войн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7776864" cy="4202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Картинки по запросу сульфат мед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077072"/>
            <a:ext cx="2880320" cy="2161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Средства защиты от акул</a:t>
            </a:r>
            <a:endParaRPr lang="ru-RU" dirty="0"/>
          </a:p>
        </p:txBody>
      </p:sp>
      <p:pic>
        <p:nvPicPr>
          <p:cNvPr id="3" name="Рисунок 2" descr="Картинки по запросу средства защиты от акул в годы в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8632" y="1844824"/>
            <a:ext cx="3347864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артинки по запросу средства защиты от акул в годы вов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1340768"/>
            <a:ext cx="2790825" cy="1572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71800" y="4149080"/>
            <a:ext cx="16353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CuSO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·5H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ErnestHemingw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844824"/>
            <a:ext cx="2304256" cy="2876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Н.Д.Зелинский и Н.А.Шилов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Картинки по запросу противогаз зелинского в годы в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84784"/>
            <a:ext cx="3292899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артинки по запросу противогаз зелинского в годы в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268760"/>
            <a:ext cx="3672408" cy="2197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Nikolay Shilov on the frontline 19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429000"/>
            <a:ext cx="1951484" cy="30070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4293096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Противогаз позволил сберечь жизни тысяч людей: потери от химического оружия намного превысили последствия самых тяжелых катастроф мирного времени.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Химическое оружие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артинки по запросу химическое оружие в годы в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725144"/>
            <a:ext cx="3082925" cy="1734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WMD world 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76672"/>
            <a:ext cx="2190750" cy="10191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484784"/>
            <a:ext cx="41764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Газ! Газ! Скорей! – неловкие движения,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Натягивание масок в едкой мгле…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Один замешкался, давясь и спотыкаясь,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Барахтаясь, как в огненной смоле,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просветах мутного зелёного тумана.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Бессильный, как во сне, вмешаться и помочь, 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Я видел только – вот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зашатался,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Рванулся и поник – бороться уж невмочь. (Английский поэт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Уилфред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Оуэн)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Картинки по запросу хлор как  химического  отравляющее веществ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1556792"/>
            <a:ext cx="3762417" cy="3009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Химическое оружие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Sarin-skeletal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9512" y="3429000"/>
            <a:ext cx="2304256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1268761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Зари́н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—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нервно-паралитического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действия.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Представляет собой изопропиловый эфир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фторангидрида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метилфосфоновой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кислоты,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26876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Зома́н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— фосфорорганическое вещество,  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нервно-паралитического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действия. По многим свойствам очень похож на зарин, однако токсичнее его более чем в 2,5 раза. Стойкость зомана несколько выше, чем у зарина.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Soman-2D-skelet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501008"/>
            <a:ext cx="2515032" cy="1584176"/>
          </a:xfrm>
          <a:prstGeom prst="rect">
            <a:avLst/>
          </a:prstGeom>
          <a:noFill/>
        </p:spPr>
      </p:pic>
      <p:pic>
        <p:nvPicPr>
          <p:cNvPr id="41990" name="Picture 6" descr="Картинки по запросу заман отравляющее веществ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62589" y="4509120"/>
            <a:ext cx="3765595" cy="2133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Химическое оружие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96752"/>
            <a:ext cx="3816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Ипри́т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(или горчичный газ),  отравляющее вещество кожно-нарывного действия,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Sulfur-mustard-2D-skelet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348880"/>
            <a:ext cx="2592288" cy="11521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1268760"/>
            <a:ext cx="3347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Фосге́н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 — химическое, вещество, удушливый газ с запахом прелого сена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Картинки по запросу фосген формул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276872"/>
            <a:ext cx="2250249" cy="1800200"/>
          </a:xfrm>
          <a:prstGeom prst="rect">
            <a:avLst/>
          </a:prstGeom>
          <a:noFill/>
        </p:spPr>
      </p:pic>
      <p:pic>
        <p:nvPicPr>
          <p:cNvPr id="43014" name="Picture 6" descr="Картинки по запросу иприт химия фо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573016"/>
            <a:ext cx="5189406" cy="2917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622818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Военная техника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827584" y="1556793"/>
            <a:ext cx="1944216" cy="57606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Техника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95536" y="2348880"/>
            <a:ext cx="36724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Бронетанковая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артиллерия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авиация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военно-морская техника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MiG-3 at Mochish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04664"/>
            <a:ext cx="2571750" cy="1657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Bt7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340768"/>
            <a:ext cx="2609850" cy="1733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Picture 7" descr="76 ItK 31 Tuulimäki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4149080"/>
            <a:ext cx="257175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201" name="AutoShape 9" descr="Картинки по запросу линкор марат в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3" name="Picture 11" descr="Картинки по запросу линкор марат во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9" y="4005064"/>
            <a:ext cx="4536504" cy="2323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Картинки по запросу подлодки вов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2348880"/>
            <a:ext cx="2443077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4040" name="Picture 8" descr="Картинки по запросу Боеприпасы  (мины, пули, снаряды, гранаты, ракеты) вов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5400000">
            <a:off x="3495429" y="4515268"/>
            <a:ext cx="1568228" cy="2081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Оборонное оружие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556792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Боеприпасы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(мины, пули, снаряды, гранаты, ракеты)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s://upload.wikimedia.org/wikipedia/commons/thumb/8/80/MK2_grenade_DoD.jpg/220px-MK2_grenade_D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072888"/>
            <a:ext cx="1807468" cy="2735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036" name="Picture 4" descr="TM-46 AP-mine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852936"/>
            <a:ext cx="2609850" cy="1724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Картинки по запросу Боеприпасы  (мины, пули, снаряды, гранаты, ракеты) вов"/>
          <p:cNvPicPr/>
          <p:nvPr/>
        </p:nvPicPr>
        <p:blipFill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6200000">
            <a:off x="6300192" y="2564904"/>
            <a:ext cx="2880320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Оборонное оружие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77281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Создание  ракет и скорострельных авиационных пулеметов, впервые примененных в годы войны (сплав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Ti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).</a:t>
            </a:r>
          </a:p>
        </p:txBody>
      </p:sp>
      <p:pic>
        <p:nvPicPr>
          <p:cNvPr id="13316" name="Picture 4" descr="Картинки по запросу скорострельных авиационных пулеметов и в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3284984"/>
            <a:ext cx="4347231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 descr="Картинки по запросу ракеты и в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56992"/>
            <a:ext cx="4032448" cy="2859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20" name="AutoShape 8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49106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Оборонное оружие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Изготовление  артиллерийских снарядов и патронов: сплав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(68%)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(32%) – латунь и сплав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Cu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(90%) и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(10%) – пушечный металл.</a:t>
            </a:r>
          </a:p>
        </p:txBody>
      </p:sp>
      <p:pic>
        <p:nvPicPr>
          <p:cNvPr id="6146" name="Picture 2" descr="Картинки по запросу артиллерийские снаряды второй мирово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068960"/>
            <a:ext cx="390318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Картинки по запросу патроны второй мировой войны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55976" y="2564904"/>
            <a:ext cx="4302020" cy="1751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Картинки по запросу латунь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427984" y="4437112"/>
            <a:ext cx="3888432" cy="1794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Картинки по запросу &quot;Химико-фармацевтическая промышленность в годы Великой отечественной войн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988840"/>
            <a:ext cx="6584468" cy="4448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endParaRPr lang="ru-RU" sz="4000" dirty="0"/>
          </a:p>
        </p:txBody>
      </p:sp>
      <p:pic>
        <p:nvPicPr>
          <p:cNvPr id="16386" name="Picture 2" descr="Ермольева Зинаида Виссарионов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121372"/>
            <a:ext cx="3168352" cy="4319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35896" y="501317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Зинаида Виссарионовна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Ермольева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синтезировала в 1942 году свой отечественный пенициллин 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бензилпенициллин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Картинки по запросу &quot;Химико-фармацевтическая промышленность в годы Великой отечественной войны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420888"/>
            <a:ext cx="3279182" cy="2177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endParaRPr lang="ru-RU" dirty="0"/>
          </a:p>
        </p:txBody>
      </p:sp>
      <p:pic>
        <p:nvPicPr>
          <p:cNvPr id="15362" name="Picture 2" descr="Гаузе Георгий Францеви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764981"/>
            <a:ext cx="2174066" cy="281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23"/>
          <p:cNvPicPr/>
          <p:nvPr/>
        </p:nvPicPr>
        <p:blipFill>
          <a:blip r:embed="rId4" cstate="print"/>
          <a:srcRect l="10470"/>
          <a:stretch>
            <a:fillRect/>
          </a:stretch>
        </p:blipFill>
        <p:spPr bwMode="auto">
          <a:xfrm>
            <a:off x="611560" y="4550618"/>
            <a:ext cx="2687955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и по запросу ученых мария бражникова  в годы вов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1876375"/>
            <a:ext cx="3960440" cy="23447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419872" y="4653136"/>
            <a:ext cx="4572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Францевич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Мария Георгиевна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Бражникова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получили оригинальный советский антибиотик грамицидин 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endParaRPr lang="ru-RU" sz="4000" dirty="0"/>
          </a:p>
        </p:txBody>
      </p:sp>
      <p:pic>
        <p:nvPicPr>
          <p:cNvPr id="6146" name="Picture 2" descr="Исаак Яковлевич Постовск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564904"/>
            <a:ext cx="260985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63888" y="26369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«паста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Постовского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 — комбинация сульфамидных препаратов с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бентонитовой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глиной, применяемая для лечения долго не заживающих ран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https://upload.wikimedia.org/wikipedia/commons/thumb/7/7e/Sulfonamide_general.svg/180px-Sulfonamide_general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221088"/>
            <a:ext cx="2880320" cy="163218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6165304"/>
            <a:ext cx="3753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Исаак Яковлевич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Постовский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Palladin A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420888"/>
            <a:ext cx="2232248" cy="3135294"/>
          </a:xfrm>
          <a:prstGeom prst="rect">
            <a:avLst/>
          </a:prstGeom>
          <a:noFill/>
        </p:spPr>
      </p:pic>
      <p:pic>
        <p:nvPicPr>
          <p:cNvPr id="5124" name="Picture 4" descr="1,4-Naphthoquinone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645024"/>
            <a:ext cx="1872208" cy="234026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5877272"/>
            <a:ext cx="41279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Палладин Алексей Викторович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9872" y="2492896"/>
            <a:ext cx="3384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метилнафтахинон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– эффективные средства для остановки кровотечения.</a:t>
            </a:r>
            <a:r>
              <a:rPr lang="ru-RU" sz="2000" b="1" i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2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Картинки по запросу бальзама шостаковского и в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2520280" cy="3122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Картинки по запросу бальзама шостаковского и в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9310" y="3573016"/>
            <a:ext cx="2719122" cy="2092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63888" y="2276872"/>
            <a:ext cx="48782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«бальзам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Шостаковского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», спасавший воинов от ожогов, обморожения, от осложнений при огнестрельных ранениях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445224"/>
            <a:ext cx="44999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Шостаковский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Михаил Федорович 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Химико-фармацевтическая промышленность в годы Великой отечественной войны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Melnikov NN-Fat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79"/>
            <a:ext cx="2304256" cy="2995535"/>
          </a:xfrm>
          <a:prstGeom prst="rect">
            <a:avLst/>
          </a:prstGeom>
          <a:noFill/>
        </p:spPr>
      </p:pic>
      <p:pic>
        <p:nvPicPr>
          <p:cNvPr id="3076" name="Picture 4" descr="Gamma-hexachlorocyclohexane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933056"/>
            <a:ext cx="1728192" cy="17805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2636912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гексахлорциклогексан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(гексахлоран), основа дуста, применяемая для борьбы с сыпным тифом, переносимым вшами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661248"/>
            <a:ext cx="4535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Мельников Николай Николаевич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Военная техника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1484784"/>
            <a:ext cx="34024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штурмовики ИЛ-2 и ИЛ-10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Ilyushin Il-10M Soviet AF Monino 29.08.94 edited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916832"/>
            <a:ext cx="362557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8064" y="4797152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марганцево-кремне-никеле-молибденовый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сплав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 descr="T-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916832"/>
            <a:ext cx="3601583" cy="259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55576" y="1412776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Т-34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653136"/>
            <a:ext cx="4716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броня с повышенным содержанием никеля не только самая прочная, но имела самые выгодные углы наклона, поэтому была неуязвима. А  также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молибден хром или вольфрам повышали твердость стали.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Военная техника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933056"/>
            <a:ext cx="32403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Сплавы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Мg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имеют хорошую коррозионную стойкость, особенно  в морской воде и морской атмосфере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Картинки по запросу &quot;Северный флот СССР во время Великой Отечественной войн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3240360" cy="2112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6" name="Picture 6" descr="Картинки по запросу &quot;Северный флот СССР во время Великой Отечественной войны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204864"/>
            <a:ext cx="5062570" cy="286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Военная техника</a:t>
            </a:r>
            <a:endParaRPr lang="ru-RU" dirty="0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51520" y="4437112"/>
            <a:ext cx="756084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Стали с добавкой молибдена (и других микродобавок)  очень прочны, из них готовят стволы орудий, винтовок, ружей,  детали самолетов, автомобили. Введение молибдена в состав сталей в сочетании с хромом или вольфрамом необычайно повышает их твердость (танковая броня). Молибденовая сталь прочна, остра, тверда, гибка.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9" name="Picture 3" descr="Картинки по запросу &quot;стволы орудий Великой Отечественной войны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12776"/>
            <a:ext cx="413160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1" name="Picture 5" descr="Картинки по запросу &quot;винтовки великой отечественной войны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484784"/>
            <a:ext cx="4687213" cy="2929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Нефть – кровь войны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burneft.ru/images/2015-04/03/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410445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6016" y="4149080"/>
            <a:ext cx="38164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Буровики бурили новые  разведочные скважины, внедрения новых способов нефтедобычи и переработки нефти.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Картинки по запросу &quot;Нефть – кровь войны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12776"/>
            <a:ext cx="427505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12068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Дымовые  завесы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Картинки по запросу дымовые завесы  в годы во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196752"/>
            <a:ext cx="576064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4725144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Дымовые завесы создавались при помощи дымообразующих веществ. Одним из первых дымообразующих веществ был белый фосфор. Дымовая завеса при использовании белого фосфора состоит из частичек оксидов (Р2О3, Р2О5) и капель фосфорной кислоты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Зажигательные бомбы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AutoShape 2" descr="Картинки по запросу зажигательные бомбы  в годы в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Картинки по запросу зажигательные бомбы  в годы вов"/>
          <p:cNvPicPr/>
          <p:nvPr/>
        </p:nvPicPr>
        <p:blipFill>
          <a:blip r:embed="rId3" cstate="print"/>
          <a:srcRect t="34375" r="32781"/>
          <a:stretch>
            <a:fillRect/>
          </a:stretch>
        </p:blipFill>
        <p:spPr bwMode="auto">
          <a:xfrm>
            <a:off x="395536" y="1772816"/>
            <a:ext cx="331236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и по запросу зажигательные бомбы  в годы в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484784"/>
            <a:ext cx="475252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5085184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Начинкой таких бомб была смесь порошков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Mg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оксида железа, детонатором служила гремучая ртуть. Горящий зажигательный состав нельзя потушить водой, т.к. раскаленный магний реагирует с водой.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&quot;фоны для презентации вов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Зажигательные смеси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268760"/>
            <a:ext cx="579613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3KClO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2ClO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K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K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2ClO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Cl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+ 2O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+ 12O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= 12CO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+ 11H</a:t>
            </a:r>
            <a:r>
              <a:rPr kumimoji="0" lang="en-US" sz="2000" b="1" i="0" u="none" strike="noStrike" cap="none" normalizeH="0" baseline="-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компонента запала берутся в отдельности, их нельзя смешивать заранее, т.к. получается взрывоопасная смесь.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Картинки по запросу &quot;бутылки кс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628800"/>
            <a:ext cx="268301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артинки по запросу зажигательные бутылки   в годы вов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3861048"/>
            <a:ext cx="417646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604</Words>
  <Application>Microsoft Office PowerPoint</Application>
  <PresentationFormat>Экран (4:3)</PresentationFormat>
  <Paragraphs>86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Внеклассное мероприятие Наука ковала победу</vt:lpstr>
      <vt:lpstr>Военная техника</vt:lpstr>
      <vt:lpstr>Военная техника </vt:lpstr>
      <vt:lpstr>Военная техника</vt:lpstr>
      <vt:lpstr>Военная техника</vt:lpstr>
      <vt:lpstr>Нефть – кровь войны</vt:lpstr>
      <vt:lpstr>Дымовые  завесы</vt:lpstr>
      <vt:lpstr>Зажигательные бомбы</vt:lpstr>
      <vt:lpstr>Зажигательные смеси</vt:lpstr>
      <vt:lpstr>Осветительные ракеты</vt:lpstr>
      <vt:lpstr>Порох  </vt:lpstr>
      <vt:lpstr>Порох </vt:lpstr>
      <vt:lpstr>Средства защиты: наполненные водородом шары</vt:lpstr>
      <vt:lpstr>Средства защиты</vt:lpstr>
      <vt:lpstr>Средства защиты от акул</vt:lpstr>
      <vt:lpstr>  Н.Д.Зелинский и Н.А.Шилов   </vt:lpstr>
      <vt:lpstr>Химическое оружие</vt:lpstr>
      <vt:lpstr>Химическое оружие</vt:lpstr>
      <vt:lpstr>Химическое оружие</vt:lpstr>
      <vt:lpstr>Оборонное оружие</vt:lpstr>
      <vt:lpstr>Оборонное оружие</vt:lpstr>
      <vt:lpstr>Оборонное оружие</vt:lpstr>
      <vt:lpstr>Химико-фармацевтическая промышленность в годы Великой отечественной войны</vt:lpstr>
      <vt:lpstr>Химико-фармацевтическая промышленность в годы Великой отечественной войны</vt:lpstr>
      <vt:lpstr>Химико-фармацевтическая промышленность в годы Великой отечественной войны</vt:lpstr>
      <vt:lpstr>Химико-фармацевтическая промышленность в годы Великой отечественной войны</vt:lpstr>
      <vt:lpstr>Химико-фармацевтическая промышленность в годы Великой отечественной войны </vt:lpstr>
      <vt:lpstr>Химико-фармацевтическая промышленность в годы Великой отечественной войны </vt:lpstr>
      <vt:lpstr> Химико-фармацевтическая промышленность в годы Великой отечественной войны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и вов</dc:title>
  <dc:creator>user</dc:creator>
  <cp:lastModifiedBy>user</cp:lastModifiedBy>
  <cp:revision>123</cp:revision>
  <dcterms:created xsi:type="dcterms:W3CDTF">2020-01-02T02:29:19Z</dcterms:created>
  <dcterms:modified xsi:type="dcterms:W3CDTF">2020-03-11T15:07:35Z</dcterms:modified>
</cp:coreProperties>
</file>