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s/slide29.xml" ContentType="application/vnd.openxmlformats-officedocument.presentationml.slide+xml"/>
  <Override PartName="/ppt/slides/slide38.xml" ContentType="application/vnd.openxmlformats-officedocument.presentationml.slide+xml"/>
  <Override PartName="/ppt/slides/slide47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s/slide36.xml" ContentType="application/vnd.openxmlformats-officedocument.presentationml.slide+xml"/>
  <Override PartName="/ppt/slides/slide45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slides/slide34.xml" ContentType="application/vnd.openxmlformats-officedocument.presentationml.slide+xml"/>
  <Override PartName="/ppt/slides/slide43.xml" ContentType="application/vnd.openxmlformats-officedocument.presentationml.slide+xml"/>
  <Override PartName="/ppt/slides/slide52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slides/slide32.xml" ContentType="application/vnd.openxmlformats-officedocument.presentationml.slide+xml"/>
  <Override PartName="/ppt/slides/slide41.xml" ContentType="application/vnd.openxmlformats-officedocument.presentationml.slide+xml"/>
  <Override PartName="/ppt/slides/slide50.xml" ContentType="application/vnd.openxmlformats-officedocument.presentationml.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4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docProps/core.xml" ContentType="application/vnd.openxmlformats-package.core-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Layouts/slideLayout7.xml" ContentType="application/vnd.openxmlformats-officedocument.presentationml.slideLayout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5" r:id="rId7"/>
    <p:sldId id="266" r:id="rId8"/>
    <p:sldId id="267" r:id="rId9"/>
    <p:sldId id="268" r:id="rId10"/>
    <p:sldId id="269" r:id="rId11"/>
    <p:sldId id="270" r:id="rId12"/>
    <p:sldId id="271" r:id="rId13"/>
    <p:sldId id="272" r:id="rId14"/>
    <p:sldId id="273" r:id="rId15"/>
    <p:sldId id="274" r:id="rId16"/>
    <p:sldId id="275" r:id="rId17"/>
    <p:sldId id="276" r:id="rId18"/>
    <p:sldId id="278" r:id="rId19"/>
    <p:sldId id="277" r:id="rId20"/>
    <p:sldId id="279" r:id="rId21"/>
    <p:sldId id="280" r:id="rId22"/>
    <p:sldId id="281" r:id="rId23"/>
    <p:sldId id="282" r:id="rId24"/>
    <p:sldId id="283" r:id="rId25"/>
    <p:sldId id="284" r:id="rId26"/>
    <p:sldId id="285" r:id="rId27"/>
    <p:sldId id="286" r:id="rId28"/>
    <p:sldId id="287" r:id="rId29"/>
    <p:sldId id="288" r:id="rId30"/>
    <p:sldId id="289" r:id="rId31"/>
    <p:sldId id="290" r:id="rId32"/>
    <p:sldId id="291" r:id="rId33"/>
    <p:sldId id="292" r:id="rId34"/>
    <p:sldId id="293" r:id="rId35"/>
    <p:sldId id="294" r:id="rId36"/>
    <p:sldId id="295" r:id="rId37"/>
    <p:sldId id="296" r:id="rId38"/>
    <p:sldId id="297" r:id="rId39"/>
    <p:sldId id="298" r:id="rId40"/>
    <p:sldId id="299" r:id="rId41"/>
    <p:sldId id="300" r:id="rId42"/>
    <p:sldId id="301" r:id="rId43"/>
    <p:sldId id="302" r:id="rId44"/>
    <p:sldId id="303" r:id="rId45"/>
    <p:sldId id="304" r:id="rId46"/>
    <p:sldId id="310" r:id="rId47"/>
    <p:sldId id="307" r:id="rId48"/>
    <p:sldId id="308" r:id="rId49"/>
    <p:sldId id="309" r:id="rId50"/>
    <p:sldId id="264" r:id="rId51"/>
    <p:sldId id="263" r:id="rId52"/>
    <p:sldId id="261" r:id="rId53"/>
    <p:sldId id="262" r:id="rId54"/>
  </p:sldIdLst>
  <p:sldSz cx="9144000" cy="6858000" type="screen4x3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83" d="100"/>
          <a:sy n="83" d="100"/>
        </p:scale>
        <p:origin x="-1426" y="-77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4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1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1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1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1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1"/>
            <a:ext cx="5111751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1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1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106E36-FD25-4E2D-B0AA-010F637433A0}" type="datetimeFigureOut">
              <a:rPr lang="ru-RU" smtClean="0"/>
              <a:pPr/>
              <a:t>11.09.2021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1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25C68B6-61C2-468F-89AB-4B9F7531AA68}" type="slidenum">
              <a:rPr lang="ru-RU" smtClean="0"/>
              <a:pPr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" Target="slide3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/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>
            <a:hlinkClick r:id="" action="ppaction://hlinkshowjump?jump=nextslide"/>
          </p:cNvPr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5" name="Прямая со стрелкой 434"/>
          <p:cNvCxnSpPr/>
          <p:nvPr/>
        </p:nvCxnSpPr>
        <p:spPr>
          <a:xfrm>
            <a:off x="395536" y="692696"/>
            <a:ext cx="792088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6" name="Овал 435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/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>
            <a:hlinkClick r:id="rId2" action="ppaction://hlinksldjump"/>
          </p:cNvPr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>
            <a:stCxn id="676" idx="0"/>
            <a:endCxn id="664" idx="0"/>
          </p:cNvCxnSpPr>
          <p:nvPr/>
        </p:nvCxnSpPr>
        <p:spPr>
          <a:xfrm flipV="1">
            <a:off x="431540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4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>
            <a:off x="395536" y="692696"/>
            <a:ext cx="792088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4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>
            <a:hlinkClick r:id="" action="ppaction://hlinkshowjump?jump=nextslide"/>
          </p:cNvPr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>
            <a:stCxn id="688" idx="2"/>
            <a:endCxn id="664" idx="0"/>
          </p:cNvCxnSpPr>
          <p:nvPr/>
        </p:nvCxnSpPr>
        <p:spPr>
          <a:xfrm flipV="1">
            <a:off x="431540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>
            <a:hlinkClick r:id="" action="ppaction://hlinkshowjump?jump=nextslide"/>
          </p:cNvPr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H="1">
            <a:off x="395536" y="692696"/>
            <a:ext cx="576064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>
            <a:hlinkClick r:id="" action="ppaction://hlinkshowjump?jump=nextslide"/>
          </p:cNvPr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>
            <a:stCxn id="688" idx="2"/>
            <a:endCxn id="664" idx="0"/>
          </p:cNvCxnSpPr>
          <p:nvPr/>
        </p:nvCxnSpPr>
        <p:spPr>
          <a:xfrm flipV="1">
            <a:off x="431540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>
            <a:hlinkClick r:id="" action="ppaction://hlinkshowjump?jump=nextslide"/>
          </p:cNvPr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H="1">
            <a:off x="251520" y="692696"/>
            <a:ext cx="792088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4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>
            <a:hlinkClick r:id="" action="ppaction://hlinkshowjump?jump=nextslide"/>
          </p:cNvPr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>
            <a:off x="395536" y="692696"/>
            <a:ext cx="792088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>
            <a:hlinkClick r:id="" action="ppaction://hlinkshowjump?jump=nextslide"/>
          </p:cNvPr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>
            <a:hlinkClick r:id="" action="ppaction://hlinkshowjump?jump=nextslide"/>
          </p:cNvPr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>
            <a:hlinkClick r:id="" action="ppaction://hlinkshowjump?jump=nextslide"/>
          </p:cNvPr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>
            <a:hlinkClick r:id="" action="ppaction://hlinkshowjump?jump=nextslide"/>
          </p:cNvPr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3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>
            <a:hlinkClick r:id="" action="ppaction://hlinkshowjump?jump=nextslide"/>
          </p:cNvPr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>
            <a:hlinkClick r:id="" action="ppaction://hlinkshowjump?jump=nextslide"/>
          </p:cNvPr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>
            <a:hlinkClick r:id="" action="ppaction://hlinkshowjump?jump=nextslide"/>
          </p:cNvPr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>
            <a:hlinkClick r:id="" action="ppaction://hlinkshowjump?jump=nextslide"/>
          </p:cNvPr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>
            <a:hlinkClick r:id="" action="ppaction://hlinkshowjump?jump=nextslide"/>
          </p:cNvPr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>
            <a:hlinkClick r:id="" action="ppaction://hlinkshowjump?jump=nextslide"/>
          </p:cNvPr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>
            <a:hlinkClick r:id="" action="ppaction://hlinkshowjump?jump=nextslide"/>
          </p:cNvPr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>
            <a:hlinkClick r:id="" action="ppaction://hlinkshowjump?jump=nextslide"/>
          </p:cNvPr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>
            <a:hlinkClick r:id="" action="ppaction://hlinkshowjump?jump=nextslide"/>
          </p:cNvPr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>
            <a:hlinkClick r:id="" action="ppaction://hlinkshowjump?jump=nextslide"/>
          </p:cNvPr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>
            <a:hlinkClick r:id="" action="ppaction://hlinkshowjump?jump=nextslide"/>
          </p:cNvPr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>
            <a:hlinkClick r:id="" action="ppaction://hlinkshowjump?jump=nextslide"/>
          </p:cNvPr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>
            <a:hlinkClick r:id="" action="ppaction://hlinkshowjump?jump=nextslide"/>
          </p:cNvPr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>
            <a:hlinkClick r:id="" action="ppaction://hlinkshowjump?jump=nextslide"/>
          </p:cNvPr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>
            <a:hlinkClick r:id="" action="ppaction://hlinkshowjump?jump=nextslide"/>
          </p:cNvPr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3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>
            <a:hlinkClick r:id="" action="ppaction://hlinkshowjump?jump=nextslide"/>
          </p:cNvPr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>
            <a:hlinkClick r:id="" action="ppaction://hlinkshowjump?jump=nextslide"/>
          </p:cNvPr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>
            <a:hlinkClick r:id="" action="ppaction://hlinkshowjump?jump=nextslide"/>
          </p:cNvPr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>
            <a:hlinkClick r:id="" action="ppaction://hlinkshowjump?jump=nextslide"/>
          </p:cNvPr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>
            <a:hlinkClick r:id="" action="ppaction://hlinkshowjump?jump=nextslide"/>
          </p:cNvPr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>
            <a:hlinkClick r:id="" action="ppaction://hlinkshowjump?jump=nextslide"/>
          </p:cNvPr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>
            <a:hlinkClick r:id="" action="ppaction://hlinkshowjump?jump=nextslide"/>
          </p:cNvPr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>
            <a:hlinkClick r:id="" action="ppaction://hlinkshowjump?jump=nextslide"/>
          </p:cNvPr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>
            <a:hlinkClick r:id="" action="ppaction://hlinkshowjump?jump=nextslide"/>
          </p:cNvPr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>
            <a:hlinkClick r:id="" action="ppaction://hlinkshowjump?jump=nextslide"/>
          </p:cNvPr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>
            <a:hlinkClick r:id="" action="ppaction://hlinkshowjump?jump=nextslide"/>
          </p:cNvPr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>
            <a:hlinkClick r:id="" action="ppaction://hlinkshowjump?jump=nextslide"/>
          </p:cNvPr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>
            <a:hlinkClick r:id="" action="ppaction://hlinkshowjump?jump=nextslide"/>
          </p:cNvPr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>
            <a:hlinkClick r:id="" action="ppaction://hlinkshowjump?jump=nextslide"/>
          </p:cNvPr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>
            <a:hlinkClick r:id="" action="ppaction://hlinkshowjump?jump=nextslide"/>
          </p:cNvPr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4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>
            <a:hlinkClick r:id="" action="ppaction://hlinkshowjump?jump=nextslide"/>
          </p:cNvPr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>
            <a:hlinkClick r:id="" action="ppaction://hlinkshowjump?jump=nextslide"/>
          </p:cNvPr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>
            <a:hlinkClick r:id="" action="ppaction://hlinkshowjump?jump=nextslide"/>
          </p:cNvPr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>
            <a:hlinkClick r:id="" action="ppaction://hlinkshowjump?jump=nextslide"/>
          </p:cNvPr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434" name="Прямая со стрелкой 433"/>
          <p:cNvCxnSpPr/>
          <p:nvPr/>
        </p:nvCxnSpPr>
        <p:spPr>
          <a:xfrm flipV="1">
            <a:off x="395536" y="332656"/>
            <a:ext cx="0" cy="57606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>
            <a:hlinkClick r:id="" action="ppaction://hlinkshowjump?jump=nextslide"/>
          </p:cNvPr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3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 flipH="1" flipV="1">
            <a:off x="971600" y="900336"/>
            <a:ext cx="720080" cy="83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>
            <a:hlinkClick r:id="" action="ppaction://hlinkshowjump?jump=nextslide"/>
          </p:cNvPr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>
            <a:hlinkClick r:id="" action="ppaction://hlinkshowjump?jump=nextslide"/>
          </p:cNvPr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8" name="Прямая со стрелкой 437"/>
          <p:cNvCxnSpPr/>
          <p:nvPr/>
        </p:nvCxnSpPr>
        <p:spPr>
          <a:xfrm>
            <a:off x="971600" y="116632"/>
            <a:ext cx="0" cy="78370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>
            <a:hlinkClick r:id="" action="ppaction://hlinkshowjump?jump=nextslide"/>
          </p:cNvPr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1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 flipH="1">
            <a:off x="323528" y="620688"/>
            <a:ext cx="504056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>
            <a:hlinkClick r:id="" action="ppaction://hlinkshowjump?jump=nextslide"/>
          </p:cNvPr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467544" y="332656"/>
            <a:ext cx="0" cy="756084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>
            <a:hlinkClick r:id="" action="ppaction://hlinkshowjump?jump=nextslide"/>
          </p:cNvPr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>
            <a:hlinkClick r:id="" action="ppaction://hlinkshowjump?jump=nextslide"/>
          </p:cNvPr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3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467544" y="764704"/>
            <a:ext cx="720080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>
            <a:hlinkClick r:id="" action="ppaction://hlinkshowjump?jump=nextslide"/>
          </p:cNvPr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>
            <a:hlinkClick r:id="" action="ppaction://hlinkshowjump?jump=nextslide"/>
          </p:cNvPr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4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6" name="Прямая со стрелкой 435"/>
          <p:cNvCxnSpPr/>
          <p:nvPr/>
        </p:nvCxnSpPr>
        <p:spPr>
          <a:xfrm>
            <a:off x="755576" y="188640"/>
            <a:ext cx="0" cy="72008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>
            <a:hlinkClick r:id="" action="ppaction://hlinkshowjump?jump=nextslide"/>
          </p:cNvPr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>
            <a:hlinkClick r:id="" action="ppaction://hlinkshowjump?jump=nextslide"/>
          </p:cNvPr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dirty="0" smtClean="0">
                <a:solidFill>
                  <a:srgbClr val="FF0000"/>
                </a:solidFill>
              </a:rPr>
              <a:t>2</a:t>
            </a:r>
            <a:endParaRPr lang="ru-RU" sz="2400" dirty="0">
              <a:solidFill>
                <a:srgbClr val="FF0000"/>
              </a:solidFill>
            </a:endParaRPr>
          </a:p>
        </p:txBody>
      </p:sp>
      <p:cxnSp>
        <p:nvCxnSpPr>
          <p:cNvPr id="437" name="Прямая со стрелкой 436"/>
          <p:cNvCxnSpPr/>
          <p:nvPr/>
        </p:nvCxnSpPr>
        <p:spPr>
          <a:xfrm>
            <a:off x="971600" y="692696"/>
            <a:ext cx="648072" cy="0"/>
          </a:xfrm>
          <a:prstGeom prst="straightConnector1">
            <a:avLst/>
          </a:prstGeom>
          <a:ln w="254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>
            <a:hlinkClick r:id="" action="ppaction://hlinkshowjump?jump=nextslide"/>
          </p:cNvPr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5536" y="836712"/>
            <a:ext cx="720080" cy="43204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2515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6115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42119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38519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 7"/>
          <p:cNvSpPr/>
          <p:nvPr/>
        </p:nvSpPr>
        <p:spPr>
          <a:xfrm>
            <a:off x="349188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>
            <a:off x="3131840" y="45091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24117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277180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/>
          <p:cNvSpPr/>
          <p:nvPr/>
        </p:nvSpPr>
        <p:spPr>
          <a:xfrm>
            <a:off x="20517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6916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 13"/>
          <p:cNvSpPr/>
          <p:nvPr/>
        </p:nvSpPr>
        <p:spPr>
          <a:xfrm>
            <a:off x="9716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рямоугольник 14"/>
          <p:cNvSpPr/>
          <p:nvPr/>
        </p:nvSpPr>
        <p:spPr>
          <a:xfrm>
            <a:off x="133660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Прямоугольник 15"/>
          <p:cNvSpPr/>
          <p:nvPr/>
        </p:nvSpPr>
        <p:spPr>
          <a:xfrm>
            <a:off x="2515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/>
          <p:cNvSpPr/>
          <p:nvPr/>
        </p:nvSpPr>
        <p:spPr>
          <a:xfrm>
            <a:off x="6115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/>
          <p:cNvSpPr/>
          <p:nvPr/>
        </p:nvSpPr>
        <p:spPr>
          <a:xfrm>
            <a:off x="42119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8519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 19"/>
          <p:cNvSpPr/>
          <p:nvPr/>
        </p:nvSpPr>
        <p:spPr>
          <a:xfrm>
            <a:off x="34918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Прямоугольник 20"/>
          <p:cNvSpPr/>
          <p:nvPr/>
        </p:nvSpPr>
        <p:spPr>
          <a:xfrm>
            <a:off x="31318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Прямоугольник 21"/>
          <p:cNvSpPr/>
          <p:nvPr/>
        </p:nvSpPr>
        <p:spPr>
          <a:xfrm>
            <a:off x="24117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 22"/>
          <p:cNvSpPr/>
          <p:nvPr/>
        </p:nvSpPr>
        <p:spPr>
          <a:xfrm>
            <a:off x="277180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205172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6916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9716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3660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2515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Прямоугольник 40"/>
          <p:cNvSpPr/>
          <p:nvPr/>
        </p:nvSpPr>
        <p:spPr>
          <a:xfrm>
            <a:off x="6115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Прямоугольник 41"/>
          <p:cNvSpPr/>
          <p:nvPr/>
        </p:nvSpPr>
        <p:spPr>
          <a:xfrm>
            <a:off x="42119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38519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Прямоугольник 43">
            <a:hlinkClick r:id="" action="ppaction://hlinkshowjump?jump=nextslide"/>
          </p:cNvPr>
          <p:cNvSpPr/>
          <p:nvPr/>
        </p:nvSpPr>
        <p:spPr>
          <a:xfrm>
            <a:off x="349188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313184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241176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Прямоугольник 46"/>
          <p:cNvSpPr/>
          <p:nvPr/>
        </p:nvSpPr>
        <p:spPr>
          <a:xfrm>
            <a:off x="2771800" y="48691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05172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16916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9716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33660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Прямоугольник 51"/>
          <p:cNvSpPr/>
          <p:nvPr/>
        </p:nvSpPr>
        <p:spPr>
          <a:xfrm>
            <a:off x="2515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Прямоугольник 52"/>
          <p:cNvSpPr/>
          <p:nvPr/>
        </p:nvSpPr>
        <p:spPr>
          <a:xfrm>
            <a:off x="6115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Прямоугольник 53"/>
          <p:cNvSpPr/>
          <p:nvPr/>
        </p:nvSpPr>
        <p:spPr>
          <a:xfrm>
            <a:off x="42119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ямоугольник 54"/>
          <p:cNvSpPr/>
          <p:nvPr/>
        </p:nvSpPr>
        <p:spPr>
          <a:xfrm>
            <a:off x="38519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Прямоугольник 55"/>
          <p:cNvSpPr/>
          <p:nvPr/>
        </p:nvSpPr>
        <p:spPr>
          <a:xfrm>
            <a:off x="34918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" name="Прямоугольник 56"/>
          <p:cNvSpPr/>
          <p:nvPr/>
        </p:nvSpPr>
        <p:spPr>
          <a:xfrm>
            <a:off x="31318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Прямоугольник 57"/>
          <p:cNvSpPr/>
          <p:nvPr/>
        </p:nvSpPr>
        <p:spPr>
          <a:xfrm>
            <a:off x="24117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277180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205172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Прямоугольник 60"/>
          <p:cNvSpPr/>
          <p:nvPr/>
        </p:nvSpPr>
        <p:spPr>
          <a:xfrm>
            <a:off x="16916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Прямоугольник 61"/>
          <p:cNvSpPr/>
          <p:nvPr/>
        </p:nvSpPr>
        <p:spPr>
          <a:xfrm>
            <a:off x="9716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" name="Прямоугольник 62"/>
          <p:cNvSpPr/>
          <p:nvPr/>
        </p:nvSpPr>
        <p:spPr>
          <a:xfrm>
            <a:off x="133660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2515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Прямоугольник 64"/>
          <p:cNvSpPr/>
          <p:nvPr/>
        </p:nvSpPr>
        <p:spPr>
          <a:xfrm>
            <a:off x="6115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Прямоугольник 65"/>
          <p:cNvSpPr/>
          <p:nvPr/>
        </p:nvSpPr>
        <p:spPr>
          <a:xfrm>
            <a:off x="42119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Прямоугольник 66"/>
          <p:cNvSpPr/>
          <p:nvPr/>
        </p:nvSpPr>
        <p:spPr>
          <a:xfrm>
            <a:off x="38519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Прямоугольник 67"/>
          <p:cNvSpPr/>
          <p:nvPr/>
        </p:nvSpPr>
        <p:spPr>
          <a:xfrm>
            <a:off x="349188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Прямоугольник 68"/>
          <p:cNvSpPr/>
          <p:nvPr/>
        </p:nvSpPr>
        <p:spPr>
          <a:xfrm>
            <a:off x="31318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Прямоугольник 69"/>
          <p:cNvSpPr/>
          <p:nvPr/>
        </p:nvSpPr>
        <p:spPr>
          <a:xfrm>
            <a:off x="24117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277180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" name="Прямоугольник 71"/>
          <p:cNvSpPr/>
          <p:nvPr/>
        </p:nvSpPr>
        <p:spPr>
          <a:xfrm>
            <a:off x="205172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Прямоугольник 72"/>
          <p:cNvSpPr/>
          <p:nvPr/>
        </p:nvSpPr>
        <p:spPr>
          <a:xfrm>
            <a:off x="16916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/>
          <p:cNvSpPr/>
          <p:nvPr/>
        </p:nvSpPr>
        <p:spPr>
          <a:xfrm>
            <a:off x="9716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/>
          <p:cNvSpPr/>
          <p:nvPr/>
        </p:nvSpPr>
        <p:spPr>
          <a:xfrm>
            <a:off x="1336608" y="631541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/>
          <p:cNvSpPr/>
          <p:nvPr/>
        </p:nvSpPr>
        <p:spPr>
          <a:xfrm>
            <a:off x="2515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6115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Прямоугольник 77"/>
          <p:cNvSpPr/>
          <p:nvPr/>
        </p:nvSpPr>
        <p:spPr>
          <a:xfrm>
            <a:off x="42119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Прямоугольник 78"/>
          <p:cNvSpPr/>
          <p:nvPr/>
        </p:nvSpPr>
        <p:spPr>
          <a:xfrm>
            <a:off x="38519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рямоугольник 79"/>
          <p:cNvSpPr/>
          <p:nvPr/>
        </p:nvSpPr>
        <p:spPr>
          <a:xfrm>
            <a:off x="34918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рямоугольник 80"/>
          <p:cNvSpPr/>
          <p:nvPr/>
        </p:nvSpPr>
        <p:spPr>
          <a:xfrm>
            <a:off x="31318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рямоугольник 81"/>
          <p:cNvSpPr/>
          <p:nvPr/>
        </p:nvSpPr>
        <p:spPr>
          <a:xfrm>
            <a:off x="24117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Прямоугольник 82"/>
          <p:cNvSpPr/>
          <p:nvPr/>
        </p:nvSpPr>
        <p:spPr>
          <a:xfrm>
            <a:off x="277180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4" name="Прямоугольник 83"/>
          <p:cNvSpPr/>
          <p:nvPr/>
        </p:nvSpPr>
        <p:spPr>
          <a:xfrm>
            <a:off x="205172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Прямоугольник 84"/>
          <p:cNvSpPr/>
          <p:nvPr/>
        </p:nvSpPr>
        <p:spPr>
          <a:xfrm>
            <a:off x="16916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6" name="Прямоугольник 85"/>
          <p:cNvSpPr/>
          <p:nvPr/>
        </p:nvSpPr>
        <p:spPr>
          <a:xfrm>
            <a:off x="9716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Прямоугольник 86"/>
          <p:cNvSpPr/>
          <p:nvPr/>
        </p:nvSpPr>
        <p:spPr>
          <a:xfrm>
            <a:off x="133660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4" name="Прямоугольник 123"/>
          <p:cNvSpPr/>
          <p:nvPr/>
        </p:nvSpPr>
        <p:spPr>
          <a:xfrm>
            <a:off x="45720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9320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6" name="Прямоугольник 125"/>
          <p:cNvSpPr/>
          <p:nvPr/>
        </p:nvSpPr>
        <p:spPr>
          <a:xfrm>
            <a:off x="85324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Прямоугольник 126"/>
          <p:cNvSpPr/>
          <p:nvPr/>
        </p:nvSpPr>
        <p:spPr>
          <a:xfrm>
            <a:off x="81724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Прямоугольник 127"/>
          <p:cNvSpPr/>
          <p:nvPr/>
        </p:nvSpPr>
        <p:spPr>
          <a:xfrm>
            <a:off x="78123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рямоугольник 128"/>
          <p:cNvSpPr/>
          <p:nvPr/>
        </p:nvSpPr>
        <p:spPr>
          <a:xfrm>
            <a:off x="745232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0" name="Прямоугольник 129"/>
          <p:cNvSpPr/>
          <p:nvPr/>
        </p:nvSpPr>
        <p:spPr>
          <a:xfrm>
            <a:off x="673224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рямоугольник 130"/>
          <p:cNvSpPr/>
          <p:nvPr/>
        </p:nvSpPr>
        <p:spPr>
          <a:xfrm>
            <a:off x="7092280" y="45091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2" name="Прямоугольник 131"/>
          <p:cNvSpPr/>
          <p:nvPr/>
        </p:nvSpPr>
        <p:spPr>
          <a:xfrm>
            <a:off x="637220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Прямоугольник 132"/>
          <p:cNvSpPr/>
          <p:nvPr/>
        </p:nvSpPr>
        <p:spPr>
          <a:xfrm>
            <a:off x="601216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рямоугольник 133"/>
          <p:cNvSpPr/>
          <p:nvPr/>
        </p:nvSpPr>
        <p:spPr>
          <a:xfrm>
            <a:off x="5292080" y="45091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Прямоугольник 134"/>
          <p:cNvSpPr/>
          <p:nvPr/>
        </p:nvSpPr>
        <p:spPr>
          <a:xfrm>
            <a:off x="5657088" y="45152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Прямоугольник 135"/>
          <p:cNvSpPr/>
          <p:nvPr/>
        </p:nvSpPr>
        <p:spPr>
          <a:xfrm>
            <a:off x="4572000" y="52292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Прямоугольник 136"/>
          <p:cNvSpPr/>
          <p:nvPr/>
        </p:nvSpPr>
        <p:spPr>
          <a:xfrm>
            <a:off x="49320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8" name="Прямоугольник 137"/>
          <p:cNvSpPr/>
          <p:nvPr/>
        </p:nvSpPr>
        <p:spPr>
          <a:xfrm>
            <a:off x="85324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9" name="Прямоугольник 138"/>
          <p:cNvSpPr/>
          <p:nvPr/>
        </p:nvSpPr>
        <p:spPr>
          <a:xfrm>
            <a:off x="81724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Прямоугольник 139"/>
          <p:cNvSpPr/>
          <p:nvPr/>
        </p:nvSpPr>
        <p:spPr>
          <a:xfrm>
            <a:off x="78123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1" name="Прямоугольник 140"/>
          <p:cNvSpPr/>
          <p:nvPr/>
        </p:nvSpPr>
        <p:spPr>
          <a:xfrm>
            <a:off x="745232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Прямоугольник 141"/>
          <p:cNvSpPr/>
          <p:nvPr/>
        </p:nvSpPr>
        <p:spPr>
          <a:xfrm>
            <a:off x="673224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3" name="Прямоугольник 142"/>
          <p:cNvSpPr/>
          <p:nvPr/>
        </p:nvSpPr>
        <p:spPr>
          <a:xfrm>
            <a:off x="7092280" y="52292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Прямоугольник 143"/>
          <p:cNvSpPr/>
          <p:nvPr/>
        </p:nvSpPr>
        <p:spPr>
          <a:xfrm>
            <a:off x="637220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5" name="Прямоугольник 144"/>
          <p:cNvSpPr/>
          <p:nvPr/>
        </p:nvSpPr>
        <p:spPr>
          <a:xfrm>
            <a:off x="601216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Прямоугольник 145"/>
          <p:cNvSpPr/>
          <p:nvPr/>
        </p:nvSpPr>
        <p:spPr>
          <a:xfrm>
            <a:off x="5292080" y="52292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Прямоугольник 146"/>
          <p:cNvSpPr/>
          <p:nvPr/>
        </p:nvSpPr>
        <p:spPr>
          <a:xfrm>
            <a:off x="5657088" y="52352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Прямоугольник 147"/>
          <p:cNvSpPr/>
          <p:nvPr/>
        </p:nvSpPr>
        <p:spPr>
          <a:xfrm>
            <a:off x="4572000" y="48691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9" name="Прямоугольник 148"/>
          <p:cNvSpPr/>
          <p:nvPr/>
        </p:nvSpPr>
        <p:spPr>
          <a:xfrm>
            <a:off x="49320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Прямоугольник 149"/>
          <p:cNvSpPr/>
          <p:nvPr/>
        </p:nvSpPr>
        <p:spPr>
          <a:xfrm>
            <a:off x="85324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1" name="Прямоугольник 150"/>
          <p:cNvSpPr/>
          <p:nvPr/>
        </p:nvSpPr>
        <p:spPr>
          <a:xfrm>
            <a:off x="81724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рямоугольник 151"/>
          <p:cNvSpPr/>
          <p:nvPr/>
        </p:nvSpPr>
        <p:spPr>
          <a:xfrm>
            <a:off x="78123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рямоугольник 152"/>
          <p:cNvSpPr/>
          <p:nvPr/>
        </p:nvSpPr>
        <p:spPr>
          <a:xfrm>
            <a:off x="745232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рямоугольник 153"/>
          <p:cNvSpPr/>
          <p:nvPr/>
        </p:nvSpPr>
        <p:spPr>
          <a:xfrm>
            <a:off x="673224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рямоугольник 154"/>
          <p:cNvSpPr/>
          <p:nvPr/>
        </p:nvSpPr>
        <p:spPr>
          <a:xfrm>
            <a:off x="7092280" y="48691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6" name="Прямоугольник 155"/>
          <p:cNvSpPr/>
          <p:nvPr/>
        </p:nvSpPr>
        <p:spPr>
          <a:xfrm>
            <a:off x="637220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рямоугольник 156"/>
          <p:cNvSpPr/>
          <p:nvPr/>
        </p:nvSpPr>
        <p:spPr>
          <a:xfrm>
            <a:off x="601216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рямоугольник 157"/>
          <p:cNvSpPr/>
          <p:nvPr/>
        </p:nvSpPr>
        <p:spPr>
          <a:xfrm>
            <a:off x="5292080" y="48691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рямоугольник 158"/>
          <p:cNvSpPr/>
          <p:nvPr/>
        </p:nvSpPr>
        <p:spPr>
          <a:xfrm>
            <a:off x="5657088" y="48752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Прямоугольник 195"/>
          <p:cNvSpPr/>
          <p:nvPr/>
        </p:nvSpPr>
        <p:spPr>
          <a:xfrm>
            <a:off x="4572000" y="55892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7" name="Прямоугольник 196"/>
          <p:cNvSpPr/>
          <p:nvPr/>
        </p:nvSpPr>
        <p:spPr>
          <a:xfrm>
            <a:off x="49320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Прямоугольник 197"/>
          <p:cNvSpPr/>
          <p:nvPr/>
        </p:nvSpPr>
        <p:spPr>
          <a:xfrm>
            <a:off x="85324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9" name="Прямоугольник 198"/>
          <p:cNvSpPr/>
          <p:nvPr/>
        </p:nvSpPr>
        <p:spPr>
          <a:xfrm>
            <a:off x="81724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рямоугольник 199"/>
          <p:cNvSpPr/>
          <p:nvPr/>
        </p:nvSpPr>
        <p:spPr>
          <a:xfrm>
            <a:off x="78123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1" name="Прямоугольник 200"/>
          <p:cNvSpPr/>
          <p:nvPr/>
        </p:nvSpPr>
        <p:spPr>
          <a:xfrm>
            <a:off x="745232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Прямоугольник 201"/>
          <p:cNvSpPr/>
          <p:nvPr/>
        </p:nvSpPr>
        <p:spPr>
          <a:xfrm>
            <a:off x="673224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3" name="Прямоугольник 202"/>
          <p:cNvSpPr/>
          <p:nvPr/>
        </p:nvSpPr>
        <p:spPr>
          <a:xfrm>
            <a:off x="7092280" y="55892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Прямоугольник 203"/>
          <p:cNvSpPr/>
          <p:nvPr/>
        </p:nvSpPr>
        <p:spPr>
          <a:xfrm>
            <a:off x="637220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рямоугольник 204"/>
          <p:cNvSpPr/>
          <p:nvPr/>
        </p:nvSpPr>
        <p:spPr>
          <a:xfrm>
            <a:off x="601216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6" name="Прямоугольник 205"/>
          <p:cNvSpPr/>
          <p:nvPr/>
        </p:nvSpPr>
        <p:spPr>
          <a:xfrm>
            <a:off x="5292080" y="55892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Прямоугольник 206"/>
          <p:cNvSpPr/>
          <p:nvPr/>
        </p:nvSpPr>
        <p:spPr>
          <a:xfrm>
            <a:off x="5657088" y="55953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8" name="Прямоугольник 207"/>
          <p:cNvSpPr/>
          <p:nvPr/>
        </p:nvSpPr>
        <p:spPr>
          <a:xfrm>
            <a:off x="457200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9" name="Прямоугольник 208"/>
          <p:cNvSpPr/>
          <p:nvPr/>
        </p:nvSpPr>
        <p:spPr>
          <a:xfrm>
            <a:off x="493204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рямоугольник 209"/>
          <p:cNvSpPr/>
          <p:nvPr/>
        </p:nvSpPr>
        <p:spPr>
          <a:xfrm>
            <a:off x="85324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" name="Прямоугольник 210"/>
          <p:cNvSpPr/>
          <p:nvPr/>
        </p:nvSpPr>
        <p:spPr>
          <a:xfrm>
            <a:off x="81724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2" name="Прямоугольник 211"/>
          <p:cNvSpPr/>
          <p:nvPr/>
        </p:nvSpPr>
        <p:spPr>
          <a:xfrm>
            <a:off x="78123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Прямоугольник 212"/>
          <p:cNvSpPr/>
          <p:nvPr/>
        </p:nvSpPr>
        <p:spPr>
          <a:xfrm>
            <a:off x="745232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4" name="Прямоугольник 213"/>
          <p:cNvSpPr/>
          <p:nvPr/>
        </p:nvSpPr>
        <p:spPr>
          <a:xfrm>
            <a:off x="673224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5" name="Прямоугольник 214"/>
          <p:cNvSpPr/>
          <p:nvPr/>
        </p:nvSpPr>
        <p:spPr>
          <a:xfrm>
            <a:off x="7092280" y="63093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Прямоугольник 215"/>
          <p:cNvSpPr/>
          <p:nvPr/>
        </p:nvSpPr>
        <p:spPr>
          <a:xfrm>
            <a:off x="637220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7" name="Прямоугольник 216"/>
          <p:cNvSpPr/>
          <p:nvPr/>
        </p:nvSpPr>
        <p:spPr>
          <a:xfrm>
            <a:off x="6012160" y="63093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8" name="Прямоугольник 217"/>
          <p:cNvSpPr/>
          <p:nvPr/>
        </p:nvSpPr>
        <p:spPr>
          <a:xfrm>
            <a:off x="5292080" y="63093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Прямоугольник 218"/>
          <p:cNvSpPr/>
          <p:nvPr/>
        </p:nvSpPr>
        <p:spPr>
          <a:xfrm>
            <a:off x="5657088" y="63154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0" name="Прямоугольник 219"/>
          <p:cNvSpPr/>
          <p:nvPr/>
        </p:nvSpPr>
        <p:spPr>
          <a:xfrm>
            <a:off x="4572000" y="59492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1" name="Прямоугольник 220"/>
          <p:cNvSpPr/>
          <p:nvPr/>
        </p:nvSpPr>
        <p:spPr>
          <a:xfrm>
            <a:off x="49320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2" name="Прямоугольник 221"/>
          <p:cNvSpPr/>
          <p:nvPr/>
        </p:nvSpPr>
        <p:spPr>
          <a:xfrm>
            <a:off x="85324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3" name="Прямоугольник 222"/>
          <p:cNvSpPr/>
          <p:nvPr/>
        </p:nvSpPr>
        <p:spPr>
          <a:xfrm>
            <a:off x="81724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Прямоугольник 223"/>
          <p:cNvSpPr/>
          <p:nvPr/>
        </p:nvSpPr>
        <p:spPr>
          <a:xfrm>
            <a:off x="78123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5" name="Прямоугольник 224"/>
          <p:cNvSpPr/>
          <p:nvPr/>
        </p:nvSpPr>
        <p:spPr>
          <a:xfrm>
            <a:off x="745232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6" name="Прямоугольник 225"/>
          <p:cNvSpPr/>
          <p:nvPr/>
        </p:nvSpPr>
        <p:spPr>
          <a:xfrm>
            <a:off x="673224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7" name="Прямоугольник 226"/>
          <p:cNvSpPr/>
          <p:nvPr/>
        </p:nvSpPr>
        <p:spPr>
          <a:xfrm>
            <a:off x="7092280" y="59492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8" name="Прямоугольник 227"/>
          <p:cNvSpPr/>
          <p:nvPr/>
        </p:nvSpPr>
        <p:spPr>
          <a:xfrm>
            <a:off x="637220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9" name="Прямоугольник 228"/>
          <p:cNvSpPr/>
          <p:nvPr/>
        </p:nvSpPr>
        <p:spPr>
          <a:xfrm>
            <a:off x="601216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0" name="Прямоугольник 229"/>
          <p:cNvSpPr/>
          <p:nvPr/>
        </p:nvSpPr>
        <p:spPr>
          <a:xfrm>
            <a:off x="5292080" y="59492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1" name="Прямоугольник 230"/>
          <p:cNvSpPr/>
          <p:nvPr/>
        </p:nvSpPr>
        <p:spPr>
          <a:xfrm>
            <a:off x="5657088" y="59553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0" name="Прямоугольник 519"/>
          <p:cNvSpPr/>
          <p:nvPr/>
        </p:nvSpPr>
        <p:spPr>
          <a:xfrm>
            <a:off x="2515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1" name="Прямоугольник 520"/>
          <p:cNvSpPr/>
          <p:nvPr/>
        </p:nvSpPr>
        <p:spPr>
          <a:xfrm>
            <a:off x="6115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2" name="Прямоугольник 521"/>
          <p:cNvSpPr/>
          <p:nvPr/>
        </p:nvSpPr>
        <p:spPr>
          <a:xfrm>
            <a:off x="42119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3" name="Прямоугольник 522"/>
          <p:cNvSpPr/>
          <p:nvPr/>
        </p:nvSpPr>
        <p:spPr>
          <a:xfrm>
            <a:off x="385192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4" name="Прямоугольник 523"/>
          <p:cNvSpPr/>
          <p:nvPr/>
        </p:nvSpPr>
        <p:spPr>
          <a:xfrm>
            <a:off x="349188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5" name="Прямоугольник 524"/>
          <p:cNvSpPr/>
          <p:nvPr/>
        </p:nvSpPr>
        <p:spPr>
          <a:xfrm>
            <a:off x="3131840" y="23488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26" name="Прямоугольник 525"/>
          <p:cNvSpPr/>
          <p:nvPr/>
        </p:nvSpPr>
        <p:spPr>
          <a:xfrm>
            <a:off x="24117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7" name="Прямоугольник 526"/>
          <p:cNvSpPr/>
          <p:nvPr/>
        </p:nvSpPr>
        <p:spPr>
          <a:xfrm>
            <a:off x="2771800" y="23488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8" name="Прямоугольник 527"/>
          <p:cNvSpPr/>
          <p:nvPr/>
        </p:nvSpPr>
        <p:spPr>
          <a:xfrm>
            <a:off x="20517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9" name="Прямоугольник 528"/>
          <p:cNvSpPr/>
          <p:nvPr/>
        </p:nvSpPr>
        <p:spPr>
          <a:xfrm>
            <a:off x="16916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0" name="Прямоугольник 529"/>
          <p:cNvSpPr/>
          <p:nvPr/>
        </p:nvSpPr>
        <p:spPr>
          <a:xfrm>
            <a:off x="9716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1" name="Прямоугольник 530"/>
          <p:cNvSpPr/>
          <p:nvPr/>
        </p:nvSpPr>
        <p:spPr>
          <a:xfrm>
            <a:off x="133660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2" name="Прямоугольник 531"/>
          <p:cNvSpPr/>
          <p:nvPr/>
        </p:nvSpPr>
        <p:spPr>
          <a:xfrm>
            <a:off x="2515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3" name="Прямоугольник 532"/>
          <p:cNvSpPr/>
          <p:nvPr/>
        </p:nvSpPr>
        <p:spPr>
          <a:xfrm>
            <a:off x="6115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4" name="Прямоугольник 533"/>
          <p:cNvSpPr/>
          <p:nvPr/>
        </p:nvSpPr>
        <p:spPr>
          <a:xfrm>
            <a:off x="42119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5" name="Прямоугольник 534"/>
          <p:cNvSpPr/>
          <p:nvPr/>
        </p:nvSpPr>
        <p:spPr>
          <a:xfrm>
            <a:off x="385192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6" name="Прямоугольник 535"/>
          <p:cNvSpPr/>
          <p:nvPr/>
        </p:nvSpPr>
        <p:spPr>
          <a:xfrm>
            <a:off x="34918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7" name="Прямоугольник 536"/>
          <p:cNvSpPr/>
          <p:nvPr/>
        </p:nvSpPr>
        <p:spPr>
          <a:xfrm>
            <a:off x="31318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8" name="Прямоугольник 537"/>
          <p:cNvSpPr/>
          <p:nvPr/>
        </p:nvSpPr>
        <p:spPr>
          <a:xfrm>
            <a:off x="24117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9" name="Прямоугольник 538"/>
          <p:cNvSpPr/>
          <p:nvPr/>
        </p:nvSpPr>
        <p:spPr>
          <a:xfrm>
            <a:off x="2771800" y="30689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0" name="Прямоугольник 539"/>
          <p:cNvSpPr/>
          <p:nvPr/>
        </p:nvSpPr>
        <p:spPr>
          <a:xfrm>
            <a:off x="20517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1" name="Прямоугольник 540"/>
          <p:cNvSpPr/>
          <p:nvPr/>
        </p:nvSpPr>
        <p:spPr>
          <a:xfrm>
            <a:off x="169168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2" name="Прямоугольник 541"/>
          <p:cNvSpPr/>
          <p:nvPr/>
        </p:nvSpPr>
        <p:spPr>
          <a:xfrm>
            <a:off x="9716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3" name="Прямоугольник 542"/>
          <p:cNvSpPr/>
          <p:nvPr/>
        </p:nvSpPr>
        <p:spPr>
          <a:xfrm>
            <a:off x="133660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4" name="Прямоугольник 543"/>
          <p:cNvSpPr/>
          <p:nvPr/>
        </p:nvSpPr>
        <p:spPr>
          <a:xfrm>
            <a:off x="2515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5" name="Прямоугольник 544"/>
          <p:cNvSpPr/>
          <p:nvPr/>
        </p:nvSpPr>
        <p:spPr>
          <a:xfrm>
            <a:off x="6115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6" name="Прямоугольник 545"/>
          <p:cNvSpPr/>
          <p:nvPr/>
        </p:nvSpPr>
        <p:spPr>
          <a:xfrm>
            <a:off x="42119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7" name="Прямоугольник 546"/>
          <p:cNvSpPr/>
          <p:nvPr/>
        </p:nvSpPr>
        <p:spPr>
          <a:xfrm>
            <a:off x="38519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8" name="Прямоугольник 547"/>
          <p:cNvSpPr/>
          <p:nvPr/>
        </p:nvSpPr>
        <p:spPr>
          <a:xfrm>
            <a:off x="349188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9" name="Прямоугольник 548"/>
          <p:cNvSpPr/>
          <p:nvPr/>
        </p:nvSpPr>
        <p:spPr>
          <a:xfrm>
            <a:off x="3131840" y="27089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50" name="Прямоугольник 549"/>
          <p:cNvSpPr/>
          <p:nvPr/>
        </p:nvSpPr>
        <p:spPr>
          <a:xfrm>
            <a:off x="24117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1" name="Прямоугольник 550"/>
          <p:cNvSpPr/>
          <p:nvPr/>
        </p:nvSpPr>
        <p:spPr>
          <a:xfrm>
            <a:off x="277180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2" name="Прямоугольник 551"/>
          <p:cNvSpPr/>
          <p:nvPr/>
        </p:nvSpPr>
        <p:spPr>
          <a:xfrm>
            <a:off x="20517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3" name="Прямоугольник 552"/>
          <p:cNvSpPr/>
          <p:nvPr/>
        </p:nvSpPr>
        <p:spPr>
          <a:xfrm>
            <a:off x="16916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4" name="Прямоугольник 553"/>
          <p:cNvSpPr/>
          <p:nvPr/>
        </p:nvSpPr>
        <p:spPr>
          <a:xfrm>
            <a:off x="9716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5" name="Прямоугольник 554"/>
          <p:cNvSpPr/>
          <p:nvPr/>
        </p:nvSpPr>
        <p:spPr>
          <a:xfrm>
            <a:off x="133660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6" name="Прямоугольник 555"/>
          <p:cNvSpPr/>
          <p:nvPr/>
        </p:nvSpPr>
        <p:spPr>
          <a:xfrm>
            <a:off x="2515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7" name="Прямоугольник 556"/>
          <p:cNvSpPr/>
          <p:nvPr/>
        </p:nvSpPr>
        <p:spPr>
          <a:xfrm>
            <a:off x="6115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8" name="Прямоугольник 557"/>
          <p:cNvSpPr/>
          <p:nvPr/>
        </p:nvSpPr>
        <p:spPr>
          <a:xfrm>
            <a:off x="42119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9" name="Прямоугольник 558"/>
          <p:cNvSpPr/>
          <p:nvPr/>
        </p:nvSpPr>
        <p:spPr>
          <a:xfrm>
            <a:off x="38519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0" name="Прямоугольник 559"/>
          <p:cNvSpPr/>
          <p:nvPr/>
        </p:nvSpPr>
        <p:spPr>
          <a:xfrm>
            <a:off x="34918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1" name="Прямоугольник 560"/>
          <p:cNvSpPr/>
          <p:nvPr/>
        </p:nvSpPr>
        <p:spPr>
          <a:xfrm>
            <a:off x="31318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ик 561"/>
          <p:cNvSpPr/>
          <p:nvPr/>
        </p:nvSpPr>
        <p:spPr>
          <a:xfrm>
            <a:off x="241176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3" name="Прямоугольник 562"/>
          <p:cNvSpPr/>
          <p:nvPr/>
        </p:nvSpPr>
        <p:spPr>
          <a:xfrm>
            <a:off x="2771800" y="34290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Прямоугольник 563"/>
          <p:cNvSpPr/>
          <p:nvPr/>
        </p:nvSpPr>
        <p:spPr>
          <a:xfrm>
            <a:off x="205172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5" name="Прямоугольник 564"/>
          <p:cNvSpPr/>
          <p:nvPr/>
        </p:nvSpPr>
        <p:spPr>
          <a:xfrm>
            <a:off x="16916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9716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7" name="Прямоугольник 566"/>
          <p:cNvSpPr/>
          <p:nvPr/>
        </p:nvSpPr>
        <p:spPr>
          <a:xfrm>
            <a:off x="1336608" y="3435096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8" name="Прямоугольник 567"/>
          <p:cNvSpPr/>
          <p:nvPr/>
        </p:nvSpPr>
        <p:spPr>
          <a:xfrm>
            <a:off x="2515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9" name="Прямоугольник 568"/>
          <p:cNvSpPr/>
          <p:nvPr/>
        </p:nvSpPr>
        <p:spPr>
          <a:xfrm>
            <a:off x="6115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0" name="Прямоугольник 569"/>
          <p:cNvSpPr/>
          <p:nvPr/>
        </p:nvSpPr>
        <p:spPr>
          <a:xfrm>
            <a:off x="42119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Прямоугольник 570"/>
          <p:cNvSpPr/>
          <p:nvPr/>
        </p:nvSpPr>
        <p:spPr>
          <a:xfrm>
            <a:off x="385192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Прямоугольник 571"/>
          <p:cNvSpPr/>
          <p:nvPr/>
        </p:nvSpPr>
        <p:spPr>
          <a:xfrm>
            <a:off x="349188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3" name="Прямоугольник 572"/>
          <p:cNvSpPr/>
          <p:nvPr/>
        </p:nvSpPr>
        <p:spPr>
          <a:xfrm>
            <a:off x="3131840" y="41490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574" name="Прямоугольник 573"/>
          <p:cNvSpPr/>
          <p:nvPr/>
        </p:nvSpPr>
        <p:spPr>
          <a:xfrm>
            <a:off x="24117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5" name="Прямоугольник 574"/>
          <p:cNvSpPr/>
          <p:nvPr/>
        </p:nvSpPr>
        <p:spPr>
          <a:xfrm>
            <a:off x="2771800" y="41490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6" name="Прямоугольник 575"/>
          <p:cNvSpPr/>
          <p:nvPr/>
        </p:nvSpPr>
        <p:spPr>
          <a:xfrm>
            <a:off x="20517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7" name="Прямоугольник 576"/>
          <p:cNvSpPr/>
          <p:nvPr/>
        </p:nvSpPr>
        <p:spPr>
          <a:xfrm>
            <a:off x="16916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Прямоугольник 577"/>
          <p:cNvSpPr/>
          <p:nvPr/>
        </p:nvSpPr>
        <p:spPr>
          <a:xfrm>
            <a:off x="9716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9" name="Прямоугольник 578"/>
          <p:cNvSpPr/>
          <p:nvPr/>
        </p:nvSpPr>
        <p:spPr>
          <a:xfrm>
            <a:off x="133660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Прямоугольник 579"/>
          <p:cNvSpPr/>
          <p:nvPr/>
        </p:nvSpPr>
        <p:spPr>
          <a:xfrm>
            <a:off x="2515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1" name="Прямоугольник 580"/>
          <p:cNvSpPr/>
          <p:nvPr/>
        </p:nvSpPr>
        <p:spPr>
          <a:xfrm>
            <a:off x="6115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2" name="Прямоугольник 581"/>
          <p:cNvSpPr/>
          <p:nvPr/>
        </p:nvSpPr>
        <p:spPr>
          <a:xfrm>
            <a:off x="42119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3" name="Прямоугольник 582"/>
          <p:cNvSpPr/>
          <p:nvPr/>
        </p:nvSpPr>
        <p:spPr>
          <a:xfrm>
            <a:off x="385192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4" name="Прямоугольник 583"/>
          <p:cNvSpPr/>
          <p:nvPr/>
        </p:nvSpPr>
        <p:spPr>
          <a:xfrm>
            <a:off x="34918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5" name="Прямоугольник 584"/>
          <p:cNvSpPr/>
          <p:nvPr/>
        </p:nvSpPr>
        <p:spPr>
          <a:xfrm>
            <a:off x="31318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6" name="Прямоугольник 585"/>
          <p:cNvSpPr/>
          <p:nvPr/>
        </p:nvSpPr>
        <p:spPr>
          <a:xfrm>
            <a:off x="24117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7" name="Прямоугольник 586"/>
          <p:cNvSpPr/>
          <p:nvPr/>
        </p:nvSpPr>
        <p:spPr>
          <a:xfrm>
            <a:off x="2771800" y="37890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8" name="Прямоугольник 587"/>
          <p:cNvSpPr/>
          <p:nvPr/>
        </p:nvSpPr>
        <p:spPr>
          <a:xfrm>
            <a:off x="20517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9" name="Прямоугольник 588"/>
          <p:cNvSpPr/>
          <p:nvPr/>
        </p:nvSpPr>
        <p:spPr>
          <a:xfrm>
            <a:off x="169168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0" name="Прямоугольник 589"/>
          <p:cNvSpPr/>
          <p:nvPr/>
        </p:nvSpPr>
        <p:spPr>
          <a:xfrm>
            <a:off x="9716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1" name="Прямоугольник 590"/>
          <p:cNvSpPr/>
          <p:nvPr/>
        </p:nvSpPr>
        <p:spPr>
          <a:xfrm>
            <a:off x="133660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2" name="Прямоугольник 591"/>
          <p:cNvSpPr/>
          <p:nvPr/>
        </p:nvSpPr>
        <p:spPr>
          <a:xfrm>
            <a:off x="45720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3" name="Прямоугольник 592"/>
          <p:cNvSpPr/>
          <p:nvPr/>
        </p:nvSpPr>
        <p:spPr>
          <a:xfrm>
            <a:off x="49320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4" name="Прямоугольник 593"/>
          <p:cNvSpPr/>
          <p:nvPr/>
        </p:nvSpPr>
        <p:spPr>
          <a:xfrm>
            <a:off x="85324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5" name="Прямоугольник 594"/>
          <p:cNvSpPr/>
          <p:nvPr/>
        </p:nvSpPr>
        <p:spPr>
          <a:xfrm>
            <a:off x="81724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6" name="Прямоугольник 595"/>
          <p:cNvSpPr/>
          <p:nvPr/>
        </p:nvSpPr>
        <p:spPr>
          <a:xfrm>
            <a:off x="78123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7" name="Прямоугольник 596"/>
          <p:cNvSpPr/>
          <p:nvPr/>
        </p:nvSpPr>
        <p:spPr>
          <a:xfrm>
            <a:off x="745232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8" name="Прямоугольник 597"/>
          <p:cNvSpPr/>
          <p:nvPr/>
        </p:nvSpPr>
        <p:spPr>
          <a:xfrm>
            <a:off x="673224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9" name="Прямоугольник 598"/>
          <p:cNvSpPr/>
          <p:nvPr/>
        </p:nvSpPr>
        <p:spPr>
          <a:xfrm>
            <a:off x="7092280" y="23488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0" name="Прямоугольник 599"/>
          <p:cNvSpPr/>
          <p:nvPr/>
        </p:nvSpPr>
        <p:spPr>
          <a:xfrm>
            <a:off x="637220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1" name="Прямоугольник 600"/>
          <p:cNvSpPr/>
          <p:nvPr/>
        </p:nvSpPr>
        <p:spPr>
          <a:xfrm>
            <a:off x="601216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2" name="Прямоугольник 601"/>
          <p:cNvSpPr/>
          <p:nvPr/>
        </p:nvSpPr>
        <p:spPr>
          <a:xfrm>
            <a:off x="5292080" y="23488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3" name="Прямоугольник 602"/>
          <p:cNvSpPr/>
          <p:nvPr/>
        </p:nvSpPr>
        <p:spPr>
          <a:xfrm>
            <a:off x="5657088" y="23549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4" name="Прямоугольник 603"/>
          <p:cNvSpPr/>
          <p:nvPr/>
        </p:nvSpPr>
        <p:spPr>
          <a:xfrm>
            <a:off x="45720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5" name="Прямоугольник 604"/>
          <p:cNvSpPr/>
          <p:nvPr/>
        </p:nvSpPr>
        <p:spPr>
          <a:xfrm>
            <a:off x="4932040" y="30689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Прямоугольник 605"/>
          <p:cNvSpPr/>
          <p:nvPr/>
        </p:nvSpPr>
        <p:spPr>
          <a:xfrm>
            <a:off x="85324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7" name="Прямоугольник 606"/>
          <p:cNvSpPr/>
          <p:nvPr/>
        </p:nvSpPr>
        <p:spPr>
          <a:xfrm>
            <a:off x="81724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8" name="Прямоугольник 607"/>
          <p:cNvSpPr/>
          <p:nvPr/>
        </p:nvSpPr>
        <p:spPr>
          <a:xfrm>
            <a:off x="78123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9" name="Прямоугольник 608"/>
          <p:cNvSpPr/>
          <p:nvPr/>
        </p:nvSpPr>
        <p:spPr>
          <a:xfrm>
            <a:off x="745232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0" name="Прямоугольник 609"/>
          <p:cNvSpPr/>
          <p:nvPr/>
        </p:nvSpPr>
        <p:spPr>
          <a:xfrm>
            <a:off x="673224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1" name="Прямоугольник 610"/>
          <p:cNvSpPr/>
          <p:nvPr/>
        </p:nvSpPr>
        <p:spPr>
          <a:xfrm>
            <a:off x="7092280" y="30689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2" name="Прямоугольник 611"/>
          <p:cNvSpPr/>
          <p:nvPr/>
        </p:nvSpPr>
        <p:spPr>
          <a:xfrm>
            <a:off x="637220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3" name="Прямоугольник 612"/>
          <p:cNvSpPr/>
          <p:nvPr/>
        </p:nvSpPr>
        <p:spPr>
          <a:xfrm>
            <a:off x="601216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4" name="Прямоугольник 613"/>
          <p:cNvSpPr/>
          <p:nvPr/>
        </p:nvSpPr>
        <p:spPr>
          <a:xfrm>
            <a:off x="5292080" y="30689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5" name="Прямоугольник 614"/>
          <p:cNvSpPr/>
          <p:nvPr/>
        </p:nvSpPr>
        <p:spPr>
          <a:xfrm>
            <a:off x="5657088" y="30750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6" name="Прямоугольник 615"/>
          <p:cNvSpPr/>
          <p:nvPr/>
        </p:nvSpPr>
        <p:spPr>
          <a:xfrm>
            <a:off x="45720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7" name="Прямоугольник 616"/>
          <p:cNvSpPr/>
          <p:nvPr/>
        </p:nvSpPr>
        <p:spPr>
          <a:xfrm>
            <a:off x="49320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8" name="Прямоугольник 617"/>
          <p:cNvSpPr/>
          <p:nvPr/>
        </p:nvSpPr>
        <p:spPr>
          <a:xfrm>
            <a:off x="85324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9" name="Прямоугольник 618"/>
          <p:cNvSpPr/>
          <p:nvPr/>
        </p:nvSpPr>
        <p:spPr>
          <a:xfrm>
            <a:off x="81724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0" name="Прямоугольник 619"/>
          <p:cNvSpPr/>
          <p:nvPr/>
        </p:nvSpPr>
        <p:spPr>
          <a:xfrm>
            <a:off x="78123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1" name="Прямоугольник 620"/>
          <p:cNvSpPr/>
          <p:nvPr/>
        </p:nvSpPr>
        <p:spPr>
          <a:xfrm>
            <a:off x="745232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2" name="Прямоугольник 621"/>
          <p:cNvSpPr/>
          <p:nvPr/>
        </p:nvSpPr>
        <p:spPr>
          <a:xfrm>
            <a:off x="673224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3" name="Прямоугольник 622"/>
          <p:cNvSpPr/>
          <p:nvPr/>
        </p:nvSpPr>
        <p:spPr>
          <a:xfrm>
            <a:off x="7092280" y="27089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4" name="Прямоугольник 623"/>
          <p:cNvSpPr/>
          <p:nvPr/>
        </p:nvSpPr>
        <p:spPr>
          <a:xfrm>
            <a:off x="637220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5" name="Прямоугольник 624"/>
          <p:cNvSpPr/>
          <p:nvPr/>
        </p:nvSpPr>
        <p:spPr>
          <a:xfrm>
            <a:off x="601216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6" name="Прямоугольник 625"/>
          <p:cNvSpPr/>
          <p:nvPr/>
        </p:nvSpPr>
        <p:spPr>
          <a:xfrm>
            <a:off x="5292080" y="27089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7" name="Прямоугольник 626"/>
          <p:cNvSpPr/>
          <p:nvPr/>
        </p:nvSpPr>
        <p:spPr>
          <a:xfrm>
            <a:off x="5657088" y="27150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8" name="Прямоугольник 627"/>
          <p:cNvSpPr/>
          <p:nvPr/>
        </p:nvSpPr>
        <p:spPr>
          <a:xfrm>
            <a:off x="457200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9" name="Прямоугольник 628"/>
          <p:cNvSpPr/>
          <p:nvPr/>
        </p:nvSpPr>
        <p:spPr>
          <a:xfrm>
            <a:off x="493204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0" name="Прямоугольник 629"/>
          <p:cNvSpPr/>
          <p:nvPr/>
        </p:nvSpPr>
        <p:spPr>
          <a:xfrm>
            <a:off x="85324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1" name="Прямоугольник 630"/>
          <p:cNvSpPr/>
          <p:nvPr/>
        </p:nvSpPr>
        <p:spPr>
          <a:xfrm>
            <a:off x="81724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2" name="Прямоугольник 631"/>
          <p:cNvSpPr/>
          <p:nvPr/>
        </p:nvSpPr>
        <p:spPr>
          <a:xfrm>
            <a:off x="78123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3" name="Прямоугольник 632"/>
          <p:cNvSpPr/>
          <p:nvPr/>
        </p:nvSpPr>
        <p:spPr>
          <a:xfrm>
            <a:off x="745232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4" name="Прямоугольник 633"/>
          <p:cNvSpPr/>
          <p:nvPr/>
        </p:nvSpPr>
        <p:spPr>
          <a:xfrm>
            <a:off x="673224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5" name="Прямоугольник 634"/>
          <p:cNvSpPr/>
          <p:nvPr/>
        </p:nvSpPr>
        <p:spPr>
          <a:xfrm>
            <a:off x="7092280" y="34290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6" name="Прямоугольник 635"/>
          <p:cNvSpPr/>
          <p:nvPr/>
        </p:nvSpPr>
        <p:spPr>
          <a:xfrm>
            <a:off x="637220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7" name="Прямоугольник 636"/>
          <p:cNvSpPr/>
          <p:nvPr/>
        </p:nvSpPr>
        <p:spPr>
          <a:xfrm>
            <a:off x="6012160" y="34290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8" name="Прямоугольник 637"/>
          <p:cNvSpPr/>
          <p:nvPr/>
        </p:nvSpPr>
        <p:spPr>
          <a:xfrm>
            <a:off x="5292080" y="34290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39" name="Прямоугольник 638"/>
          <p:cNvSpPr/>
          <p:nvPr/>
        </p:nvSpPr>
        <p:spPr>
          <a:xfrm>
            <a:off x="5657088" y="34350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0" name="Прямоугольник 639"/>
          <p:cNvSpPr/>
          <p:nvPr/>
        </p:nvSpPr>
        <p:spPr>
          <a:xfrm>
            <a:off x="45720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1" name="Прямоугольник 640"/>
          <p:cNvSpPr/>
          <p:nvPr/>
        </p:nvSpPr>
        <p:spPr>
          <a:xfrm>
            <a:off x="49320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2" name="Прямоугольник 641"/>
          <p:cNvSpPr/>
          <p:nvPr/>
        </p:nvSpPr>
        <p:spPr>
          <a:xfrm>
            <a:off x="85324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3" name="Прямоугольник 642"/>
          <p:cNvSpPr/>
          <p:nvPr/>
        </p:nvSpPr>
        <p:spPr>
          <a:xfrm>
            <a:off x="81724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4" name="Прямоугольник 643"/>
          <p:cNvSpPr/>
          <p:nvPr/>
        </p:nvSpPr>
        <p:spPr>
          <a:xfrm>
            <a:off x="78123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5" name="Прямоугольник 644"/>
          <p:cNvSpPr/>
          <p:nvPr/>
        </p:nvSpPr>
        <p:spPr>
          <a:xfrm>
            <a:off x="745232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6" name="Прямоугольник 645"/>
          <p:cNvSpPr/>
          <p:nvPr/>
        </p:nvSpPr>
        <p:spPr>
          <a:xfrm>
            <a:off x="673224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7" name="Прямоугольник 646"/>
          <p:cNvSpPr/>
          <p:nvPr/>
        </p:nvSpPr>
        <p:spPr>
          <a:xfrm>
            <a:off x="7092280" y="41490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8" name="Прямоугольник 647"/>
          <p:cNvSpPr/>
          <p:nvPr/>
        </p:nvSpPr>
        <p:spPr>
          <a:xfrm>
            <a:off x="637220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9" name="Прямоугольник 648"/>
          <p:cNvSpPr/>
          <p:nvPr/>
        </p:nvSpPr>
        <p:spPr>
          <a:xfrm>
            <a:off x="601216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0" name="Прямоугольник 649"/>
          <p:cNvSpPr/>
          <p:nvPr/>
        </p:nvSpPr>
        <p:spPr>
          <a:xfrm>
            <a:off x="5292080" y="41490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1" name="Прямоугольник 650"/>
          <p:cNvSpPr/>
          <p:nvPr/>
        </p:nvSpPr>
        <p:spPr>
          <a:xfrm>
            <a:off x="5657088" y="41551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2" name="Прямоугольник 651"/>
          <p:cNvSpPr/>
          <p:nvPr/>
        </p:nvSpPr>
        <p:spPr>
          <a:xfrm>
            <a:off x="45720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3" name="Прямоугольник 652"/>
          <p:cNvSpPr/>
          <p:nvPr/>
        </p:nvSpPr>
        <p:spPr>
          <a:xfrm>
            <a:off x="4932040" y="37890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4" name="Прямоугольник 653"/>
          <p:cNvSpPr/>
          <p:nvPr/>
        </p:nvSpPr>
        <p:spPr>
          <a:xfrm>
            <a:off x="85324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5" name="Прямоугольник 654"/>
          <p:cNvSpPr/>
          <p:nvPr/>
        </p:nvSpPr>
        <p:spPr>
          <a:xfrm>
            <a:off x="81724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6" name="Прямоугольник 655"/>
          <p:cNvSpPr/>
          <p:nvPr/>
        </p:nvSpPr>
        <p:spPr>
          <a:xfrm>
            <a:off x="78123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7" name="Прямоугольник 656"/>
          <p:cNvSpPr/>
          <p:nvPr/>
        </p:nvSpPr>
        <p:spPr>
          <a:xfrm>
            <a:off x="745232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8" name="Прямоугольник 657"/>
          <p:cNvSpPr/>
          <p:nvPr/>
        </p:nvSpPr>
        <p:spPr>
          <a:xfrm>
            <a:off x="673224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9" name="Прямоугольник 658"/>
          <p:cNvSpPr/>
          <p:nvPr/>
        </p:nvSpPr>
        <p:spPr>
          <a:xfrm>
            <a:off x="7092280" y="37890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0" name="Прямоугольник 659"/>
          <p:cNvSpPr/>
          <p:nvPr/>
        </p:nvSpPr>
        <p:spPr>
          <a:xfrm>
            <a:off x="637220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1" name="Прямоугольник 660"/>
          <p:cNvSpPr/>
          <p:nvPr/>
        </p:nvSpPr>
        <p:spPr>
          <a:xfrm>
            <a:off x="601216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2" name="Прямоугольник 661"/>
          <p:cNvSpPr/>
          <p:nvPr/>
        </p:nvSpPr>
        <p:spPr>
          <a:xfrm>
            <a:off x="5292080" y="37890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3" name="Прямоугольник 662"/>
          <p:cNvSpPr/>
          <p:nvPr/>
        </p:nvSpPr>
        <p:spPr>
          <a:xfrm>
            <a:off x="5657088" y="37951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4" name="Прямоугольник 663"/>
          <p:cNvSpPr/>
          <p:nvPr/>
        </p:nvSpPr>
        <p:spPr>
          <a:xfrm>
            <a:off x="2515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5" name="Прямоугольник 664"/>
          <p:cNvSpPr/>
          <p:nvPr/>
        </p:nvSpPr>
        <p:spPr>
          <a:xfrm>
            <a:off x="6115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6" name="Прямоугольник 665"/>
          <p:cNvSpPr/>
          <p:nvPr/>
        </p:nvSpPr>
        <p:spPr>
          <a:xfrm>
            <a:off x="42119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7" name="Прямоугольник 666"/>
          <p:cNvSpPr/>
          <p:nvPr/>
        </p:nvSpPr>
        <p:spPr>
          <a:xfrm>
            <a:off x="38519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8" name="Прямоугольник 667"/>
          <p:cNvSpPr/>
          <p:nvPr/>
        </p:nvSpPr>
        <p:spPr>
          <a:xfrm>
            <a:off x="34918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9" name="Прямоугольник 668"/>
          <p:cNvSpPr/>
          <p:nvPr/>
        </p:nvSpPr>
        <p:spPr>
          <a:xfrm>
            <a:off x="31318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0" name="Прямоугольник 669"/>
          <p:cNvSpPr/>
          <p:nvPr/>
        </p:nvSpPr>
        <p:spPr>
          <a:xfrm>
            <a:off x="24117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1" name="Прямоугольник 670"/>
          <p:cNvSpPr/>
          <p:nvPr/>
        </p:nvSpPr>
        <p:spPr>
          <a:xfrm>
            <a:off x="277180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2" name="Прямоугольник 671"/>
          <p:cNvSpPr/>
          <p:nvPr/>
        </p:nvSpPr>
        <p:spPr>
          <a:xfrm>
            <a:off x="20517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3" name="Прямоугольник 672"/>
          <p:cNvSpPr/>
          <p:nvPr/>
        </p:nvSpPr>
        <p:spPr>
          <a:xfrm>
            <a:off x="16916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4" name="Прямоугольник 673"/>
          <p:cNvSpPr/>
          <p:nvPr/>
        </p:nvSpPr>
        <p:spPr>
          <a:xfrm>
            <a:off x="9716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5" name="Прямоугольник 674"/>
          <p:cNvSpPr/>
          <p:nvPr/>
        </p:nvSpPr>
        <p:spPr>
          <a:xfrm>
            <a:off x="133660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6" name="Прямоугольник 675"/>
          <p:cNvSpPr/>
          <p:nvPr/>
        </p:nvSpPr>
        <p:spPr>
          <a:xfrm>
            <a:off x="2515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7" name="Прямоугольник 676"/>
          <p:cNvSpPr/>
          <p:nvPr/>
        </p:nvSpPr>
        <p:spPr>
          <a:xfrm>
            <a:off x="6115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8" name="Прямоугольник 677"/>
          <p:cNvSpPr/>
          <p:nvPr/>
        </p:nvSpPr>
        <p:spPr>
          <a:xfrm>
            <a:off x="42119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9" name="Прямоугольник 678"/>
          <p:cNvSpPr/>
          <p:nvPr/>
        </p:nvSpPr>
        <p:spPr>
          <a:xfrm>
            <a:off x="38519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0" name="Прямоугольник 679"/>
          <p:cNvSpPr/>
          <p:nvPr/>
        </p:nvSpPr>
        <p:spPr>
          <a:xfrm>
            <a:off x="349188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1" name="Прямоугольник 680"/>
          <p:cNvSpPr/>
          <p:nvPr/>
        </p:nvSpPr>
        <p:spPr>
          <a:xfrm>
            <a:off x="313184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2" name="Прямоугольник 681"/>
          <p:cNvSpPr/>
          <p:nvPr/>
        </p:nvSpPr>
        <p:spPr>
          <a:xfrm>
            <a:off x="241176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3" name="Прямоугольник 682"/>
          <p:cNvSpPr/>
          <p:nvPr/>
        </p:nvSpPr>
        <p:spPr>
          <a:xfrm>
            <a:off x="2771800" y="90872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4" name="Прямоугольник 683"/>
          <p:cNvSpPr/>
          <p:nvPr/>
        </p:nvSpPr>
        <p:spPr>
          <a:xfrm>
            <a:off x="205172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5" name="Прямоугольник 684"/>
          <p:cNvSpPr/>
          <p:nvPr/>
        </p:nvSpPr>
        <p:spPr>
          <a:xfrm>
            <a:off x="16916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6" name="Прямоугольник 685"/>
          <p:cNvSpPr/>
          <p:nvPr/>
        </p:nvSpPr>
        <p:spPr>
          <a:xfrm>
            <a:off x="9716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7" name="Прямоугольник 686"/>
          <p:cNvSpPr/>
          <p:nvPr/>
        </p:nvSpPr>
        <p:spPr>
          <a:xfrm>
            <a:off x="133660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8" name="Прямоугольник 687"/>
          <p:cNvSpPr/>
          <p:nvPr/>
        </p:nvSpPr>
        <p:spPr>
          <a:xfrm>
            <a:off x="2515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9" name="Прямоугольник 688"/>
          <p:cNvSpPr/>
          <p:nvPr/>
        </p:nvSpPr>
        <p:spPr>
          <a:xfrm>
            <a:off x="6115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0" name="Прямоугольник 689"/>
          <p:cNvSpPr/>
          <p:nvPr/>
        </p:nvSpPr>
        <p:spPr>
          <a:xfrm>
            <a:off x="42119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1" name="Прямоугольник 690"/>
          <p:cNvSpPr/>
          <p:nvPr/>
        </p:nvSpPr>
        <p:spPr>
          <a:xfrm>
            <a:off x="385192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2" name="Прямоугольник 691"/>
          <p:cNvSpPr/>
          <p:nvPr/>
        </p:nvSpPr>
        <p:spPr>
          <a:xfrm>
            <a:off x="34918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3" name="Прямоугольник 692"/>
          <p:cNvSpPr/>
          <p:nvPr/>
        </p:nvSpPr>
        <p:spPr>
          <a:xfrm>
            <a:off x="31318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4" name="Прямоугольник 693"/>
          <p:cNvSpPr/>
          <p:nvPr/>
        </p:nvSpPr>
        <p:spPr>
          <a:xfrm>
            <a:off x="2411760" y="54868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5" name="Прямоугольник 694"/>
          <p:cNvSpPr/>
          <p:nvPr/>
        </p:nvSpPr>
        <p:spPr>
          <a:xfrm>
            <a:off x="2771800" y="54868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6" name="Прямоугольник 695"/>
          <p:cNvSpPr/>
          <p:nvPr/>
        </p:nvSpPr>
        <p:spPr>
          <a:xfrm>
            <a:off x="20517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7" name="Прямоугольник 696"/>
          <p:cNvSpPr/>
          <p:nvPr/>
        </p:nvSpPr>
        <p:spPr>
          <a:xfrm>
            <a:off x="16916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8" name="Прямоугольник 697"/>
          <p:cNvSpPr/>
          <p:nvPr/>
        </p:nvSpPr>
        <p:spPr>
          <a:xfrm>
            <a:off x="9716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9" name="Прямоугольник 698"/>
          <p:cNvSpPr/>
          <p:nvPr/>
        </p:nvSpPr>
        <p:spPr>
          <a:xfrm>
            <a:off x="133660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0" name="Прямоугольник 699"/>
          <p:cNvSpPr/>
          <p:nvPr/>
        </p:nvSpPr>
        <p:spPr>
          <a:xfrm>
            <a:off x="2515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1" name="Прямоугольник 700"/>
          <p:cNvSpPr/>
          <p:nvPr/>
        </p:nvSpPr>
        <p:spPr>
          <a:xfrm>
            <a:off x="6115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2" name="Прямоугольник 701"/>
          <p:cNvSpPr/>
          <p:nvPr/>
        </p:nvSpPr>
        <p:spPr>
          <a:xfrm>
            <a:off x="42119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3" name="Прямоугольник 702"/>
          <p:cNvSpPr/>
          <p:nvPr/>
        </p:nvSpPr>
        <p:spPr>
          <a:xfrm>
            <a:off x="385192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4" name="Прямоугольник 703"/>
          <p:cNvSpPr/>
          <p:nvPr/>
        </p:nvSpPr>
        <p:spPr>
          <a:xfrm>
            <a:off x="349188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5" name="Прямоугольник 704"/>
          <p:cNvSpPr/>
          <p:nvPr/>
        </p:nvSpPr>
        <p:spPr>
          <a:xfrm>
            <a:off x="313184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6" name="Прямоугольник 705"/>
          <p:cNvSpPr/>
          <p:nvPr/>
        </p:nvSpPr>
        <p:spPr>
          <a:xfrm>
            <a:off x="241176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7" name="Прямоугольник 706"/>
          <p:cNvSpPr/>
          <p:nvPr/>
        </p:nvSpPr>
        <p:spPr>
          <a:xfrm>
            <a:off x="2771800" y="126876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8" name="Прямоугольник 707"/>
          <p:cNvSpPr/>
          <p:nvPr/>
        </p:nvSpPr>
        <p:spPr>
          <a:xfrm>
            <a:off x="205172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 smtClean="0"/>
          </a:p>
          <a:p>
            <a:pPr algn="ctr"/>
            <a:endParaRPr lang="ru-RU" dirty="0"/>
          </a:p>
        </p:txBody>
      </p:sp>
      <p:sp>
        <p:nvSpPr>
          <p:cNvPr id="709" name="Прямоугольник 708"/>
          <p:cNvSpPr/>
          <p:nvPr/>
        </p:nvSpPr>
        <p:spPr>
          <a:xfrm>
            <a:off x="16916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0" name="Прямоугольник 709"/>
          <p:cNvSpPr/>
          <p:nvPr/>
        </p:nvSpPr>
        <p:spPr>
          <a:xfrm>
            <a:off x="9716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1" name="Прямоугольник 710"/>
          <p:cNvSpPr/>
          <p:nvPr/>
        </p:nvSpPr>
        <p:spPr>
          <a:xfrm>
            <a:off x="133660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2" name="Прямоугольник 711"/>
          <p:cNvSpPr/>
          <p:nvPr/>
        </p:nvSpPr>
        <p:spPr>
          <a:xfrm>
            <a:off x="2515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3" name="Прямоугольник 712"/>
          <p:cNvSpPr/>
          <p:nvPr/>
        </p:nvSpPr>
        <p:spPr>
          <a:xfrm>
            <a:off x="6115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4" name="Прямоугольник 713"/>
          <p:cNvSpPr/>
          <p:nvPr/>
        </p:nvSpPr>
        <p:spPr>
          <a:xfrm>
            <a:off x="42119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5" name="Прямоугольник 714"/>
          <p:cNvSpPr/>
          <p:nvPr/>
        </p:nvSpPr>
        <p:spPr>
          <a:xfrm>
            <a:off x="385192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6" name="Прямоугольник 715"/>
          <p:cNvSpPr/>
          <p:nvPr/>
        </p:nvSpPr>
        <p:spPr>
          <a:xfrm>
            <a:off x="349188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7" name="Прямоугольник 716"/>
          <p:cNvSpPr/>
          <p:nvPr/>
        </p:nvSpPr>
        <p:spPr>
          <a:xfrm>
            <a:off x="313184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8" name="Прямоугольник 717"/>
          <p:cNvSpPr/>
          <p:nvPr/>
        </p:nvSpPr>
        <p:spPr>
          <a:xfrm>
            <a:off x="2411760" y="198884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9" name="Прямоугольник 718"/>
          <p:cNvSpPr/>
          <p:nvPr/>
        </p:nvSpPr>
        <p:spPr>
          <a:xfrm>
            <a:off x="2771800" y="198884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0" name="Прямоугольник 719"/>
          <p:cNvSpPr/>
          <p:nvPr/>
        </p:nvSpPr>
        <p:spPr>
          <a:xfrm>
            <a:off x="20517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1" name="Прямоугольник 720"/>
          <p:cNvSpPr/>
          <p:nvPr/>
        </p:nvSpPr>
        <p:spPr>
          <a:xfrm>
            <a:off x="16916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2" name="Прямоугольник 721"/>
          <p:cNvSpPr/>
          <p:nvPr/>
        </p:nvSpPr>
        <p:spPr>
          <a:xfrm>
            <a:off x="9716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3" name="Прямоугольник 722"/>
          <p:cNvSpPr/>
          <p:nvPr/>
        </p:nvSpPr>
        <p:spPr>
          <a:xfrm>
            <a:off x="133660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4" name="Прямоугольник 723"/>
          <p:cNvSpPr/>
          <p:nvPr/>
        </p:nvSpPr>
        <p:spPr>
          <a:xfrm>
            <a:off x="2515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5" name="Прямоугольник 724"/>
          <p:cNvSpPr/>
          <p:nvPr/>
        </p:nvSpPr>
        <p:spPr>
          <a:xfrm>
            <a:off x="6115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6" name="Прямоугольник 725"/>
          <p:cNvSpPr/>
          <p:nvPr/>
        </p:nvSpPr>
        <p:spPr>
          <a:xfrm>
            <a:off x="42119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7" name="Прямоугольник 726"/>
          <p:cNvSpPr/>
          <p:nvPr/>
        </p:nvSpPr>
        <p:spPr>
          <a:xfrm>
            <a:off x="385192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8" name="Прямоугольник 727"/>
          <p:cNvSpPr/>
          <p:nvPr/>
        </p:nvSpPr>
        <p:spPr>
          <a:xfrm>
            <a:off x="349188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29" name="Прямоугольник 728"/>
          <p:cNvSpPr/>
          <p:nvPr/>
        </p:nvSpPr>
        <p:spPr>
          <a:xfrm>
            <a:off x="313184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0" name="Прямоугольник 729"/>
          <p:cNvSpPr/>
          <p:nvPr/>
        </p:nvSpPr>
        <p:spPr>
          <a:xfrm>
            <a:off x="241176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1" name="Прямоугольник 730"/>
          <p:cNvSpPr/>
          <p:nvPr/>
        </p:nvSpPr>
        <p:spPr>
          <a:xfrm>
            <a:off x="2771800" y="1628800"/>
            <a:ext cx="381744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2" name="Прямоугольник 731"/>
          <p:cNvSpPr/>
          <p:nvPr/>
        </p:nvSpPr>
        <p:spPr>
          <a:xfrm>
            <a:off x="205172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3" name="Прямоугольник 732"/>
          <p:cNvSpPr/>
          <p:nvPr/>
        </p:nvSpPr>
        <p:spPr>
          <a:xfrm>
            <a:off x="16916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4" name="Прямоугольник 733"/>
          <p:cNvSpPr/>
          <p:nvPr/>
        </p:nvSpPr>
        <p:spPr>
          <a:xfrm>
            <a:off x="9716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5" name="Прямоугольник 734"/>
          <p:cNvSpPr/>
          <p:nvPr/>
        </p:nvSpPr>
        <p:spPr>
          <a:xfrm>
            <a:off x="133660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6" name="Прямоугольник 735"/>
          <p:cNvSpPr/>
          <p:nvPr/>
        </p:nvSpPr>
        <p:spPr>
          <a:xfrm>
            <a:off x="45720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7" name="Прямоугольник 736"/>
          <p:cNvSpPr/>
          <p:nvPr/>
        </p:nvSpPr>
        <p:spPr>
          <a:xfrm>
            <a:off x="49320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8" name="Прямоугольник 737"/>
          <p:cNvSpPr/>
          <p:nvPr/>
        </p:nvSpPr>
        <p:spPr>
          <a:xfrm>
            <a:off x="85324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9" name="Прямоугольник 738"/>
          <p:cNvSpPr/>
          <p:nvPr/>
        </p:nvSpPr>
        <p:spPr>
          <a:xfrm>
            <a:off x="81724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0" name="Прямоугольник 739"/>
          <p:cNvSpPr/>
          <p:nvPr/>
        </p:nvSpPr>
        <p:spPr>
          <a:xfrm>
            <a:off x="78123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1" name="Прямоугольник 740"/>
          <p:cNvSpPr/>
          <p:nvPr/>
        </p:nvSpPr>
        <p:spPr>
          <a:xfrm>
            <a:off x="745232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2" name="Прямоугольник 741"/>
          <p:cNvSpPr/>
          <p:nvPr/>
        </p:nvSpPr>
        <p:spPr>
          <a:xfrm>
            <a:off x="673224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3" name="Прямоугольник 742"/>
          <p:cNvSpPr/>
          <p:nvPr/>
        </p:nvSpPr>
        <p:spPr>
          <a:xfrm>
            <a:off x="7092280" y="1886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4" name="Прямоугольник 743"/>
          <p:cNvSpPr/>
          <p:nvPr/>
        </p:nvSpPr>
        <p:spPr>
          <a:xfrm>
            <a:off x="637220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5" name="Прямоугольник 744"/>
          <p:cNvSpPr/>
          <p:nvPr/>
        </p:nvSpPr>
        <p:spPr>
          <a:xfrm>
            <a:off x="601216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6" name="Прямоугольник 745"/>
          <p:cNvSpPr/>
          <p:nvPr/>
        </p:nvSpPr>
        <p:spPr>
          <a:xfrm>
            <a:off x="5292080" y="1886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7" name="Прямоугольник 746"/>
          <p:cNvSpPr/>
          <p:nvPr/>
        </p:nvSpPr>
        <p:spPr>
          <a:xfrm>
            <a:off x="5657088" y="1947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8" name="Прямоугольник 747"/>
          <p:cNvSpPr/>
          <p:nvPr/>
        </p:nvSpPr>
        <p:spPr>
          <a:xfrm>
            <a:off x="4572000" y="90872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9" name="Прямоугольник 748"/>
          <p:cNvSpPr/>
          <p:nvPr/>
        </p:nvSpPr>
        <p:spPr>
          <a:xfrm>
            <a:off x="49320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0" name="Прямоугольник 749"/>
          <p:cNvSpPr/>
          <p:nvPr/>
        </p:nvSpPr>
        <p:spPr>
          <a:xfrm>
            <a:off x="85324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1" name="Прямоугольник 750"/>
          <p:cNvSpPr/>
          <p:nvPr/>
        </p:nvSpPr>
        <p:spPr>
          <a:xfrm>
            <a:off x="81724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2" name="Прямоугольник 751"/>
          <p:cNvSpPr/>
          <p:nvPr/>
        </p:nvSpPr>
        <p:spPr>
          <a:xfrm>
            <a:off x="78123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3" name="Прямоугольник 752"/>
          <p:cNvSpPr/>
          <p:nvPr/>
        </p:nvSpPr>
        <p:spPr>
          <a:xfrm>
            <a:off x="745232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4" name="Прямоугольник 753"/>
          <p:cNvSpPr/>
          <p:nvPr/>
        </p:nvSpPr>
        <p:spPr>
          <a:xfrm>
            <a:off x="673224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5" name="Прямоугольник 754"/>
          <p:cNvSpPr/>
          <p:nvPr/>
        </p:nvSpPr>
        <p:spPr>
          <a:xfrm>
            <a:off x="7092280" y="90872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6" name="Прямоугольник 755"/>
          <p:cNvSpPr/>
          <p:nvPr/>
        </p:nvSpPr>
        <p:spPr>
          <a:xfrm>
            <a:off x="637220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7" name="Прямоугольник 756"/>
          <p:cNvSpPr/>
          <p:nvPr/>
        </p:nvSpPr>
        <p:spPr>
          <a:xfrm>
            <a:off x="601216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8" name="Прямоугольник 757"/>
          <p:cNvSpPr/>
          <p:nvPr/>
        </p:nvSpPr>
        <p:spPr>
          <a:xfrm>
            <a:off x="5292080" y="90872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9" name="Прямоугольник 758"/>
          <p:cNvSpPr/>
          <p:nvPr/>
        </p:nvSpPr>
        <p:spPr>
          <a:xfrm>
            <a:off x="5657088" y="91481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0" name="Прямоугольник 759"/>
          <p:cNvSpPr/>
          <p:nvPr/>
        </p:nvSpPr>
        <p:spPr>
          <a:xfrm>
            <a:off x="45720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1" name="Прямоугольник 760"/>
          <p:cNvSpPr/>
          <p:nvPr/>
        </p:nvSpPr>
        <p:spPr>
          <a:xfrm>
            <a:off x="49320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2" name="Прямоугольник 761"/>
          <p:cNvSpPr/>
          <p:nvPr/>
        </p:nvSpPr>
        <p:spPr>
          <a:xfrm>
            <a:off x="85324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3" name="Прямоугольник 762"/>
          <p:cNvSpPr/>
          <p:nvPr/>
        </p:nvSpPr>
        <p:spPr>
          <a:xfrm>
            <a:off x="81724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4" name="Прямоугольник 763"/>
          <p:cNvSpPr/>
          <p:nvPr/>
        </p:nvSpPr>
        <p:spPr>
          <a:xfrm>
            <a:off x="78123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5" name="Прямоугольник 764"/>
          <p:cNvSpPr/>
          <p:nvPr/>
        </p:nvSpPr>
        <p:spPr>
          <a:xfrm>
            <a:off x="745232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6" name="Прямоугольник 765"/>
          <p:cNvSpPr/>
          <p:nvPr/>
        </p:nvSpPr>
        <p:spPr>
          <a:xfrm>
            <a:off x="673224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7" name="Прямоугольник 766"/>
          <p:cNvSpPr/>
          <p:nvPr/>
        </p:nvSpPr>
        <p:spPr>
          <a:xfrm>
            <a:off x="7092280" y="54868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8" name="Прямоугольник 767"/>
          <p:cNvSpPr/>
          <p:nvPr/>
        </p:nvSpPr>
        <p:spPr>
          <a:xfrm>
            <a:off x="637220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9" name="Прямоугольник 768"/>
          <p:cNvSpPr/>
          <p:nvPr/>
        </p:nvSpPr>
        <p:spPr>
          <a:xfrm>
            <a:off x="601216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0" name="Прямоугольник 769"/>
          <p:cNvSpPr/>
          <p:nvPr/>
        </p:nvSpPr>
        <p:spPr>
          <a:xfrm>
            <a:off x="5292080" y="54868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1" name="Прямоугольник 770"/>
          <p:cNvSpPr/>
          <p:nvPr/>
        </p:nvSpPr>
        <p:spPr>
          <a:xfrm>
            <a:off x="5657088" y="55477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2" name="Прямоугольник 771"/>
          <p:cNvSpPr/>
          <p:nvPr/>
        </p:nvSpPr>
        <p:spPr>
          <a:xfrm>
            <a:off x="4572000" y="126876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3" name="Прямоугольник 772"/>
          <p:cNvSpPr/>
          <p:nvPr/>
        </p:nvSpPr>
        <p:spPr>
          <a:xfrm>
            <a:off x="49320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4" name="Прямоугольник 773"/>
          <p:cNvSpPr/>
          <p:nvPr/>
        </p:nvSpPr>
        <p:spPr>
          <a:xfrm>
            <a:off x="85324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5" name="Прямоугольник 774"/>
          <p:cNvSpPr/>
          <p:nvPr/>
        </p:nvSpPr>
        <p:spPr>
          <a:xfrm>
            <a:off x="81724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6" name="Прямоугольник 775"/>
          <p:cNvSpPr/>
          <p:nvPr/>
        </p:nvSpPr>
        <p:spPr>
          <a:xfrm>
            <a:off x="78123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7" name="Прямоугольник 776"/>
          <p:cNvSpPr/>
          <p:nvPr/>
        </p:nvSpPr>
        <p:spPr>
          <a:xfrm>
            <a:off x="745232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8" name="Прямоугольник 777"/>
          <p:cNvSpPr/>
          <p:nvPr/>
        </p:nvSpPr>
        <p:spPr>
          <a:xfrm>
            <a:off x="673224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9" name="Прямоугольник 778"/>
          <p:cNvSpPr/>
          <p:nvPr/>
        </p:nvSpPr>
        <p:spPr>
          <a:xfrm>
            <a:off x="7092280" y="126876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0" name="Прямоугольник 779"/>
          <p:cNvSpPr/>
          <p:nvPr/>
        </p:nvSpPr>
        <p:spPr>
          <a:xfrm>
            <a:off x="637220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1" name="Прямоугольник 780"/>
          <p:cNvSpPr/>
          <p:nvPr/>
        </p:nvSpPr>
        <p:spPr>
          <a:xfrm>
            <a:off x="601216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2" name="Прямоугольник 781"/>
          <p:cNvSpPr/>
          <p:nvPr/>
        </p:nvSpPr>
        <p:spPr>
          <a:xfrm>
            <a:off x="5292080" y="126876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3" name="Прямоугольник 782"/>
          <p:cNvSpPr/>
          <p:nvPr/>
        </p:nvSpPr>
        <p:spPr>
          <a:xfrm>
            <a:off x="5657088" y="127485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4" name="Прямоугольник 783"/>
          <p:cNvSpPr/>
          <p:nvPr/>
        </p:nvSpPr>
        <p:spPr>
          <a:xfrm>
            <a:off x="45720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5" name="Прямоугольник 784"/>
          <p:cNvSpPr/>
          <p:nvPr/>
        </p:nvSpPr>
        <p:spPr>
          <a:xfrm>
            <a:off x="49320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6" name="Прямоугольник 785"/>
          <p:cNvSpPr/>
          <p:nvPr/>
        </p:nvSpPr>
        <p:spPr>
          <a:xfrm>
            <a:off x="85324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7" name="Прямоугольник 786"/>
          <p:cNvSpPr/>
          <p:nvPr/>
        </p:nvSpPr>
        <p:spPr>
          <a:xfrm>
            <a:off x="81724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8" name="Прямоугольник 787"/>
          <p:cNvSpPr/>
          <p:nvPr/>
        </p:nvSpPr>
        <p:spPr>
          <a:xfrm>
            <a:off x="78123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9" name="Прямоугольник 788"/>
          <p:cNvSpPr/>
          <p:nvPr/>
        </p:nvSpPr>
        <p:spPr>
          <a:xfrm>
            <a:off x="745232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0" name="Прямоугольник 789"/>
          <p:cNvSpPr/>
          <p:nvPr/>
        </p:nvSpPr>
        <p:spPr>
          <a:xfrm>
            <a:off x="673224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1" name="Прямоугольник 790"/>
          <p:cNvSpPr/>
          <p:nvPr/>
        </p:nvSpPr>
        <p:spPr>
          <a:xfrm>
            <a:off x="7092280" y="198884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2" name="Прямоугольник 791"/>
          <p:cNvSpPr/>
          <p:nvPr/>
        </p:nvSpPr>
        <p:spPr>
          <a:xfrm>
            <a:off x="637220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3" name="Прямоугольник 792"/>
          <p:cNvSpPr/>
          <p:nvPr/>
        </p:nvSpPr>
        <p:spPr>
          <a:xfrm>
            <a:off x="601216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4" name="Прямоугольник 793"/>
          <p:cNvSpPr/>
          <p:nvPr/>
        </p:nvSpPr>
        <p:spPr>
          <a:xfrm>
            <a:off x="5292080" y="198884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5" name="Прямоугольник 794"/>
          <p:cNvSpPr/>
          <p:nvPr/>
        </p:nvSpPr>
        <p:spPr>
          <a:xfrm>
            <a:off x="5657088" y="199493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6" name="Прямоугольник 795"/>
          <p:cNvSpPr/>
          <p:nvPr/>
        </p:nvSpPr>
        <p:spPr>
          <a:xfrm>
            <a:off x="4572000" y="1628800"/>
            <a:ext cx="360040" cy="360040"/>
          </a:xfrm>
          <a:prstGeom prst="rect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7" name="Прямоугольник 796"/>
          <p:cNvSpPr/>
          <p:nvPr/>
        </p:nvSpPr>
        <p:spPr>
          <a:xfrm>
            <a:off x="49320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8" name="Прямоугольник 797"/>
          <p:cNvSpPr/>
          <p:nvPr/>
        </p:nvSpPr>
        <p:spPr>
          <a:xfrm>
            <a:off x="85324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9" name="Прямоугольник 798"/>
          <p:cNvSpPr/>
          <p:nvPr/>
        </p:nvSpPr>
        <p:spPr>
          <a:xfrm>
            <a:off x="81724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0" name="Прямоугольник 799"/>
          <p:cNvSpPr/>
          <p:nvPr/>
        </p:nvSpPr>
        <p:spPr>
          <a:xfrm>
            <a:off x="78123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1" name="Прямоугольник 800"/>
          <p:cNvSpPr/>
          <p:nvPr/>
        </p:nvSpPr>
        <p:spPr>
          <a:xfrm>
            <a:off x="745232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2" name="Прямоугольник 801"/>
          <p:cNvSpPr/>
          <p:nvPr/>
        </p:nvSpPr>
        <p:spPr>
          <a:xfrm>
            <a:off x="673224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3" name="Прямоугольник 802"/>
          <p:cNvSpPr/>
          <p:nvPr/>
        </p:nvSpPr>
        <p:spPr>
          <a:xfrm>
            <a:off x="7092280" y="1628800"/>
            <a:ext cx="38174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4" name="Прямоугольник 803"/>
          <p:cNvSpPr/>
          <p:nvPr/>
        </p:nvSpPr>
        <p:spPr>
          <a:xfrm>
            <a:off x="637220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5" name="Прямоугольник 804"/>
          <p:cNvSpPr/>
          <p:nvPr/>
        </p:nvSpPr>
        <p:spPr>
          <a:xfrm>
            <a:off x="601216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6" name="Прямоугольник 805"/>
          <p:cNvSpPr/>
          <p:nvPr/>
        </p:nvSpPr>
        <p:spPr>
          <a:xfrm>
            <a:off x="5292080" y="1628800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7" name="Прямоугольник 806"/>
          <p:cNvSpPr/>
          <p:nvPr/>
        </p:nvSpPr>
        <p:spPr>
          <a:xfrm>
            <a:off x="5657088" y="1634896"/>
            <a:ext cx="360040" cy="360040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4" name="Овал 433"/>
          <p:cNvSpPr/>
          <p:nvPr/>
        </p:nvSpPr>
        <p:spPr>
          <a:xfrm>
            <a:off x="2483768" y="1124744"/>
            <a:ext cx="576064" cy="288032"/>
          </a:xfrm>
          <a:prstGeom prst="ellipse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5" name="Овал 434"/>
          <p:cNvSpPr/>
          <p:nvPr/>
        </p:nvSpPr>
        <p:spPr>
          <a:xfrm>
            <a:off x="3923928" y="1124744"/>
            <a:ext cx="576064" cy="288032"/>
          </a:xfrm>
          <a:prstGeom prst="ellipse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6" name="Месяц 435"/>
          <p:cNvSpPr/>
          <p:nvPr/>
        </p:nvSpPr>
        <p:spPr>
          <a:xfrm rot="16200000">
            <a:off x="3275856" y="1772816"/>
            <a:ext cx="504056" cy="936104"/>
          </a:xfrm>
          <a:prstGeom prst="moon">
            <a:avLst/>
          </a:prstGeom>
          <a:solidFill>
            <a:schemeClr val="accent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>
          <a:solidFill>
            <a:schemeClr val="tx1"/>
          </a:solidFill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1417</TotalTime>
  <Words>51</Words>
  <Application>Microsoft Office PowerPoint</Application>
  <PresentationFormat>Экран (4:3)</PresentationFormat>
  <Paragraphs>239</Paragraphs>
  <Slides>53</Slides>
  <Notes>0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53</vt:i4>
      </vt:variant>
    </vt:vector>
  </HeadingPairs>
  <TitlesOfParts>
    <vt:vector size="54" baseType="lpstr">
      <vt:lpstr>Тема Office</vt:lpstr>
      <vt:lpstr>Слайд 1</vt:lpstr>
      <vt:lpstr>Слайд 2</vt:lpstr>
      <vt:lpstr>Слайд 3</vt:lpstr>
      <vt:lpstr>Слайд 4</vt:lpstr>
      <vt:lpstr>Слайд 5</vt:lpstr>
      <vt:lpstr>Слайд 6</vt:lpstr>
      <vt:lpstr>Слайд 7</vt:lpstr>
      <vt:lpstr>Слайд 8</vt:lpstr>
      <vt:lpstr>Слайд 9</vt:lpstr>
      <vt:lpstr>Слайд 10</vt:lpstr>
      <vt:lpstr>Слайд 11</vt:lpstr>
      <vt:lpstr>Слайд 12</vt:lpstr>
      <vt:lpstr>Слайд 13</vt:lpstr>
      <vt:lpstr>Слайд 14</vt:lpstr>
      <vt:lpstr>Слайд 15</vt:lpstr>
      <vt:lpstr>Слайд 16</vt:lpstr>
      <vt:lpstr>Слайд 17</vt:lpstr>
      <vt:lpstr>Слайд 18</vt:lpstr>
      <vt:lpstr>Слайд 19</vt:lpstr>
      <vt:lpstr>Слайд 20</vt:lpstr>
      <vt:lpstr>Слайд 21</vt:lpstr>
      <vt:lpstr>Слайд 22</vt:lpstr>
      <vt:lpstr>Слайд 23</vt:lpstr>
      <vt:lpstr>Слайд 24</vt:lpstr>
      <vt:lpstr>Слайд 25</vt:lpstr>
      <vt:lpstr>Слайд 26</vt:lpstr>
      <vt:lpstr>Слайд 27</vt:lpstr>
      <vt:lpstr>Слайд 28</vt:lpstr>
      <vt:lpstr>Слайд 29</vt:lpstr>
      <vt:lpstr>Слайд 30</vt:lpstr>
      <vt:lpstr>Слайд 31</vt:lpstr>
      <vt:lpstr>Слайд 32</vt:lpstr>
      <vt:lpstr>Слайд 33</vt:lpstr>
      <vt:lpstr>Слайд 34</vt:lpstr>
      <vt:lpstr>Слайд 35</vt:lpstr>
      <vt:lpstr>Слайд 36</vt:lpstr>
      <vt:lpstr>Слайд 37</vt:lpstr>
      <vt:lpstr>Слайд 38</vt:lpstr>
      <vt:lpstr>Слайд 39</vt:lpstr>
      <vt:lpstr>Слайд 40</vt:lpstr>
      <vt:lpstr>Слайд 41</vt:lpstr>
      <vt:lpstr>Слайд 42</vt:lpstr>
      <vt:lpstr>Слайд 43</vt:lpstr>
      <vt:lpstr>Слайд 44</vt:lpstr>
      <vt:lpstr>Слайд 45</vt:lpstr>
      <vt:lpstr>Слайд 46</vt:lpstr>
      <vt:lpstr>Слайд 47</vt:lpstr>
      <vt:lpstr>Слайд 48</vt:lpstr>
      <vt:lpstr>Слайд 49</vt:lpstr>
      <vt:lpstr>Слайд 50</vt:lpstr>
      <vt:lpstr>Слайд 51</vt:lpstr>
      <vt:lpstr>Слайд 52</vt:lpstr>
      <vt:lpstr>Слайд 53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Слайд 1</dc:title>
  <dc:creator>Admin</dc:creator>
  <cp:lastModifiedBy>Admin</cp:lastModifiedBy>
  <cp:revision>33</cp:revision>
  <dcterms:created xsi:type="dcterms:W3CDTF">2021-09-10T13:53:16Z</dcterms:created>
  <dcterms:modified xsi:type="dcterms:W3CDTF">2021-09-11T19:42:37Z</dcterms:modified>
</cp:coreProperties>
</file>