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5" r:id="rId1"/>
  </p:sldMasterIdLst>
  <p:sldIdLst>
    <p:sldId id="256" r:id="rId2"/>
    <p:sldId id="280" r:id="rId3"/>
    <p:sldId id="281" r:id="rId4"/>
    <p:sldId id="273" r:id="rId5"/>
    <p:sldId id="265" r:id="rId6"/>
    <p:sldId id="261" r:id="rId7"/>
    <p:sldId id="283" r:id="rId8"/>
    <p:sldId id="268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>
        <p:scale>
          <a:sx n="79" d="100"/>
          <a:sy n="79" d="100"/>
        </p:scale>
        <p:origin x="-570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8BA315-2533-491A-BB5E-68D65A46C523}" type="doc">
      <dgm:prSet loTypeId="urn:microsoft.com/office/officeart/2005/8/layout/radial2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1F7EE5C-49ED-4498-8F37-C361B3671AC7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chemeClr val="bg2"/>
              </a:solidFill>
            </a:rPr>
            <a:t>Это не работа</a:t>
          </a:r>
          <a:endParaRPr lang="ru-RU" sz="1600" b="1" dirty="0">
            <a:solidFill>
              <a:schemeClr val="bg2"/>
            </a:solidFill>
          </a:endParaRPr>
        </a:p>
      </dgm:t>
    </dgm:pt>
    <dgm:pt modelId="{A1C6CE2F-9FBB-44FB-8DE2-5FD2B9E2462B}" type="parTrans" cxnId="{B5FF894F-F5E7-4F4B-AB93-50F5ECB4D97B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99810404-C8FF-4705-ADC8-15F24004BECD}" type="sibTrans" cxnId="{B5FF894F-F5E7-4F4B-AB93-50F5ECB4D97B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45030052-1CF9-48B2-AE10-982D04CD505C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chemeClr val="bg2"/>
              </a:solidFill>
            </a:rPr>
            <a:t>Это понарошку</a:t>
          </a:r>
          <a:endParaRPr lang="ru-RU" sz="1600" b="1" dirty="0">
            <a:solidFill>
              <a:schemeClr val="bg2"/>
            </a:solidFill>
          </a:endParaRPr>
        </a:p>
      </dgm:t>
    </dgm:pt>
    <dgm:pt modelId="{EF0D0DD6-2855-4472-A2E3-0AAB6281D9E0}" type="parTrans" cxnId="{B4328CD5-94E2-48F1-BA03-E1C42532B95B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263C4662-1BE0-4C96-B4A0-455BB01E79DB}" type="sibTrans" cxnId="{B4328CD5-94E2-48F1-BA03-E1C42532B95B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5D3C62ED-74DC-4F88-8371-DDDFFE058CB3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chemeClr val="bg2"/>
              </a:solidFill>
            </a:rPr>
            <a:t>Служит для выражения и исследования</a:t>
          </a:r>
          <a:endParaRPr lang="ru-RU" sz="1600" b="1" dirty="0">
            <a:solidFill>
              <a:schemeClr val="bg2"/>
            </a:solidFill>
          </a:endParaRPr>
        </a:p>
      </dgm:t>
    </dgm:pt>
    <dgm:pt modelId="{2F09ECBA-3505-4AC4-8331-172B80C9AC29}" type="parTrans" cxnId="{4AEEAF3F-53DE-4477-8B69-26E77FBA5AC7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883D3093-0DA9-4E10-B2D9-BE27789198F6}" type="sibTrans" cxnId="{4AEEAF3F-53DE-4477-8B69-26E77FBA5AC7}">
      <dgm:prSet/>
      <dgm:spPr/>
      <dgm:t>
        <a:bodyPr/>
        <a:lstStyle/>
        <a:p>
          <a:endParaRPr lang="ru-RU" b="1">
            <a:solidFill>
              <a:schemeClr val="bg2"/>
            </a:solidFill>
          </a:endParaRPr>
        </a:p>
      </dgm:t>
    </dgm:pt>
    <dgm:pt modelId="{8354D964-7CA5-4ED3-96DE-8C9FB056BE26}" type="pres">
      <dgm:prSet presAssocID="{008BA315-2533-491A-BB5E-68D65A46C523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E59B19-77F2-4056-9EAF-3FD8F78A8B1D}" type="pres">
      <dgm:prSet presAssocID="{008BA315-2533-491A-BB5E-68D65A46C523}" presName="cycle" presStyleCnt="0"/>
      <dgm:spPr/>
    </dgm:pt>
    <dgm:pt modelId="{B55C2EBD-E808-4D7E-9B1E-36E896F6BAAD}" type="pres">
      <dgm:prSet presAssocID="{008BA315-2533-491A-BB5E-68D65A46C523}" presName="centerShape" presStyleCnt="0"/>
      <dgm:spPr/>
    </dgm:pt>
    <dgm:pt modelId="{045DDAC2-E72D-412B-9BDE-911309EC5A0C}" type="pres">
      <dgm:prSet presAssocID="{008BA315-2533-491A-BB5E-68D65A46C523}" presName="connSite" presStyleLbl="node1" presStyleIdx="0" presStyleCnt="4"/>
      <dgm:spPr/>
    </dgm:pt>
    <dgm:pt modelId="{C0EBB64F-09C0-4D4A-B8F9-727CF957C316}" type="pres">
      <dgm:prSet presAssocID="{008BA315-2533-491A-BB5E-68D65A46C523}" presName="visible" presStyleLbl="node1" presStyleIdx="0" presStyleCnt="4" custScaleX="166559" custScaleY="136361" custLinFactNeighborX="-3381" custLinFactNeighborY="303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4C875A2-D800-4581-B37F-D4A1B903DAEF}" type="pres">
      <dgm:prSet presAssocID="{A1C6CE2F-9FBB-44FB-8DE2-5FD2B9E2462B}" presName="Name25" presStyleLbl="parChTrans1D1" presStyleIdx="0" presStyleCnt="3"/>
      <dgm:spPr/>
      <dgm:t>
        <a:bodyPr/>
        <a:lstStyle/>
        <a:p>
          <a:endParaRPr lang="ru-RU"/>
        </a:p>
      </dgm:t>
    </dgm:pt>
    <dgm:pt modelId="{60805F38-8707-4B6D-BEE0-8E507E8FB998}" type="pres">
      <dgm:prSet presAssocID="{81F7EE5C-49ED-4498-8F37-C361B3671AC7}" presName="node" presStyleCnt="0"/>
      <dgm:spPr/>
    </dgm:pt>
    <dgm:pt modelId="{E13B55CE-5515-481D-B788-78ABA16BA963}" type="pres">
      <dgm:prSet presAssocID="{81F7EE5C-49ED-4498-8F37-C361B3671AC7}" presName="parentNode" presStyleLbl="node1" presStyleIdx="1" presStyleCnt="4" custScaleX="134645" custScaleY="136650" custLinFactNeighborX="23617" custLinFactNeighborY="-83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C8B49-49DA-48CF-ABFD-4C04BA9E946C}" type="pres">
      <dgm:prSet presAssocID="{81F7EE5C-49ED-4498-8F37-C361B3671AC7}" presName="childNode" presStyleLbl="revTx" presStyleIdx="0" presStyleCnt="0">
        <dgm:presLayoutVars>
          <dgm:bulletEnabled val="1"/>
        </dgm:presLayoutVars>
      </dgm:prSet>
      <dgm:spPr/>
    </dgm:pt>
    <dgm:pt modelId="{7A1347D2-36C0-453D-8C7C-DB2B01A8C9B7}" type="pres">
      <dgm:prSet presAssocID="{EF0D0DD6-2855-4472-A2E3-0AAB6281D9E0}" presName="Name25" presStyleLbl="parChTrans1D1" presStyleIdx="1" presStyleCnt="3"/>
      <dgm:spPr/>
      <dgm:t>
        <a:bodyPr/>
        <a:lstStyle/>
        <a:p>
          <a:endParaRPr lang="ru-RU"/>
        </a:p>
      </dgm:t>
    </dgm:pt>
    <dgm:pt modelId="{EB4B1405-C85F-4B0E-B00C-DA6F915F9DEF}" type="pres">
      <dgm:prSet presAssocID="{45030052-1CF9-48B2-AE10-982D04CD505C}" presName="node" presStyleCnt="0"/>
      <dgm:spPr/>
    </dgm:pt>
    <dgm:pt modelId="{778981D3-34BC-4193-B77D-888E830B14EE}" type="pres">
      <dgm:prSet presAssocID="{45030052-1CF9-48B2-AE10-982D04CD505C}" presName="parentNode" presStyleLbl="node1" presStyleIdx="2" presStyleCnt="4" custScaleX="143487" custScaleY="123066" custLinFactNeighborX="59000" custLinFactNeighborY="-482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5BDB8-638C-4ED0-B267-119EF1E170D8}" type="pres">
      <dgm:prSet presAssocID="{45030052-1CF9-48B2-AE10-982D04CD505C}" presName="childNode" presStyleLbl="revTx" presStyleIdx="0" presStyleCnt="0">
        <dgm:presLayoutVars>
          <dgm:bulletEnabled val="1"/>
        </dgm:presLayoutVars>
      </dgm:prSet>
      <dgm:spPr/>
    </dgm:pt>
    <dgm:pt modelId="{38281154-B9C2-49EA-B13F-7B8EED140466}" type="pres">
      <dgm:prSet presAssocID="{2F09ECBA-3505-4AC4-8331-172B80C9AC29}" presName="Name25" presStyleLbl="parChTrans1D1" presStyleIdx="2" presStyleCnt="3"/>
      <dgm:spPr/>
      <dgm:t>
        <a:bodyPr/>
        <a:lstStyle/>
        <a:p>
          <a:endParaRPr lang="ru-RU"/>
        </a:p>
      </dgm:t>
    </dgm:pt>
    <dgm:pt modelId="{C3139764-BC6A-4428-9551-06857782B7D3}" type="pres">
      <dgm:prSet presAssocID="{5D3C62ED-74DC-4F88-8371-DDDFFE058CB3}" presName="node" presStyleCnt="0"/>
      <dgm:spPr/>
    </dgm:pt>
    <dgm:pt modelId="{B7DB0BC5-CD53-4432-8F53-7E121653C6A9}" type="pres">
      <dgm:prSet presAssocID="{5D3C62ED-74DC-4F88-8371-DDDFFE058CB3}" presName="parentNode" presStyleLbl="node1" presStyleIdx="3" presStyleCnt="4" custScaleX="134063" custScaleY="129925" custLinFactNeighborX="52741" custLinFactNeighborY="74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F0D395-54C7-4F09-AFE1-3475CFE2CCD5}" type="pres">
      <dgm:prSet presAssocID="{5D3C62ED-74DC-4F88-8371-DDDFFE058CB3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A70F694B-5255-4033-AEFA-F63FB25BC42F}" type="presOf" srcId="{45030052-1CF9-48B2-AE10-982D04CD505C}" destId="{778981D3-34BC-4193-B77D-888E830B14EE}" srcOrd="0" destOrd="0" presId="urn:microsoft.com/office/officeart/2005/8/layout/radial2"/>
    <dgm:cxn modelId="{6483831F-DDA7-4BF9-A462-883ED9758A42}" type="presOf" srcId="{008BA315-2533-491A-BB5E-68D65A46C523}" destId="{8354D964-7CA5-4ED3-96DE-8C9FB056BE26}" srcOrd="0" destOrd="0" presId="urn:microsoft.com/office/officeart/2005/8/layout/radial2"/>
    <dgm:cxn modelId="{F0D4C15E-23DC-4C6A-B9C9-BAE0652E3DAB}" type="presOf" srcId="{2F09ECBA-3505-4AC4-8331-172B80C9AC29}" destId="{38281154-B9C2-49EA-B13F-7B8EED140466}" srcOrd="0" destOrd="0" presId="urn:microsoft.com/office/officeart/2005/8/layout/radial2"/>
    <dgm:cxn modelId="{5DF3DA87-3D86-44FD-9D58-A81DFBD12AC8}" type="presOf" srcId="{81F7EE5C-49ED-4498-8F37-C361B3671AC7}" destId="{E13B55CE-5515-481D-B788-78ABA16BA963}" srcOrd="0" destOrd="0" presId="urn:microsoft.com/office/officeart/2005/8/layout/radial2"/>
    <dgm:cxn modelId="{68BA09AA-F0A6-46B2-B5B5-2A3D8F194095}" type="presOf" srcId="{EF0D0DD6-2855-4472-A2E3-0AAB6281D9E0}" destId="{7A1347D2-36C0-453D-8C7C-DB2B01A8C9B7}" srcOrd="0" destOrd="0" presId="urn:microsoft.com/office/officeart/2005/8/layout/radial2"/>
    <dgm:cxn modelId="{B5FF894F-F5E7-4F4B-AB93-50F5ECB4D97B}" srcId="{008BA315-2533-491A-BB5E-68D65A46C523}" destId="{81F7EE5C-49ED-4498-8F37-C361B3671AC7}" srcOrd="0" destOrd="0" parTransId="{A1C6CE2F-9FBB-44FB-8DE2-5FD2B9E2462B}" sibTransId="{99810404-C8FF-4705-ADC8-15F24004BECD}"/>
    <dgm:cxn modelId="{B4328CD5-94E2-48F1-BA03-E1C42532B95B}" srcId="{008BA315-2533-491A-BB5E-68D65A46C523}" destId="{45030052-1CF9-48B2-AE10-982D04CD505C}" srcOrd="1" destOrd="0" parTransId="{EF0D0DD6-2855-4472-A2E3-0AAB6281D9E0}" sibTransId="{263C4662-1BE0-4C96-B4A0-455BB01E79DB}"/>
    <dgm:cxn modelId="{4AEEAF3F-53DE-4477-8B69-26E77FBA5AC7}" srcId="{008BA315-2533-491A-BB5E-68D65A46C523}" destId="{5D3C62ED-74DC-4F88-8371-DDDFFE058CB3}" srcOrd="2" destOrd="0" parTransId="{2F09ECBA-3505-4AC4-8331-172B80C9AC29}" sibTransId="{883D3093-0DA9-4E10-B2D9-BE27789198F6}"/>
    <dgm:cxn modelId="{EF087788-9E5A-4167-BDA0-C6011779F378}" type="presOf" srcId="{5D3C62ED-74DC-4F88-8371-DDDFFE058CB3}" destId="{B7DB0BC5-CD53-4432-8F53-7E121653C6A9}" srcOrd="0" destOrd="0" presId="urn:microsoft.com/office/officeart/2005/8/layout/radial2"/>
    <dgm:cxn modelId="{08FB13D5-6790-476B-82E0-17AFE75F1A06}" type="presOf" srcId="{A1C6CE2F-9FBB-44FB-8DE2-5FD2B9E2462B}" destId="{94C875A2-D800-4581-B37F-D4A1B903DAEF}" srcOrd="0" destOrd="0" presId="urn:microsoft.com/office/officeart/2005/8/layout/radial2"/>
    <dgm:cxn modelId="{EE6C546E-60C6-40BF-9D50-6F33D0DD58B6}" type="presParOf" srcId="{8354D964-7CA5-4ED3-96DE-8C9FB056BE26}" destId="{DBE59B19-77F2-4056-9EAF-3FD8F78A8B1D}" srcOrd="0" destOrd="0" presId="urn:microsoft.com/office/officeart/2005/8/layout/radial2"/>
    <dgm:cxn modelId="{D42794A0-2C44-40F2-9E9A-CA24296A7E29}" type="presParOf" srcId="{DBE59B19-77F2-4056-9EAF-3FD8F78A8B1D}" destId="{B55C2EBD-E808-4D7E-9B1E-36E896F6BAAD}" srcOrd="0" destOrd="0" presId="urn:microsoft.com/office/officeart/2005/8/layout/radial2"/>
    <dgm:cxn modelId="{8256745E-DF7E-4C17-BF5E-75D0AF240929}" type="presParOf" srcId="{B55C2EBD-E808-4D7E-9B1E-36E896F6BAAD}" destId="{045DDAC2-E72D-412B-9BDE-911309EC5A0C}" srcOrd="0" destOrd="0" presId="urn:microsoft.com/office/officeart/2005/8/layout/radial2"/>
    <dgm:cxn modelId="{9127EEE2-233B-4030-8ED1-7E981F34E4C3}" type="presParOf" srcId="{B55C2EBD-E808-4D7E-9B1E-36E896F6BAAD}" destId="{C0EBB64F-09C0-4D4A-B8F9-727CF957C316}" srcOrd="1" destOrd="0" presId="urn:microsoft.com/office/officeart/2005/8/layout/radial2"/>
    <dgm:cxn modelId="{B01F3B53-718F-4E2C-8878-F477ADBC5464}" type="presParOf" srcId="{DBE59B19-77F2-4056-9EAF-3FD8F78A8B1D}" destId="{94C875A2-D800-4581-B37F-D4A1B903DAEF}" srcOrd="1" destOrd="0" presId="urn:microsoft.com/office/officeart/2005/8/layout/radial2"/>
    <dgm:cxn modelId="{F50E6537-E1F2-4620-805E-B86745C78486}" type="presParOf" srcId="{DBE59B19-77F2-4056-9EAF-3FD8F78A8B1D}" destId="{60805F38-8707-4B6D-BEE0-8E507E8FB998}" srcOrd="2" destOrd="0" presId="urn:microsoft.com/office/officeart/2005/8/layout/radial2"/>
    <dgm:cxn modelId="{4D97A077-FC69-4A57-BF90-3B57A7CE823E}" type="presParOf" srcId="{60805F38-8707-4B6D-BEE0-8E507E8FB998}" destId="{E13B55CE-5515-481D-B788-78ABA16BA963}" srcOrd="0" destOrd="0" presId="urn:microsoft.com/office/officeart/2005/8/layout/radial2"/>
    <dgm:cxn modelId="{8A8963CD-9460-42A0-A0D6-3FF0C395C1A6}" type="presParOf" srcId="{60805F38-8707-4B6D-BEE0-8E507E8FB998}" destId="{49AC8B49-49DA-48CF-ABFD-4C04BA9E946C}" srcOrd="1" destOrd="0" presId="urn:microsoft.com/office/officeart/2005/8/layout/radial2"/>
    <dgm:cxn modelId="{D66AA2D1-B106-4F32-95F1-F0DD67D150AD}" type="presParOf" srcId="{DBE59B19-77F2-4056-9EAF-3FD8F78A8B1D}" destId="{7A1347D2-36C0-453D-8C7C-DB2B01A8C9B7}" srcOrd="3" destOrd="0" presId="urn:microsoft.com/office/officeart/2005/8/layout/radial2"/>
    <dgm:cxn modelId="{5D6B4D5C-9433-4FCA-B8A8-A5114CFB91C9}" type="presParOf" srcId="{DBE59B19-77F2-4056-9EAF-3FD8F78A8B1D}" destId="{EB4B1405-C85F-4B0E-B00C-DA6F915F9DEF}" srcOrd="4" destOrd="0" presId="urn:microsoft.com/office/officeart/2005/8/layout/radial2"/>
    <dgm:cxn modelId="{8062D274-CE0E-441F-9402-04FC9A6BB019}" type="presParOf" srcId="{EB4B1405-C85F-4B0E-B00C-DA6F915F9DEF}" destId="{778981D3-34BC-4193-B77D-888E830B14EE}" srcOrd="0" destOrd="0" presId="urn:microsoft.com/office/officeart/2005/8/layout/radial2"/>
    <dgm:cxn modelId="{46817876-25FC-4154-9DF8-ABDB176BA483}" type="presParOf" srcId="{EB4B1405-C85F-4B0E-B00C-DA6F915F9DEF}" destId="{2FC5BDB8-638C-4ED0-B267-119EF1E170D8}" srcOrd="1" destOrd="0" presId="urn:microsoft.com/office/officeart/2005/8/layout/radial2"/>
    <dgm:cxn modelId="{4D0D18B1-BCD4-447F-A2DE-AA9C1559B5F5}" type="presParOf" srcId="{DBE59B19-77F2-4056-9EAF-3FD8F78A8B1D}" destId="{38281154-B9C2-49EA-B13F-7B8EED140466}" srcOrd="5" destOrd="0" presId="urn:microsoft.com/office/officeart/2005/8/layout/radial2"/>
    <dgm:cxn modelId="{56452CD7-8228-4A7B-8DDD-F39A268DB01F}" type="presParOf" srcId="{DBE59B19-77F2-4056-9EAF-3FD8F78A8B1D}" destId="{C3139764-BC6A-4428-9551-06857782B7D3}" srcOrd="6" destOrd="0" presId="urn:microsoft.com/office/officeart/2005/8/layout/radial2"/>
    <dgm:cxn modelId="{A5E86F4F-A5F5-4AF5-AE5D-9535697E2B8E}" type="presParOf" srcId="{C3139764-BC6A-4428-9551-06857782B7D3}" destId="{B7DB0BC5-CD53-4432-8F53-7E121653C6A9}" srcOrd="0" destOrd="0" presId="urn:microsoft.com/office/officeart/2005/8/layout/radial2"/>
    <dgm:cxn modelId="{73515DAC-A455-4444-880E-1437B769944E}" type="presParOf" srcId="{C3139764-BC6A-4428-9551-06857782B7D3}" destId="{F0F0D395-54C7-4F09-AFE1-3475CFE2CCD5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D0DC52-2ADF-441B-BF80-E00134EA0D7D}" type="doc">
      <dgm:prSet loTypeId="urn:microsoft.com/office/officeart/2005/8/layout/venn1" loCatId="relationship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BAE2E6AA-7300-4600-AEED-79D194AA1F15}">
      <dgm:prSet/>
      <dgm:spPr/>
      <dgm:t>
        <a:bodyPr/>
        <a:lstStyle/>
        <a:p>
          <a:pPr rtl="0"/>
          <a:r>
            <a:rPr lang="ru-RU" dirty="0" smtClean="0"/>
            <a:t>Рост и развитие мозга ребенка</a:t>
          </a:r>
          <a:endParaRPr lang="ru-RU" dirty="0"/>
        </a:p>
      </dgm:t>
    </dgm:pt>
    <dgm:pt modelId="{61FF22CB-BE26-447B-9B27-5108F5D1ABFD}" type="parTrans" cxnId="{15883D91-6C3B-4850-A171-26FF3E80AC63}">
      <dgm:prSet/>
      <dgm:spPr/>
      <dgm:t>
        <a:bodyPr/>
        <a:lstStyle/>
        <a:p>
          <a:endParaRPr lang="ru-RU"/>
        </a:p>
      </dgm:t>
    </dgm:pt>
    <dgm:pt modelId="{66DF17AB-D14E-47F2-B6AB-747461A8D517}" type="sibTrans" cxnId="{15883D91-6C3B-4850-A171-26FF3E80AC63}">
      <dgm:prSet/>
      <dgm:spPr/>
      <dgm:t>
        <a:bodyPr/>
        <a:lstStyle/>
        <a:p>
          <a:endParaRPr lang="ru-RU"/>
        </a:p>
      </dgm:t>
    </dgm:pt>
    <dgm:pt modelId="{6FE30EBB-463C-40DA-9EA4-4BBF53F18ED5}">
      <dgm:prSet/>
      <dgm:spPr/>
      <dgm:t>
        <a:bodyPr/>
        <a:lstStyle/>
        <a:p>
          <a:pPr rtl="0"/>
          <a:r>
            <a:rPr lang="ru-RU" smtClean="0"/>
            <a:t>Проба жизни в свободном от последствий пространстве</a:t>
          </a:r>
          <a:endParaRPr lang="ru-RU"/>
        </a:p>
      </dgm:t>
    </dgm:pt>
    <dgm:pt modelId="{5F1E2A29-EEAB-4070-BF99-0940590AD9BD}" type="parTrans" cxnId="{C9905287-772B-402D-9323-04D151F5F4BE}">
      <dgm:prSet/>
      <dgm:spPr/>
      <dgm:t>
        <a:bodyPr/>
        <a:lstStyle/>
        <a:p>
          <a:endParaRPr lang="ru-RU"/>
        </a:p>
      </dgm:t>
    </dgm:pt>
    <dgm:pt modelId="{29A08C2D-11B4-49EF-BD4E-CFD78E86A15B}" type="sibTrans" cxnId="{C9905287-772B-402D-9323-04D151F5F4BE}">
      <dgm:prSet/>
      <dgm:spPr/>
      <dgm:t>
        <a:bodyPr/>
        <a:lstStyle/>
        <a:p>
          <a:endParaRPr lang="ru-RU"/>
        </a:p>
      </dgm:t>
    </dgm:pt>
    <dgm:pt modelId="{DDF7EE78-B11D-4BBA-AC3E-B68A7144A555}">
      <dgm:prSet/>
      <dgm:spPr/>
      <dgm:t>
        <a:bodyPr/>
        <a:lstStyle/>
        <a:p>
          <a:pPr rtl="0"/>
          <a:r>
            <a:rPr lang="ru-RU" smtClean="0"/>
            <a:t>Развитие навыков критического мышления , коммуникации, речи, самовыражения и познания</a:t>
          </a:r>
          <a:endParaRPr lang="ru-RU"/>
        </a:p>
      </dgm:t>
    </dgm:pt>
    <dgm:pt modelId="{E07C5639-286C-4418-A9AD-B1C1B251638E}" type="sibTrans" cxnId="{BFAD4CB5-147D-460B-B9AD-25A838C75B17}">
      <dgm:prSet/>
      <dgm:spPr/>
      <dgm:t>
        <a:bodyPr/>
        <a:lstStyle/>
        <a:p>
          <a:endParaRPr lang="ru-RU"/>
        </a:p>
      </dgm:t>
    </dgm:pt>
    <dgm:pt modelId="{69C45DB9-B0EF-4BAC-A301-F9A56333A9B3}" type="parTrans" cxnId="{BFAD4CB5-147D-460B-B9AD-25A838C75B17}">
      <dgm:prSet/>
      <dgm:spPr/>
      <dgm:t>
        <a:bodyPr/>
        <a:lstStyle/>
        <a:p>
          <a:endParaRPr lang="ru-RU"/>
        </a:p>
      </dgm:t>
    </dgm:pt>
    <dgm:pt modelId="{5D1790FC-47B4-4467-A5D5-A7F43B093D24}">
      <dgm:prSet/>
      <dgm:spPr/>
      <dgm:t>
        <a:bodyPr/>
        <a:lstStyle/>
        <a:p>
          <a:pPr rtl="0"/>
          <a:r>
            <a:rPr lang="ru-RU" dirty="0" smtClean="0"/>
            <a:t>Развитие и раскрытие потенциала ребенка, его творческих способностей</a:t>
          </a:r>
          <a:endParaRPr lang="ru-RU" dirty="0"/>
        </a:p>
      </dgm:t>
    </dgm:pt>
    <dgm:pt modelId="{80902E6A-725C-4A1D-860B-966149ED1CBD}" type="sibTrans" cxnId="{BF727CA5-E436-415A-AC42-8B99D55B0B10}">
      <dgm:prSet/>
      <dgm:spPr/>
      <dgm:t>
        <a:bodyPr/>
        <a:lstStyle/>
        <a:p>
          <a:endParaRPr lang="ru-RU"/>
        </a:p>
      </dgm:t>
    </dgm:pt>
    <dgm:pt modelId="{BCA2932C-99D2-440F-890D-031817D86F63}" type="parTrans" cxnId="{BF727CA5-E436-415A-AC42-8B99D55B0B10}">
      <dgm:prSet/>
      <dgm:spPr/>
      <dgm:t>
        <a:bodyPr/>
        <a:lstStyle/>
        <a:p>
          <a:endParaRPr lang="ru-RU"/>
        </a:p>
      </dgm:t>
    </dgm:pt>
    <dgm:pt modelId="{2141BFF2-D7D2-4FF1-B87B-91BF8FA7B5A7}">
      <dgm:prSet/>
      <dgm:spPr/>
      <dgm:t>
        <a:bodyPr/>
        <a:lstStyle/>
        <a:p>
          <a:pPr rtl="0"/>
          <a:r>
            <a:rPr lang="ru-RU" smtClean="0"/>
            <a:t>Поиск и выражение собственного «Я» ребенка</a:t>
          </a:r>
          <a:endParaRPr lang="ru-RU"/>
        </a:p>
      </dgm:t>
    </dgm:pt>
    <dgm:pt modelId="{402844A2-98FE-4E03-A8A8-2243D3CAF8B0}" type="sibTrans" cxnId="{07D5250C-9ABB-419D-A3A8-F66C8B02D1F6}">
      <dgm:prSet/>
      <dgm:spPr/>
      <dgm:t>
        <a:bodyPr/>
        <a:lstStyle/>
        <a:p>
          <a:endParaRPr lang="ru-RU"/>
        </a:p>
      </dgm:t>
    </dgm:pt>
    <dgm:pt modelId="{572B0407-A874-408A-8DEE-D7E1913B7043}" type="parTrans" cxnId="{07D5250C-9ABB-419D-A3A8-F66C8B02D1F6}">
      <dgm:prSet/>
      <dgm:spPr/>
      <dgm:t>
        <a:bodyPr/>
        <a:lstStyle/>
        <a:p>
          <a:endParaRPr lang="ru-RU"/>
        </a:p>
      </dgm:t>
    </dgm:pt>
    <dgm:pt modelId="{A4D575AF-3EBE-434B-A8EC-67B2992CFCEC}">
      <dgm:prSet/>
      <dgm:spPr/>
      <dgm:t>
        <a:bodyPr/>
        <a:lstStyle/>
        <a:p>
          <a:pPr rtl="0"/>
          <a:r>
            <a:rPr lang="ru-RU" smtClean="0"/>
            <a:t>Программирование мозговых связей, ответственных за решение проблем</a:t>
          </a:r>
          <a:endParaRPr lang="ru-RU"/>
        </a:p>
      </dgm:t>
    </dgm:pt>
    <dgm:pt modelId="{12345994-FE5B-404A-90CC-73CFECCC071B}" type="sibTrans" cxnId="{565C678F-A189-4A69-ABBF-2E84C6505F0B}">
      <dgm:prSet/>
      <dgm:spPr/>
      <dgm:t>
        <a:bodyPr/>
        <a:lstStyle/>
        <a:p>
          <a:endParaRPr lang="ru-RU"/>
        </a:p>
      </dgm:t>
    </dgm:pt>
    <dgm:pt modelId="{DB64A347-296D-4C46-8B7E-E5C9FDC11C58}" type="parTrans" cxnId="{565C678F-A189-4A69-ABBF-2E84C6505F0B}">
      <dgm:prSet/>
      <dgm:spPr/>
      <dgm:t>
        <a:bodyPr/>
        <a:lstStyle/>
        <a:p>
          <a:endParaRPr lang="ru-RU"/>
        </a:p>
      </dgm:t>
    </dgm:pt>
    <dgm:pt modelId="{5211B3C5-8D0F-42A6-8B2B-1B459B93BE1C}">
      <dgm:prSet/>
      <dgm:spPr/>
      <dgm:t>
        <a:bodyPr/>
        <a:lstStyle/>
        <a:p>
          <a:pPr rtl="0"/>
          <a:r>
            <a:rPr lang="ru-RU" smtClean="0"/>
            <a:t>Сохранение психологического здоровья и благополучия</a:t>
          </a:r>
          <a:endParaRPr lang="ru-RU"/>
        </a:p>
      </dgm:t>
    </dgm:pt>
    <dgm:pt modelId="{C66FFC9D-30C4-4840-9215-6F3E0E48C38D}" type="sibTrans" cxnId="{0327B36E-5E58-4AB6-8BCC-8DB453A64191}">
      <dgm:prSet/>
      <dgm:spPr/>
      <dgm:t>
        <a:bodyPr/>
        <a:lstStyle/>
        <a:p>
          <a:endParaRPr lang="ru-RU"/>
        </a:p>
      </dgm:t>
    </dgm:pt>
    <dgm:pt modelId="{0AABD21E-9E78-4FCE-B8CB-4747A87F4161}" type="parTrans" cxnId="{0327B36E-5E58-4AB6-8BCC-8DB453A64191}">
      <dgm:prSet/>
      <dgm:spPr/>
      <dgm:t>
        <a:bodyPr/>
        <a:lstStyle/>
        <a:p>
          <a:endParaRPr lang="ru-RU"/>
        </a:p>
      </dgm:t>
    </dgm:pt>
    <dgm:pt modelId="{2B2603B3-8620-4CCD-9673-8CE4BACF5F1C}" type="pres">
      <dgm:prSet presAssocID="{6AD0DC52-2ADF-441B-BF80-E00134EA0D7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AB0F65-E032-450B-A00D-18C08701F5B2}" type="pres">
      <dgm:prSet presAssocID="{BAE2E6AA-7300-4600-AEED-79D194AA1F15}" presName="circ1" presStyleLbl="vennNode1" presStyleIdx="0" presStyleCnt="7"/>
      <dgm:spPr/>
    </dgm:pt>
    <dgm:pt modelId="{64131579-6FDB-46D4-8322-F35B9BE5279F}" type="pres">
      <dgm:prSet presAssocID="{BAE2E6AA-7300-4600-AEED-79D194AA1F1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26E3B4-1D8C-4D32-A8BB-FD5804669022}" type="pres">
      <dgm:prSet presAssocID="{DDF7EE78-B11D-4BBA-AC3E-B68A7144A555}" presName="circ2" presStyleLbl="vennNode1" presStyleIdx="1" presStyleCnt="7"/>
      <dgm:spPr/>
    </dgm:pt>
    <dgm:pt modelId="{C793A4FD-5681-408E-AE0F-A9AA068A5DFE}" type="pres">
      <dgm:prSet presAssocID="{DDF7EE78-B11D-4BBA-AC3E-B68A7144A55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A116D2-9F81-4DD8-8FF9-AA7209E7C1F1}" type="pres">
      <dgm:prSet presAssocID="{5D1790FC-47B4-4467-A5D5-A7F43B093D24}" presName="circ3" presStyleLbl="vennNode1" presStyleIdx="2" presStyleCnt="7"/>
      <dgm:spPr/>
    </dgm:pt>
    <dgm:pt modelId="{BCBA6FE1-1CF2-40CA-8CF3-9DFE14276D28}" type="pres">
      <dgm:prSet presAssocID="{5D1790FC-47B4-4467-A5D5-A7F43B093D2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90F740-B02D-479F-A7E1-2DB99DC99C4A}" type="pres">
      <dgm:prSet presAssocID="{2141BFF2-D7D2-4FF1-B87B-91BF8FA7B5A7}" presName="circ4" presStyleLbl="vennNode1" presStyleIdx="3" presStyleCnt="7"/>
      <dgm:spPr/>
    </dgm:pt>
    <dgm:pt modelId="{0352236D-C746-4000-A07D-1A8BD522424C}" type="pres">
      <dgm:prSet presAssocID="{2141BFF2-D7D2-4FF1-B87B-91BF8FA7B5A7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B6DD2A-40B7-4FC7-AF86-EFC4BD8B13DE}" type="pres">
      <dgm:prSet presAssocID="{A4D575AF-3EBE-434B-A8EC-67B2992CFCEC}" presName="circ5" presStyleLbl="vennNode1" presStyleIdx="4" presStyleCnt="7"/>
      <dgm:spPr/>
    </dgm:pt>
    <dgm:pt modelId="{85B05515-E367-4E20-9F2D-0F30E550A572}" type="pres">
      <dgm:prSet presAssocID="{A4D575AF-3EBE-434B-A8EC-67B2992CFCEC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2C1B0-4C24-46B4-BEC1-16F702BA7F1E}" type="pres">
      <dgm:prSet presAssocID="{5211B3C5-8D0F-42A6-8B2B-1B459B93BE1C}" presName="circ6" presStyleLbl="vennNode1" presStyleIdx="5" presStyleCnt="7"/>
      <dgm:spPr/>
    </dgm:pt>
    <dgm:pt modelId="{06A79F0B-D817-4835-831F-7A7462CD6115}" type="pres">
      <dgm:prSet presAssocID="{5211B3C5-8D0F-42A6-8B2B-1B459B93BE1C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A17764-C001-432A-AF56-9BE53EC2C6DA}" type="pres">
      <dgm:prSet presAssocID="{6FE30EBB-463C-40DA-9EA4-4BBF53F18ED5}" presName="circ7" presStyleLbl="vennNode1" presStyleIdx="6" presStyleCnt="7"/>
      <dgm:spPr/>
    </dgm:pt>
    <dgm:pt modelId="{A4FC6B3B-5B15-494A-8014-636240B49E54}" type="pres">
      <dgm:prSet presAssocID="{6FE30EBB-463C-40DA-9EA4-4BBF53F18ED5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5C6EB8-423A-4D0A-A981-684A74B329CD}" type="presOf" srcId="{2141BFF2-D7D2-4FF1-B87B-91BF8FA7B5A7}" destId="{0352236D-C746-4000-A07D-1A8BD522424C}" srcOrd="0" destOrd="0" presId="urn:microsoft.com/office/officeart/2005/8/layout/venn1"/>
    <dgm:cxn modelId="{07D5250C-9ABB-419D-A3A8-F66C8B02D1F6}" srcId="{6AD0DC52-2ADF-441B-BF80-E00134EA0D7D}" destId="{2141BFF2-D7D2-4FF1-B87B-91BF8FA7B5A7}" srcOrd="3" destOrd="0" parTransId="{572B0407-A874-408A-8DEE-D7E1913B7043}" sibTransId="{402844A2-98FE-4E03-A8A8-2243D3CAF8B0}"/>
    <dgm:cxn modelId="{46FB600A-1ED0-4625-809C-5B2B05E9649D}" type="presOf" srcId="{BAE2E6AA-7300-4600-AEED-79D194AA1F15}" destId="{64131579-6FDB-46D4-8322-F35B9BE5279F}" srcOrd="0" destOrd="0" presId="urn:microsoft.com/office/officeart/2005/8/layout/venn1"/>
    <dgm:cxn modelId="{565C678F-A189-4A69-ABBF-2E84C6505F0B}" srcId="{6AD0DC52-2ADF-441B-BF80-E00134EA0D7D}" destId="{A4D575AF-3EBE-434B-A8EC-67B2992CFCEC}" srcOrd="4" destOrd="0" parTransId="{DB64A347-296D-4C46-8B7E-E5C9FDC11C58}" sibTransId="{12345994-FE5B-404A-90CC-73CFECCC071B}"/>
    <dgm:cxn modelId="{BF727CA5-E436-415A-AC42-8B99D55B0B10}" srcId="{6AD0DC52-2ADF-441B-BF80-E00134EA0D7D}" destId="{5D1790FC-47B4-4467-A5D5-A7F43B093D24}" srcOrd="2" destOrd="0" parTransId="{BCA2932C-99D2-440F-890D-031817D86F63}" sibTransId="{80902E6A-725C-4A1D-860B-966149ED1CBD}"/>
    <dgm:cxn modelId="{BFAD4CB5-147D-460B-B9AD-25A838C75B17}" srcId="{6AD0DC52-2ADF-441B-BF80-E00134EA0D7D}" destId="{DDF7EE78-B11D-4BBA-AC3E-B68A7144A555}" srcOrd="1" destOrd="0" parTransId="{69C45DB9-B0EF-4BAC-A301-F9A56333A9B3}" sibTransId="{E07C5639-286C-4418-A9AD-B1C1B251638E}"/>
    <dgm:cxn modelId="{15883D91-6C3B-4850-A171-26FF3E80AC63}" srcId="{6AD0DC52-2ADF-441B-BF80-E00134EA0D7D}" destId="{BAE2E6AA-7300-4600-AEED-79D194AA1F15}" srcOrd="0" destOrd="0" parTransId="{61FF22CB-BE26-447B-9B27-5108F5D1ABFD}" sibTransId="{66DF17AB-D14E-47F2-B6AB-747461A8D517}"/>
    <dgm:cxn modelId="{67E66143-4A40-4DDF-8843-382AAD27C547}" type="presOf" srcId="{6FE30EBB-463C-40DA-9EA4-4BBF53F18ED5}" destId="{A4FC6B3B-5B15-494A-8014-636240B49E54}" srcOrd="0" destOrd="0" presId="urn:microsoft.com/office/officeart/2005/8/layout/venn1"/>
    <dgm:cxn modelId="{0327B36E-5E58-4AB6-8BCC-8DB453A64191}" srcId="{6AD0DC52-2ADF-441B-BF80-E00134EA0D7D}" destId="{5211B3C5-8D0F-42A6-8B2B-1B459B93BE1C}" srcOrd="5" destOrd="0" parTransId="{0AABD21E-9E78-4FCE-B8CB-4747A87F4161}" sibTransId="{C66FFC9D-30C4-4840-9215-6F3E0E48C38D}"/>
    <dgm:cxn modelId="{C9905287-772B-402D-9323-04D151F5F4BE}" srcId="{6AD0DC52-2ADF-441B-BF80-E00134EA0D7D}" destId="{6FE30EBB-463C-40DA-9EA4-4BBF53F18ED5}" srcOrd="6" destOrd="0" parTransId="{5F1E2A29-EEAB-4070-BF99-0940590AD9BD}" sibTransId="{29A08C2D-11B4-49EF-BD4E-CFD78E86A15B}"/>
    <dgm:cxn modelId="{10A1EB95-57AC-4AB6-ABB7-C5F8FD0BE8D9}" type="presOf" srcId="{6AD0DC52-2ADF-441B-BF80-E00134EA0D7D}" destId="{2B2603B3-8620-4CCD-9673-8CE4BACF5F1C}" srcOrd="0" destOrd="0" presId="urn:microsoft.com/office/officeart/2005/8/layout/venn1"/>
    <dgm:cxn modelId="{DB562300-B5E2-46FF-BAFB-DC162C83B6EF}" type="presOf" srcId="{5211B3C5-8D0F-42A6-8B2B-1B459B93BE1C}" destId="{06A79F0B-D817-4835-831F-7A7462CD6115}" srcOrd="0" destOrd="0" presId="urn:microsoft.com/office/officeart/2005/8/layout/venn1"/>
    <dgm:cxn modelId="{E0841964-DB20-47DE-BE2E-FD3619D4D093}" type="presOf" srcId="{5D1790FC-47B4-4467-A5D5-A7F43B093D24}" destId="{BCBA6FE1-1CF2-40CA-8CF3-9DFE14276D28}" srcOrd="0" destOrd="0" presId="urn:microsoft.com/office/officeart/2005/8/layout/venn1"/>
    <dgm:cxn modelId="{AE5C2C75-4B57-4A20-A384-C18105CEA1A6}" type="presOf" srcId="{DDF7EE78-B11D-4BBA-AC3E-B68A7144A555}" destId="{C793A4FD-5681-408E-AE0F-A9AA068A5DFE}" srcOrd="0" destOrd="0" presId="urn:microsoft.com/office/officeart/2005/8/layout/venn1"/>
    <dgm:cxn modelId="{2FCC61E1-5C7D-495C-B26D-DC009A2D465C}" type="presOf" srcId="{A4D575AF-3EBE-434B-A8EC-67B2992CFCEC}" destId="{85B05515-E367-4E20-9F2D-0F30E550A572}" srcOrd="0" destOrd="0" presId="urn:microsoft.com/office/officeart/2005/8/layout/venn1"/>
    <dgm:cxn modelId="{069A2A63-B0C3-43D0-AECC-458CAA6FBC33}" type="presParOf" srcId="{2B2603B3-8620-4CCD-9673-8CE4BACF5F1C}" destId="{3CAB0F65-E032-450B-A00D-18C08701F5B2}" srcOrd="0" destOrd="0" presId="urn:microsoft.com/office/officeart/2005/8/layout/venn1"/>
    <dgm:cxn modelId="{12786B56-21FB-4574-AC2B-216249A55F4E}" type="presParOf" srcId="{2B2603B3-8620-4CCD-9673-8CE4BACF5F1C}" destId="{64131579-6FDB-46D4-8322-F35B9BE5279F}" srcOrd="1" destOrd="0" presId="urn:microsoft.com/office/officeart/2005/8/layout/venn1"/>
    <dgm:cxn modelId="{DEA89D8B-8B7F-451B-90F2-D00820136D0E}" type="presParOf" srcId="{2B2603B3-8620-4CCD-9673-8CE4BACF5F1C}" destId="{1E26E3B4-1D8C-4D32-A8BB-FD5804669022}" srcOrd="2" destOrd="0" presId="urn:microsoft.com/office/officeart/2005/8/layout/venn1"/>
    <dgm:cxn modelId="{7B5AD671-E6F2-4FB3-880F-2BB7394FD0AF}" type="presParOf" srcId="{2B2603B3-8620-4CCD-9673-8CE4BACF5F1C}" destId="{C793A4FD-5681-408E-AE0F-A9AA068A5DFE}" srcOrd="3" destOrd="0" presId="urn:microsoft.com/office/officeart/2005/8/layout/venn1"/>
    <dgm:cxn modelId="{F514AD1B-0D5C-4AA0-86A1-F12F3186D011}" type="presParOf" srcId="{2B2603B3-8620-4CCD-9673-8CE4BACF5F1C}" destId="{D5A116D2-9F81-4DD8-8FF9-AA7209E7C1F1}" srcOrd="4" destOrd="0" presId="urn:microsoft.com/office/officeart/2005/8/layout/venn1"/>
    <dgm:cxn modelId="{A8AE505E-A841-4896-A67E-028A30796D85}" type="presParOf" srcId="{2B2603B3-8620-4CCD-9673-8CE4BACF5F1C}" destId="{BCBA6FE1-1CF2-40CA-8CF3-9DFE14276D28}" srcOrd="5" destOrd="0" presId="urn:microsoft.com/office/officeart/2005/8/layout/venn1"/>
    <dgm:cxn modelId="{C10DEEB0-627A-4BE7-9160-7BEEB8A52305}" type="presParOf" srcId="{2B2603B3-8620-4CCD-9673-8CE4BACF5F1C}" destId="{6790F740-B02D-479F-A7E1-2DB99DC99C4A}" srcOrd="6" destOrd="0" presId="urn:microsoft.com/office/officeart/2005/8/layout/venn1"/>
    <dgm:cxn modelId="{6F74FB88-EBAD-43CB-8909-973EF98ADCD2}" type="presParOf" srcId="{2B2603B3-8620-4CCD-9673-8CE4BACF5F1C}" destId="{0352236D-C746-4000-A07D-1A8BD522424C}" srcOrd="7" destOrd="0" presId="urn:microsoft.com/office/officeart/2005/8/layout/venn1"/>
    <dgm:cxn modelId="{D02BE58A-ABEA-4820-A705-C923692C6933}" type="presParOf" srcId="{2B2603B3-8620-4CCD-9673-8CE4BACF5F1C}" destId="{C8B6DD2A-40B7-4FC7-AF86-EFC4BD8B13DE}" srcOrd="8" destOrd="0" presId="urn:microsoft.com/office/officeart/2005/8/layout/venn1"/>
    <dgm:cxn modelId="{C0B36402-40BF-49A0-95BE-DE543F24F9AD}" type="presParOf" srcId="{2B2603B3-8620-4CCD-9673-8CE4BACF5F1C}" destId="{85B05515-E367-4E20-9F2D-0F30E550A572}" srcOrd="9" destOrd="0" presId="urn:microsoft.com/office/officeart/2005/8/layout/venn1"/>
    <dgm:cxn modelId="{451D0A53-00C6-4661-8CA6-624E606B977E}" type="presParOf" srcId="{2B2603B3-8620-4CCD-9673-8CE4BACF5F1C}" destId="{9732C1B0-4C24-46B4-BEC1-16F702BA7F1E}" srcOrd="10" destOrd="0" presId="urn:microsoft.com/office/officeart/2005/8/layout/venn1"/>
    <dgm:cxn modelId="{600BBC38-514F-4100-B520-28F3DD407E36}" type="presParOf" srcId="{2B2603B3-8620-4CCD-9673-8CE4BACF5F1C}" destId="{06A79F0B-D817-4835-831F-7A7462CD6115}" srcOrd="11" destOrd="0" presId="urn:microsoft.com/office/officeart/2005/8/layout/venn1"/>
    <dgm:cxn modelId="{B3F48B8A-7472-40B3-BB3E-1E632685C6CB}" type="presParOf" srcId="{2B2603B3-8620-4CCD-9673-8CE4BACF5F1C}" destId="{29A17764-C001-432A-AF56-9BE53EC2C6DA}" srcOrd="12" destOrd="0" presId="urn:microsoft.com/office/officeart/2005/8/layout/venn1"/>
    <dgm:cxn modelId="{18374FEB-BC7D-4535-AFD1-70234F4DEAC8}" type="presParOf" srcId="{2B2603B3-8620-4CCD-9673-8CE4BACF5F1C}" destId="{A4FC6B3B-5B15-494A-8014-636240B49E54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DBA119-29B3-4EC4-BB39-7441E52A696D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C225D12-19FB-44E9-A0C3-4C2DFC1EBBE0}">
      <dgm:prSet/>
      <dgm:spPr/>
      <dgm:t>
        <a:bodyPr/>
        <a:lstStyle/>
        <a:p>
          <a:r>
            <a:rPr lang="ru-RU" dirty="0" smtClean="0"/>
            <a:t>Осмысление и отражение мира</a:t>
          </a:r>
          <a:endParaRPr lang="ru-RU" dirty="0"/>
        </a:p>
      </dgm:t>
    </dgm:pt>
    <dgm:pt modelId="{F3B7C399-61DB-4E9A-8FCF-D6F08DD0FF52}" type="parTrans" cxnId="{05F185D6-3252-4DE2-866C-C4951EAC5A89}">
      <dgm:prSet/>
      <dgm:spPr/>
      <dgm:t>
        <a:bodyPr/>
        <a:lstStyle/>
        <a:p>
          <a:endParaRPr lang="ru-RU"/>
        </a:p>
      </dgm:t>
    </dgm:pt>
    <dgm:pt modelId="{63E8C83B-DEBE-4D86-BD38-099B2BE6B867}" type="sibTrans" cxnId="{05F185D6-3252-4DE2-866C-C4951EAC5A89}">
      <dgm:prSet/>
      <dgm:spPr/>
      <dgm:t>
        <a:bodyPr/>
        <a:lstStyle/>
        <a:p>
          <a:endParaRPr lang="ru-RU"/>
        </a:p>
      </dgm:t>
    </dgm:pt>
    <dgm:pt modelId="{15C40B70-1DD8-4668-840B-76B5D5E2378A}">
      <dgm:prSet phldrT="[Текст]"/>
      <dgm:spPr/>
      <dgm:t>
        <a:bodyPr/>
        <a:lstStyle/>
        <a:p>
          <a:r>
            <a:rPr lang="ru-RU" dirty="0" smtClean="0"/>
            <a:t>Подсознание</a:t>
          </a:r>
          <a:endParaRPr lang="ru-RU" dirty="0"/>
        </a:p>
      </dgm:t>
    </dgm:pt>
    <dgm:pt modelId="{72737071-5B0B-4605-A79E-B866EEFCBA72}" type="parTrans" cxnId="{CB0E66C2-7E64-4541-AF1B-80A05030BAA3}">
      <dgm:prSet/>
      <dgm:spPr/>
      <dgm:t>
        <a:bodyPr/>
        <a:lstStyle/>
        <a:p>
          <a:endParaRPr lang="ru-RU"/>
        </a:p>
      </dgm:t>
    </dgm:pt>
    <dgm:pt modelId="{D411665F-8BD6-4C02-9007-E55B7552FCCD}" type="sibTrans" cxnId="{CB0E66C2-7E64-4541-AF1B-80A05030BAA3}">
      <dgm:prSet/>
      <dgm:spPr/>
      <dgm:t>
        <a:bodyPr/>
        <a:lstStyle/>
        <a:p>
          <a:endParaRPr lang="ru-RU"/>
        </a:p>
      </dgm:t>
    </dgm:pt>
    <dgm:pt modelId="{D27C9B74-7745-48C3-B83D-94CDA8AF3079}">
      <dgm:prSet/>
      <dgm:spPr/>
      <dgm:t>
        <a:bodyPr/>
        <a:lstStyle/>
        <a:p>
          <a:r>
            <a:rPr lang="ru-RU" dirty="0" smtClean="0"/>
            <a:t>Разум </a:t>
          </a:r>
        </a:p>
      </dgm:t>
    </dgm:pt>
    <dgm:pt modelId="{6B11D617-0346-4119-88B1-34511242F132}" type="parTrans" cxnId="{B16E3D97-B62D-4F28-B723-4E360C94A2D5}">
      <dgm:prSet/>
      <dgm:spPr/>
      <dgm:t>
        <a:bodyPr/>
        <a:lstStyle/>
        <a:p>
          <a:endParaRPr lang="ru-RU"/>
        </a:p>
      </dgm:t>
    </dgm:pt>
    <dgm:pt modelId="{2EB1C101-B27C-46E1-BB63-49A25790A9E1}" type="sibTrans" cxnId="{B16E3D97-B62D-4F28-B723-4E360C94A2D5}">
      <dgm:prSet/>
      <dgm:spPr/>
      <dgm:t>
        <a:bodyPr/>
        <a:lstStyle/>
        <a:p>
          <a:endParaRPr lang="ru-RU"/>
        </a:p>
      </dgm:t>
    </dgm:pt>
    <dgm:pt modelId="{E6AE4643-0D5F-4F93-8793-76ECAA5761AB}">
      <dgm:prSet/>
      <dgm:spPr/>
      <dgm:t>
        <a:bodyPr/>
        <a:lstStyle/>
        <a:p>
          <a:r>
            <a:rPr lang="ru-RU" dirty="0" smtClean="0"/>
            <a:t>Фантазия</a:t>
          </a:r>
        </a:p>
      </dgm:t>
    </dgm:pt>
    <dgm:pt modelId="{65D82853-943C-4BDA-8737-1760CA4AACA8}" type="parTrans" cxnId="{5CD61A9D-75E1-4726-B544-D08C273982CB}">
      <dgm:prSet/>
      <dgm:spPr/>
      <dgm:t>
        <a:bodyPr/>
        <a:lstStyle/>
        <a:p>
          <a:endParaRPr lang="ru-RU"/>
        </a:p>
      </dgm:t>
    </dgm:pt>
    <dgm:pt modelId="{CA7D5545-80A0-4EDE-98B0-21BCF761AF38}" type="sibTrans" cxnId="{5CD61A9D-75E1-4726-B544-D08C273982CB}">
      <dgm:prSet/>
      <dgm:spPr/>
      <dgm:t>
        <a:bodyPr/>
        <a:lstStyle/>
        <a:p>
          <a:endParaRPr lang="ru-RU"/>
        </a:p>
      </dgm:t>
    </dgm:pt>
    <dgm:pt modelId="{768890C0-DAFB-4003-95F2-07C8609B0B19}">
      <dgm:prSet/>
      <dgm:spPr/>
      <dgm:t>
        <a:bodyPr/>
        <a:lstStyle/>
        <a:p>
          <a:endParaRPr lang="ru-RU"/>
        </a:p>
      </dgm:t>
    </dgm:pt>
    <dgm:pt modelId="{99F76B74-8F40-460E-922B-A0A4AF1DFE44}" type="parTrans" cxnId="{7F1FE9CB-EF72-4222-BFD6-73034504FC33}">
      <dgm:prSet/>
      <dgm:spPr/>
      <dgm:t>
        <a:bodyPr/>
        <a:lstStyle/>
        <a:p>
          <a:endParaRPr lang="ru-RU"/>
        </a:p>
      </dgm:t>
    </dgm:pt>
    <dgm:pt modelId="{553AD3ED-55A2-4821-A020-34CDA464BA92}" type="sibTrans" cxnId="{7F1FE9CB-EF72-4222-BFD6-73034504FC33}">
      <dgm:prSet/>
      <dgm:spPr/>
      <dgm:t>
        <a:bodyPr/>
        <a:lstStyle/>
        <a:p>
          <a:endParaRPr lang="ru-RU"/>
        </a:p>
      </dgm:t>
    </dgm:pt>
    <dgm:pt modelId="{2ACDB8E1-EF32-41B0-887B-B09A34B27F56}">
      <dgm:prSet/>
      <dgm:spPr/>
      <dgm:t>
        <a:bodyPr/>
        <a:lstStyle/>
        <a:p>
          <a:endParaRPr lang="ru-RU"/>
        </a:p>
      </dgm:t>
    </dgm:pt>
    <dgm:pt modelId="{B8460A82-B853-4C06-9205-DC8E72F8A1A4}" type="parTrans" cxnId="{217582BB-5E5A-4473-8DFB-DB543201B6B4}">
      <dgm:prSet/>
      <dgm:spPr/>
      <dgm:t>
        <a:bodyPr/>
        <a:lstStyle/>
        <a:p>
          <a:endParaRPr lang="ru-RU"/>
        </a:p>
      </dgm:t>
    </dgm:pt>
    <dgm:pt modelId="{106159C9-1271-4C5D-A843-FF8F5E40CFDA}" type="sibTrans" cxnId="{217582BB-5E5A-4473-8DFB-DB543201B6B4}">
      <dgm:prSet/>
      <dgm:spPr/>
      <dgm:t>
        <a:bodyPr/>
        <a:lstStyle/>
        <a:p>
          <a:endParaRPr lang="ru-RU"/>
        </a:p>
      </dgm:t>
    </dgm:pt>
    <dgm:pt modelId="{5C2E2EB1-FB22-4806-87B6-1A2F11E953CB}" type="pres">
      <dgm:prSet presAssocID="{F9DBA119-29B3-4EC4-BB39-7441E52A696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D85EA1-1F75-4304-9BB1-DFC3866434FE}" type="pres">
      <dgm:prSet presAssocID="{9C225D12-19FB-44E9-A0C3-4C2DFC1EBBE0}" presName="centerShape" presStyleLbl="node0" presStyleIdx="0" presStyleCnt="1" custLinFactNeighborX="-139" custLinFactNeighborY="2532"/>
      <dgm:spPr/>
      <dgm:t>
        <a:bodyPr/>
        <a:lstStyle/>
        <a:p>
          <a:endParaRPr lang="ru-RU"/>
        </a:p>
      </dgm:t>
    </dgm:pt>
    <dgm:pt modelId="{C6F04541-9561-4047-8174-8A511EAD4E85}" type="pres">
      <dgm:prSet presAssocID="{72737071-5B0B-4605-A79E-B866EEFCBA72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D23F6BC3-A03C-4EDF-A25E-B47FD4BB3EC7}" type="pres">
      <dgm:prSet presAssocID="{15C40B70-1DD8-4668-840B-76B5D5E2378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61CF4-0857-4832-A9AF-D6A82DC64CB5}" type="pres">
      <dgm:prSet presAssocID="{6B11D617-0346-4119-88B1-34511242F132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9A7F3CFB-33C7-418D-A0FE-9A0D0FAB4AD8}" type="pres">
      <dgm:prSet presAssocID="{D27C9B74-7745-48C3-B83D-94CDA8AF307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75AC7-D035-4C18-B162-1F7928D0743B}" type="pres">
      <dgm:prSet presAssocID="{65D82853-943C-4BDA-8737-1760CA4AACA8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CAD141FA-427F-47C0-9FCE-1809FD0D63CD}" type="pres">
      <dgm:prSet presAssocID="{E6AE4643-0D5F-4F93-8793-76ECAA5761A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F185D6-3252-4DE2-866C-C4951EAC5A89}" srcId="{F9DBA119-29B3-4EC4-BB39-7441E52A696D}" destId="{9C225D12-19FB-44E9-A0C3-4C2DFC1EBBE0}" srcOrd="0" destOrd="0" parTransId="{F3B7C399-61DB-4E9A-8FCF-D6F08DD0FF52}" sibTransId="{63E8C83B-DEBE-4D86-BD38-099B2BE6B867}"/>
    <dgm:cxn modelId="{B16E3D97-B62D-4F28-B723-4E360C94A2D5}" srcId="{9C225D12-19FB-44E9-A0C3-4C2DFC1EBBE0}" destId="{D27C9B74-7745-48C3-B83D-94CDA8AF3079}" srcOrd="1" destOrd="0" parTransId="{6B11D617-0346-4119-88B1-34511242F132}" sibTransId="{2EB1C101-B27C-46E1-BB63-49A25790A9E1}"/>
    <dgm:cxn modelId="{869C3279-8177-4AEF-BECB-79F2E158E9A9}" type="presOf" srcId="{F9DBA119-29B3-4EC4-BB39-7441E52A696D}" destId="{5C2E2EB1-FB22-4806-87B6-1A2F11E953CB}" srcOrd="0" destOrd="0" presId="urn:microsoft.com/office/officeart/2005/8/layout/radial4"/>
    <dgm:cxn modelId="{5CD61A9D-75E1-4726-B544-D08C273982CB}" srcId="{9C225D12-19FB-44E9-A0C3-4C2DFC1EBBE0}" destId="{E6AE4643-0D5F-4F93-8793-76ECAA5761AB}" srcOrd="2" destOrd="0" parTransId="{65D82853-943C-4BDA-8737-1760CA4AACA8}" sibTransId="{CA7D5545-80A0-4EDE-98B0-21BCF761AF38}"/>
    <dgm:cxn modelId="{9EC72DD9-2F81-4EBB-AD45-7022101098F1}" type="presOf" srcId="{6B11D617-0346-4119-88B1-34511242F132}" destId="{E2F61CF4-0857-4832-A9AF-D6A82DC64CB5}" srcOrd="0" destOrd="0" presId="urn:microsoft.com/office/officeart/2005/8/layout/radial4"/>
    <dgm:cxn modelId="{217582BB-5E5A-4473-8DFB-DB543201B6B4}" srcId="{F9DBA119-29B3-4EC4-BB39-7441E52A696D}" destId="{2ACDB8E1-EF32-41B0-887B-B09A34B27F56}" srcOrd="2" destOrd="0" parTransId="{B8460A82-B853-4C06-9205-DC8E72F8A1A4}" sibTransId="{106159C9-1271-4C5D-A843-FF8F5E40CFDA}"/>
    <dgm:cxn modelId="{F6CDDC3E-68FD-400D-89BF-4B02849475E3}" type="presOf" srcId="{72737071-5B0B-4605-A79E-B866EEFCBA72}" destId="{C6F04541-9561-4047-8174-8A511EAD4E85}" srcOrd="0" destOrd="0" presId="urn:microsoft.com/office/officeart/2005/8/layout/radial4"/>
    <dgm:cxn modelId="{CB0E66C2-7E64-4541-AF1B-80A05030BAA3}" srcId="{9C225D12-19FB-44E9-A0C3-4C2DFC1EBBE0}" destId="{15C40B70-1DD8-4668-840B-76B5D5E2378A}" srcOrd="0" destOrd="0" parTransId="{72737071-5B0B-4605-A79E-B866EEFCBA72}" sibTransId="{D411665F-8BD6-4C02-9007-E55B7552FCCD}"/>
    <dgm:cxn modelId="{1DFA4DB5-310E-4D50-AF50-D4E9D280E3BD}" type="presOf" srcId="{15C40B70-1DD8-4668-840B-76B5D5E2378A}" destId="{D23F6BC3-A03C-4EDF-A25E-B47FD4BB3EC7}" srcOrd="0" destOrd="0" presId="urn:microsoft.com/office/officeart/2005/8/layout/radial4"/>
    <dgm:cxn modelId="{8343A92F-4377-4132-8AD9-70180B722FC6}" type="presOf" srcId="{65D82853-943C-4BDA-8737-1760CA4AACA8}" destId="{F9475AC7-D035-4C18-B162-1F7928D0743B}" srcOrd="0" destOrd="0" presId="urn:microsoft.com/office/officeart/2005/8/layout/radial4"/>
    <dgm:cxn modelId="{E24CEA64-5EC6-4DA0-8F09-6771E256926F}" type="presOf" srcId="{9C225D12-19FB-44E9-A0C3-4C2DFC1EBBE0}" destId="{26D85EA1-1F75-4304-9BB1-DFC3866434FE}" srcOrd="0" destOrd="0" presId="urn:microsoft.com/office/officeart/2005/8/layout/radial4"/>
    <dgm:cxn modelId="{7F1FE9CB-EF72-4222-BFD6-73034504FC33}" srcId="{F9DBA119-29B3-4EC4-BB39-7441E52A696D}" destId="{768890C0-DAFB-4003-95F2-07C8609B0B19}" srcOrd="1" destOrd="0" parTransId="{99F76B74-8F40-460E-922B-A0A4AF1DFE44}" sibTransId="{553AD3ED-55A2-4821-A020-34CDA464BA92}"/>
    <dgm:cxn modelId="{C268C0CD-8B87-4528-88DB-3233A2D00962}" type="presOf" srcId="{E6AE4643-0D5F-4F93-8793-76ECAA5761AB}" destId="{CAD141FA-427F-47C0-9FCE-1809FD0D63CD}" srcOrd="0" destOrd="0" presId="urn:microsoft.com/office/officeart/2005/8/layout/radial4"/>
    <dgm:cxn modelId="{4DE37038-EFD9-4637-BC55-F6D1EE3D0335}" type="presOf" srcId="{D27C9B74-7745-48C3-B83D-94CDA8AF3079}" destId="{9A7F3CFB-33C7-418D-A0FE-9A0D0FAB4AD8}" srcOrd="0" destOrd="0" presId="urn:microsoft.com/office/officeart/2005/8/layout/radial4"/>
    <dgm:cxn modelId="{CE378AFE-2064-4693-BB94-4856E66D2DE6}" type="presParOf" srcId="{5C2E2EB1-FB22-4806-87B6-1A2F11E953CB}" destId="{26D85EA1-1F75-4304-9BB1-DFC3866434FE}" srcOrd="0" destOrd="0" presId="urn:microsoft.com/office/officeart/2005/8/layout/radial4"/>
    <dgm:cxn modelId="{2F2C2677-AE66-4DFD-83E3-E78FA26D8EF8}" type="presParOf" srcId="{5C2E2EB1-FB22-4806-87B6-1A2F11E953CB}" destId="{C6F04541-9561-4047-8174-8A511EAD4E85}" srcOrd="1" destOrd="0" presId="urn:microsoft.com/office/officeart/2005/8/layout/radial4"/>
    <dgm:cxn modelId="{2FEF356B-5240-45BA-AE50-8DE6D7A4B52D}" type="presParOf" srcId="{5C2E2EB1-FB22-4806-87B6-1A2F11E953CB}" destId="{D23F6BC3-A03C-4EDF-A25E-B47FD4BB3EC7}" srcOrd="2" destOrd="0" presId="urn:microsoft.com/office/officeart/2005/8/layout/radial4"/>
    <dgm:cxn modelId="{0F939209-2BCE-4C88-9880-50EBA6D87571}" type="presParOf" srcId="{5C2E2EB1-FB22-4806-87B6-1A2F11E953CB}" destId="{E2F61CF4-0857-4832-A9AF-D6A82DC64CB5}" srcOrd="3" destOrd="0" presId="urn:microsoft.com/office/officeart/2005/8/layout/radial4"/>
    <dgm:cxn modelId="{1B046F10-A9B5-4E3E-86EF-30A599B4E0CE}" type="presParOf" srcId="{5C2E2EB1-FB22-4806-87B6-1A2F11E953CB}" destId="{9A7F3CFB-33C7-418D-A0FE-9A0D0FAB4AD8}" srcOrd="4" destOrd="0" presId="urn:microsoft.com/office/officeart/2005/8/layout/radial4"/>
    <dgm:cxn modelId="{5305AF45-6B51-4C0D-BDD5-89C4F2905D42}" type="presParOf" srcId="{5C2E2EB1-FB22-4806-87B6-1A2F11E953CB}" destId="{F9475AC7-D035-4C18-B162-1F7928D0743B}" srcOrd="5" destOrd="0" presId="urn:microsoft.com/office/officeart/2005/8/layout/radial4"/>
    <dgm:cxn modelId="{AA488964-3058-4068-8F12-B3907F315723}" type="presParOf" srcId="{5C2E2EB1-FB22-4806-87B6-1A2F11E953CB}" destId="{CAD141FA-427F-47C0-9FCE-1809FD0D63CD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7D4047-8EE0-4420-AB76-FAA40ED874B3}" type="doc">
      <dgm:prSet loTypeId="urn:microsoft.com/office/officeart/2005/8/layout/hList6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C7FAE0E-C8E2-4D3A-9A1E-6A811544E976}">
      <dgm:prSet phldrT="[Текст]" custT="1"/>
      <dgm:spPr/>
      <dgm:t>
        <a:bodyPr/>
        <a:lstStyle/>
        <a:p>
          <a:r>
            <a:rPr lang="ru-RU" sz="1200" smtClean="0">
              <a:ln/>
            </a:rPr>
            <a:t>Ранний возраст: занятия через родителя</a:t>
          </a:r>
          <a:endParaRPr lang="ru-RU" sz="1200" dirty="0">
            <a:ln/>
          </a:endParaRPr>
        </a:p>
      </dgm:t>
    </dgm:pt>
    <dgm:pt modelId="{FDD87AB6-CC6E-424B-AC8D-9860E8B98C89}" type="parTrans" cxnId="{DCA523FF-1A1F-4BAE-8FAA-C9A7CE6913F7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6D4FBDE0-074C-48FD-9746-6A20AADB359A}" type="sibTrans" cxnId="{DCA523FF-1A1F-4BAE-8FAA-C9A7CE6913F7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27D09758-2E81-4A34-B20E-37C2520451E0}">
      <dgm:prSet phldrT="[Текст]" custT="1"/>
      <dgm:spPr/>
      <dgm:t>
        <a:bodyPr/>
        <a:lstStyle/>
        <a:p>
          <a:r>
            <a:rPr lang="ru-RU" sz="1200" smtClean="0">
              <a:ln/>
            </a:rPr>
            <a:t>Дошкольный возраст: занятия при участии родителей</a:t>
          </a:r>
          <a:endParaRPr lang="ru-RU" sz="1200" dirty="0">
            <a:ln/>
          </a:endParaRPr>
        </a:p>
      </dgm:t>
    </dgm:pt>
    <dgm:pt modelId="{A1DF2F7F-8851-40A5-B1E0-3999268E7E64}" type="parTrans" cxnId="{FE6972B5-51DC-4310-AEF4-0AE9FACC0640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7D4FCA86-2C29-4DD1-8927-C9179EB31317}" type="sibTrans" cxnId="{FE6972B5-51DC-4310-AEF4-0AE9FACC0640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64715A47-B84D-4CA9-ADD8-C7E97B396DD5}">
      <dgm:prSet phldrT="[Текст]" custT="1"/>
      <dgm:spPr/>
      <dgm:t>
        <a:bodyPr/>
        <a:lstStyle/>
        <a:p>
          <a:r>
            <a:rPr lang="ru-RU" sz="1200" dirty="0" smtClean="0">
              <a:ln/>
            </a:rPr>
            <a:t>Младший школьный и подростковый возраст: самостоятельное подключение ребенка к занятию</a:t>
          </a:r>
          <a:endParaRPr lang="ru-RU" sz="1200" dirty="0">
            <a:ln/>
          </a:endParaRPr>
        </a:p>
      </dgm:t>
    </dgm:pt>
    <dgm:pt modelId="{17F22BCE-EA38-45BF-A7FA-ACC32EB7BD6C}" type="parTrans" cxnId="{CF6C4B41-1152-4150-9930-45137838B15F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A779A05D-5048-44BC-BEF0-6969193F5A89}" type="sibTrans" cxnId="{CF6C4B41-1152-4150-9930-45137838B15F}">
      <dgm:prSet/>
      <dgm:spPr/>
      <dgm:t>
        <a:bodyPr/>
        <a:lstStyle/>
        <a:p>
          <a:endParaRPr lang="ru-RU" sz="280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7CD80D31-3520-4964-8DE8-025BB2B69CD9}" type="pres">
      <dgm:prSet presAssocID="{127D4047-8EE0-4420-AB76-FAA40ED874B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4DF8F4-D170-4C55-BAA8-92CEAA0F8BE1}" type="pres">
      <dgm:prSet presAssocID="{AC7FAE0E-C8E2-4D3A-9A1E-6A811544E97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E2B10-75A1-49E9-A2D2-A9984C879789}" type="pres">
      <dgm:prSet presAssocID="{6D4FBDE0-074C-48FD-9746-6A20AADB359A}" presName="sibTrans" presStyleCnt="0"/>
      <dgm:spPr/>
    </dgm:pt>
    <dgm:pt modelId="{9C85825A-E665-4767-A7A7-6BC40EDD68A9}" type="pres">
      <dgm:prSet presAssocID="{27D09758-2E81-4A34-B20E-37C2520451E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40874-3586-4D96-BA59-8356E4FBBDCA}" type="pres">
      <dgm:prSet presAssocID="{7D4FCA86-2C29-4DD1-8927-C9179EB31317}" presName="sibTrans" presStyleCnt="0"/>
      <dgm:spPr/>
    </dgm:pt>
    <dgm:pt modelId="{0CE1FC80-6865-4EFA-8DA7-012FE7A27A25}" type="pres">
      <dgm:prSet presAssocID="{64715A47-B84D-4CA9-ADD8-C7E97B396DD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40C6AC-1347-4EC0-9CA7-BAC3E5AD5081}" type="presOf" srcId="{27D09758-2E81-4A34-B20E-37C2520451E0}" destId="{9C85825A-E665-4767-A7A7-6BC40EDD68A9}" srcOrd="0" destOrd="0" presId="urn:microsoft.com/office/officeart/2005/8/layout/hList6"/>
    <dgm:cxn modelId="{DCA523FF-1A1F-4BAE-8FAA-C9A7CE6913F7}" srcId="{127D4047-8EE0-4420-AB76-FAA40ED874B3}" destId="{AC7FAE0E-C8E2-4D3A-9A1E-6A811544E976}" srcOrd="0" destOrd="0" parTransId="{FDD87AB6-CC6E-424B-AC8D-9860E8B98C89}" sibTransId="{6D4FBDE0-074C-48FD-9746-6A20AADB359A}"/>
    <dgm:cxn modelId="{45065697-4C48-4A66-B4BF-33D03304F1ED}" type="presOf" srcId="{127D4047-8EE0-4420-AB76-FAA40ED874B3}" destId="{7CD80D31-3520-4964-8DE8-025BB2B69CD9}" srcOrd="0" destOrd="0" presId="urn:microsoft.com/office/officeart/2005/8/layout/hList6"/>
    <dgm:cxn modelId="{FE6972B5-51DC-4310-AEF4-0AE9FACC0640}" srcId="{127D4047-8EE0-4420-AB76-FAA40ED874B3}" destId="{27D09758-2E81-4A34-B20E-37C2520451E0}" srcOrd="1" destOrd="0" parTransId="{A1DF2F7F-8851-40A5-B1E0-3999268E7E64}" sibTransId="{7D4FCA86-2C29-4DD1-8927-C9179EB31317}"/>
    <dgm:cxn modelId="{CF6C4B41-1152-4150-9930-45137838B15F}" srcId="{127D4047-8EE0-4420-AB76-FAA40ED874B3}" destId="{64715A47-B84D-4CA9-ADD8-C7E97B396DD5}" srcOrd="2" destOrd="0" parTransId="{17F22BCE-EA38-45BF-A7FA-ACC32EB7BD6C}" sibTransId="{A779A05D-5048-44BC-BEF0-6969193F5A89}"/>
    <dgm:cxn modelId="{EC3D7AC4-6F06-43DC-8826-4E35EF81CB73}" type="presOf" srcId="{64715A47-B84D-4CA9-ADD8-C7E97B396DD5}" destId="{0CE1FC80-6865-4EFA-8DA7-012FE7A27A25}" srcOrd="0" destOrd="0" presId="urn:microsoft.com/office/officeart/2005/8/layout/hList6"/>
    <dgm:cxn modelId="{45F2BFB4-6152-4E1B-AFFF-B88D574722E3}" type="presOf" srcId="{AC7FAE0E-C8E2-4D3A-9A1E-6A811544E976}" destId="{4B4DF8F4-D170-4C55-BAA8-92CEAA0F8BE1}" srcOrd="0" destOrd="0" presId="urn:microsoft.com/office/officeart/2005/8/layout/hList6"/>
    <dgm:cxn modelId="{92239282-5939-4C29-8F46-FE589ADE6510}" type="presParOf" srcId="{7CD80D31-3520-4964-8DE8-025BB2B69CD9}" destId="{4B4DF8F4-D170-4C55-BAA8-92CEAA0F8BE1}" srcOrd="0" destOrd="0" presId="urn:microsoft.com/office/officeart/2005/8/layout/hList6"/>
    <dgm:cxn modelId="{ED49726F-2378-4724-9AA8-0EBF4A5D44D5}" type="presParOf" srcId="{7CD80D31-3520-4964-8DE8-025BB2B69CD9}" destId="{A8DE2B10-75A1-49E9-A2D2-A9984C879789}" srcOrd="1" destOrd="0" presId="urn:microsoft.com/office/officeart/2005/8/layout/hList6"/>
    <dgm:cxn modelId="{83C88FA7-1754-46C3-9105-1D62E2BF6F0E}" type="presParOf" srcId="{7CD80D31-3520-4964-8DE8-025BB2B69CD9}" destId="{9C85825A-E665-4767-A7A7-6BC40EDD68A9}" srcOrd="2" destOrd="0" presId="urn:microsoft.com/office/officeart/2005/8/layout/hList6"/>
    <dgm:cxn modelId="{00AE558B-A82B-40E1-A331-BF3F4220ECCE}" type="presParOf" srcId="{7CD80D31-3520-4964-8DE8-025BB2B69CD9}" destId="{F7840874-3586-4D96-BA59-8356E4FBBDCA}" srcOrd="3" destOrd="0" presId="urn:microsoft.com/office/officeart/2005/8/layout/hList6"/>
    <dgm:cxn modelId="{0949E72C-DB2D-4783-8EBB-6DEB2CF07315}" type="presParOf" srcId="{7CD80D31-3520-4964-8DE8-025BB2B69CD9}" destId="{0CE1FC80-6865-4EFA-8DA7-012FE7A27A25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66BE2C-D929-4611-8A11-472E33387673}" type="doc">
      <dgm:prSet loTypeId="urn:microsoft.com/office/officeart/2008/layout/VerticalAccent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A7A9A1B-E74A-445E-851F-17EC4AE1CDBB}">
      <dgm:prSet phldrT="[Текст]" custT="1"/>
      <dgm:spPr/>
      <dgm:t>
        <a:bodyPr/>
        <a:lstStyle/>
        <a:p>
          <a:r>
            <a:rPr lang="ru-RU" sz="1600" dirty="0" smtClean="0">
              <a:ln/>
            </a:rPr>
            <a:t>Проведение дистанционного занятия в формате «Собрание»  через ZOOM.  Функции:</a:t>
          </a:r>
          <a:endParaRPr lang="ru-RU" sz="1600" dirty="0">
            <a:ln/>
          </a:endParaRPr>
        </a:p>
      </dgm:t>
    </dgm:pt>
    <dgm:pt modelId="{A7E7A122-68DB-4599-806E-D4149959DC29}" type="parTrans" cxnId="{6094EBA3-800E-4D3A-AF3F-66270208471E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AB94A6C3-11E7-43F2-93EF-70B030B93107}" type="sibTrans" cxnId="{6094EBA3-800E-4D3A-AF3F-66270208471E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5C16F0C5-4962-4593-B7B4-C0EB21BF1708}">
      <dgm:prSet phldrT="[Текст]" custT="1"/>
      <dgm:spPr/>
      <dgm:t>
        <a:bodyPr/>
        <a:lstStyle/>
        <a:p>
          <a:r>
            <a:rPr lang="ru-RU" sz="1600" smtClean="0">
              <a:ln/>
            </a:rPr>
            <a:t>Собрание</a:t>
          </a:r>
          <a:endParaRPr lang="ru-RU" sz="1600" dirty="0">
            <a:ln/>
          </a:endParaRPr>
        </a:p>
      </dgm:t>
    </dgm:pt>
    <dgm:pt modelId="{043D5F6B-7AB5-4916-8CFF-710325F6786D}" type="parTrans" cxnId="{9886B19C-0FF7-4551-93EC-3E8C6EFD0FE4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DF57820F-9E7F-4CA1-8381-A5F734F47775}" type="sibTrans" cxnId="{9886B19C-0FF7-4551-93EC-3E8C6EFD0FE4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2DA0BEA8-3038-45FE-B4DF-9672514C29E4}">
      <dgm:prSet phldrT="[Текст]" custT="1"/>
      <dgm:spPr/>
      <dgm:t>
        <a:bodyPr/>
        <a:lstStyle/>
        <a:p>
          <a:r>
            <a:rPr lang="ru-RU" sz="1600" smtClean="0">
              <a:ln/>
            </a:rPr>
            <a:t>Видеосвязь</a:t>
          </a:r>
          <a:endParaRPr lang="ru-RU" sz="1600" dirty="0">
            <a:ln/>
          </a:endParaRPr>
        </a:p>
      </dgm:t>
    </dgm:pt>
    <dgm:pt modelId="{724A7577-4881-4D2C-A940-CC96565A4F4C}" type="parTrans" cxnId="{4E681EE1-7CB2-414F-B1CD-895B6B71FEB1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D99D75C1-A605-4FAB-A7FB-5AB00105D3E1}" type="sibTrans" cxnId="{4E681EE1-7CB2-414F-B1CD-895B6B71FEB1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E4B6CA1A-3AEA-453D-A6E7-09C3BDE45769}">
      <dgm:prSet phldrT="[Текст]" custT="1"/>
      <dgm:spPr/>
      <dgm:t>
        <a:bodyPr/>
        <a:lstStyle/>
        <a:p>
          <a:r>
            <a:rPr lang="ru-RU" sz="1600" smtClean="0">
              <a:ln/>
            </a:rPr>
            <a:t>Чат</a:t>
          </a:r>
          <a:endParaRPr lang="ru-RU" sz="1600" dirty="0">
            <a:ln/>
          </a:endParaRPr>
        </a:p>
      </dgm:t>
    </dgm:pt>
    <dgm:pt modelId="{31145250-A416-4DA3-A457-D00FA9E28914}" type="parTrans" cxnId="{A258A520-7B4E-4007-9BA5-C2D816AE45FB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C1398D64-4789-4C95-BD0B-F259E55F81D2}" type="sibTrans" cxnId="{A258A520-7B4E-4007-9BA5-C2D816AE45FB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D1509DF9-D938-4F1C-B1C2-61DE6BFBC2D9}">
      <dgm:prSet phldrT="[Текст]" custT="1"/>
      <dgm:spPr/>
      <dgm:t>
        <a:bodyPr/>
        <a:lstStyle/>
        <a:p>
          <a:r>
            <a:rPr lang="ru-RU" sz="1600" smtClean="0">
              <a:ln/>
            </a:rPr>
            <a:t>Демонстрация экрана</a:t>
          </a:r>
          <a:endParaRPr lang="ru-RU" sz="1600" dirty="0">
            <a:ln/>
          </a:endParaRPr>
        </a:p>
      </dgm:t>
    </dgm:pt>
    <dgm:pt modelId="{E992FB89-DE17-4E5E-A803-1632737F2C96}" type="parTrans" cxnId="{AE1D892D-3553-43CB-9D55-050FED5EEC00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7337F2DF-858D-4733-8CDE-35E78566E282}" type="sibTrans" cxnId="{AE1D892D-3553-43CB-9D55-050FED5EEC00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3F64ED8A-6715-4C3B-8CE6-8DEB89067EDE}">
      <dgm:prSet phldrT="[Текст]" custT="1"/>
      <dgm:spPr/>
      <dgm:t>
        <a:bodyPr/>
        <a:lstStyle/>
        <a:p>
          <a:r>
            <a:rPr lang="ru-RU" sz="1600" smtClean="0">
              <a:ln/>
            </a:rPr>
            <a:t>Подключить и выключить звук</a:t>
          </a:r>
          <a:endParaRPr lang="ru-RU" sz="1600" dirty="0">
            <a:ln/>
          </a:endParaRPr>
        </a:p>
      </dgm:t>
    </dgm:pt>
    <dgm:pt modelId="{68B0A2B8-9044-480D-8DDE-8F25C7C70083}" type="parTrans" cxnId="{2C504B82-2759-4799-87F8-573ECAD88B2C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A00F0C14-4A7C-4D50-950F-CF9EDD6064A9}" type="sibTrans" cxnId="{2C504B82-2759-4799-87F8-573ECAD88B2C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500A11F3-3F77-4526-B525-C656590F28CB}">
      <dgm:prSet phldrT="[Текст]" custT="1"/>
      <dgm:spPr/>
      <dgm:t>
        <a:bodyPr/>
        <a:lstStyle/>
        <a:p>
          <a:r>
            <a:rPr lang="ru-RU" sz="1600" smtClean="0">
              <a:ln/>
            </a:rPr>
            <a:t>Запись</a:t>
          </a:r>
          <a:endParaRPr lang="ru-RU" sz="1600" dirty="0">
            <a:ln/>
          </a:endParaRPr>
        </a:p>
      </dgm:t>
    </dgm:pt>
    <dgm:pt modelId="{ED378383-1CDA-49C5-A249-B339A279FD87}" type="parTrans" cxnId="{CBAFB02A-FAF8-4A22-8719-7F113F6D1026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A1931879-FE50-4804-B8C7-FC12F67CC8A4}" type="sibTrans" cxnId="{CBAFB02A-FAF8-4A22-8719-7F113F6D1026}">
      <dgm:prSet/>
      <dgm:spPr/>
      <dgm:t>
        <a:bodyPr/>
        <a:lstStyle/>
        <a:p>
          <a:endParaRPr lang="ru-RU" sz="3600">
            <a:ln>
              <a:solidFill>
                <a:schemeClr val="tx1"/>
              </a:solidFill>
            </a:ln>
          </a:endParaRPr>
        </a:p>
      </dgm:t>
    </dgm:pt>
    <dgm:pt modelId="{9548B675-B248-4241-921A-11049F4515F6}" type="pres">
      <dgm:prSet presAssocID="{FF66BE2C-D929-4611-8A11-472E33387673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512A1D07-5034-4D28-BB27-3FD15868CC98}" type="pres">
      <dgm:prSet presAssocID="{4A7A9A1B-E74A-445E-851F-17EC4AE1CDBB}" presName="parenttextcomposite" presStyleCnt="0"/>
      <dgm:spPr/>
    </dgm:pt>
    <dgm:pt modelId="{477AF71A-313D-43AA-B173-91CBBB0BFF7B}" type="pres">
      <dgm:prSet presAssocID="{4A7A9A1B-E74A-445E-851F-17EC4AE1CDBB}" presName="parenttext" presStyleLbl="revTx" presStyleIdx="0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897C1F-BA8F-4B4A-8E5D-201A45F16ACB}" type="pres">
      <dgm:prSet presAssocID="{4A7A9A1B-E74A-445E-851F-17EC4AE1CDBB}" presName="parallelogramComposite" presStyleCnt="0"/>
      <dgm:spPr/>
    </dgm:pt>
    <dgm:pt modelId="{680A296E-38A4-43FF-810B-BA32331861E9}" type="pres">
      <dgm:prSet presAssocID="{4A7A9A1B-E74A-445E-851F-17EC4AE1CDBB}" presName="parallelogram1" presStyleLbl="alignNode1" presStyleIdx="0" presStyleCnt="49"/>
      <dgm:spPr/>
    </dgm:pt>
    <dgm:pt modelId="{8F015013-5D46-41A1-BA8A-941CE10F2602}" type="pres">
      <dgm:prSet presAssocID="{4A7A9A1B-E74A-445E-851F-17EC4AE1CDBB}" presName="parallelogram2" presStyleLbl="alignNode1" presStyleIdx="1" presStyleCnt="49"/>
      <dgm:spPr/>
    </dgm:pt>
    <dgm:pt modelId="{DE23BC1F-8BCF-4ADE-A05A-F622E24CF4D1}" type="pres">
      <dgm:prSet presAssocID="{4A7A9A1B-E74A-445E-851F-17EC4AE1CDBB}" presName="parallelogram3" presStyleLbl="alignNode1" presStyleIdx="2" presStyleCnt="49"/>
      <dgm:spPr/>
    </dgm:pt>
    <dgm:pt modelId="{1023A5BE-C9FD-44B9-B1E1-30D1E0648DF0}" type="pres">
      <dgm:prSet presAssocID="{4A7A9A1B-E74A-445E-851F-17EC4AE1CDBB}" presName="parallelogram4" presStyleLbl="alignNode1" presStyleIdx="3" presStyleCnt="49"/>
      <dgm:spPr/>
    </dgm:pt>
    <dgm:pt modelId="{00A4AE14-D913-4CB0-BC36-CE2ACC988C67}" type="pres">
      <dgm:prSet presAssocID="{4A7A9A1B-E74A-445E-851F-17EC4AE1CDBB}" presName="parallelogram5" presStyleLbl="alignNode1" presStyleIdx="4" presStyleCnt="49"/>
      <dgm:spPr/>
    </dgm:pt>
    <dgm:pt modelId="{798D4826-296F-4E13-A2EA-CF1BC024207D}" type="pres">
      <dgm:prSet presAssocID="{4A7A9A1B-E74A-445E-851F-17EC4AE1CDBB}" presName="parallelogram6" presStyleLbl="alignNode1" presStyleIdx="5" presStyleCnt="49"/>
      <dgm:spPr/>
    </dgm:pt>
    <dgm:pt modelId="{15049C46-1E36-4C46-8990-C583274FBCBF}" type="pres">
      <dgm:prSet presAssocID="{4A7A9A1B-E74A-445E-851F-17EC4AE1CDBB}" presName="parallelogram7" presStyleLbl="alignNode1" presStyleIdx="6" presStyleCnt="49"/>
      <dgm:spPr/>
    </dgm:pt>
    <dgm:pt modelId="{03AEE4C3-C418-4708-A741-F7BF9D2139F1}" type="pres">
      <dgm:prSet presAssocID="{AB94A6C3-11E7-43F2-93EF-70B030B93107}" presName="sibTrans" presStyleCnt="0"/>
      <dgm:spPr/>
    </dgm:pt>
    <dgm:pt modelId="{2AF3F398-CBEA-4828-829D-E3B1DF99408B}" type="pres">
      <dgm:prSet presAssocID="{5C16F0C5-4962-4593-B7B4-C0EB21BF1708}" presName="parenttextcomposite" presStyleCnt="0"/>
      <dgm:spPr/>
    </dgm:pt>
    <dgm:pt modelId="{88677F39-DEA9-4603-B009-2769BC8691B6}" type="pres">
      <dgm:prSet presAssocID="{5C16F0C5-4962-4593-B7B4-C0EB21BF1708}" presName="parenttext" presStyleLbl="revTx" presStyleIdx="1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604795-7769-46A1-AC73-F1174A765CEB}" type="pres">
      <dgm:prSet presAssocID="{5C16F0C5-4962-4593-B7B4-C0EB21BF1708}" presName="parallelogramComposite" presStyleCnt="0"/>
      <dgm:spPr/>
    </dgm:pt>
    <dgm:pt modelId="{9FA45CFD-A5B7-4E64-8938-E29CE57D9D75}" type="pres">
      <dgm:prSet presAssocID="{5C16F0C5-4962-4593-B7B4-C0EB21BF1708}" presName="parallelogram1" presStyleLbl="alignNode1" presStyleIdx="7" presStyleCnt="49"/>
      <dgm:spPr/>
    </dgm:pt>
    <dgm:pt modelId="{B9F360E8-13D3-4D04-908E-B9140A77325F}" type="pres">
      <dgm:prSet presAssocID="{5C16F0C5-4962-4593-B7B4-C0EB21BF1708}" presName="parallelogram2" presStyleLbl="alignNode1" presStyleIdx="8" presStyleCnt="49"/>
      <dgm:spPr/>
    </dgm:pt>
    <dgm:pt modelId="{4FECDEEB-58FE-4C94-9050-CE75701EB753}" type="pres">
      <dgm:prSet presAssocID="{5C16F0C5-4962-4593-B7B4-C0EB21BF1708}" presName="parallelogram3" presStyleLbl="alignNode1" presStyleIdx="9" presStyleCnt="49"/>
      <dgm:spPr/>
    </dgm:pt>
    <dgm:pt modelId="{A09836CC-3B00-4A8E-A6A9-E39165BF5064}" type="pres">
      <dgm:prSet presAssocID="{5C16F0C5-4962-4593-B7B4-C0EB21BF1708}" presName="parallelogram4" presStyleLbl="alignNode1" presStyleIdx="10" presStyleCnt="49"/>
      <dgm:spPr/>
    </dgm:pt>
    <dgm:pt modelId="{F0E16A3F-5DC1-405E-8ADC-65386C7DE1F4}" type="pres">
      <dgm:prSet presAssocID="{5C16F0C5-4962-4593-B7B4-C0EB21BF1708}" presName="parallelogram5" presStyleLbl="alignNode1" presStyleIdx="11" presStyleCnt="49"/>
      <dgm:spPr/>
    </dgm:pt>
    <dgm:pt modelId="{417DB604-3E33-494F-BAFF-02C2F373D28F}" type="pres">
      <dgm:prSet presAssocID="{5C16F0C5-4962-4593-B7B4-C0EB21BF1708}" presName="parallelogram6" presStyleLbl="alignNode1" presStyleIdx="12" presStyleCnt="49"/>
      <dgm:spPr/>
    </dgm:pt>
    <dgm:pt modelId="{EB44230C-634D-4130-85CE-4101249B94DC}" type="pres">
      <dgm:prSet presAssocID="{5C16F0C5-4962-4593-B7B4-C0EB21BF1708}" presName="parallelogram7" presStyleLbl="alignNode1" presStyleIdx="13" presStyleCnt="49"/>
      <dgm:spPr/>
    </dgm:pt>
    <dgm:pt modelId="{A11E4C3A-F6F5-4903-98CC-B5BBF90F6A84}" type="pres">
      <dgm:prSet presAssocID="{DF57820F-9E7F-4CA1-8381-A5F734F47775}" presName="sibTrans" presStyleCnt="0"/>
      <dgm:spPr/>
    </dgm:pt>
    <dgm:pt modelId="{54649FBE-1438-4D92-BC07-C7C4D13CC56E}" type="pres">
      <dgm:prSet presAssocID="{2DA0BEA8-3038-45FE-B4DF-9672514C29E4}" presName="parenttextcomposite" presStyleCnt="0"/>
      <dgm:spPr/>
    </dgm:pt>
    <dgm:pt modelId="{27159DBB-BC53-4CF1-BF63-BABDD817146B}" type="pres">
      <dgm:prSet presAssocID="{2DA0BEA8-3038-45FE-B4DF-9672514C29E4}" presName="parenttext" presStyleLbl="revTx" presStyleIdx="2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EBA7E-75A9-4EA2-83DD-C38FB8EBF2D4}" type="pres">
      <dgm:prSet presAssocID="{2DA0BEA8-3038-45FE-B4DF-9672514C29E4}" presName="parallelogramComposite" presStyleCnt="0"/>
      <dgm:spPr/>
    </dgm:pt>
    <dgm:pt modelId="{6AFEEF57-9138-429F-BC59-38287F15DB0F}" type="pres">
      <dgm:prSet presAssocID="{2DA0BEA8-3038-45FE-B4DF-9672514C29E4}" presName="parallelogram1" presStyleLbl="alignNode1" presStyleIdx="14" presStyleCnt="49"/>
      <dgm:spPr/>
    </dgm:pt>
    <dgm:pt modelId="{3D8A8508-4F46-4391-ACBC-3CFEB0F3B56D}" type="pres">
      <dgm:prSet presAssocID="{2DA0BEA8-3038-45FE-B4DF-9672514C29E4}" presName="parallelogram2" presStyleLbl="alignNode1" presStyleIdx="15" presStyleCnt="49"/>
      <dgm:spPr/>
    </dgm:pt>
    <dgm:pt modelId="{2ECA20D2-7E8C-4A9A-8908-E310531C4F97}" type="pres">
      <dgm:prSet presAssocID="{2DA0BEA8-3038-45FE-B4DF-9672514C29E4}" presName="parallelogram3" presStyleLbl="alignNode1" presStyleIdx="16" presStyleCnt="49"/>
      <dgm:spPr/>
    </dgm:pt>
    <dgm:pt modelId="{7AC1686C-F43B-4B20-BD96-F18C1163A8F8}" type="pres">
      <dgm:prSet presAssocID="{2DA0BEA8-3038-45FE-B4DF-9672514C29E4}" presName="parallelogram4" presStyleLbl="alignNode1" presStyleIdx="17" presStyleCnt="49"/>
      <dgm:spPr/>
    </dgm:pt>
    <dgm:pt modelId="{559B943B-2F8A-4B32-9BAB-5DD1528F00E3}" type="pres">
      <dgm:prSet presAssocID="{2DA0BEA8-3038-45FE-B4DF-9672514C29E4}" presName="parallelogram5" presStyleLbl="alignNode1" presStyleIdx="18" presStyleCnt="49"/>
      <dgm:spPr/>
    </dgm:pt>
    <dgm:pt modelId="{672628DE-A61F-42C3-BD92-A46AA81CA69A}" type="pres">
      <dgm:prSet presAssocID="{2DA0BEA8-3038-45FE-B4DF-9672514C29E4}" presName="parallelogram6" presStyleLbl="alignNode1" presStyleIdx="19" presStyleCnt="49"/>
      <dgm:spPr/>
    </dgm:pt>
    <dgm:pt modelId="{6A2C80D0-D7F2-4689-80A5-49F9F5173486}" type="pres">
      <dgm:prSet presAssocID="{2DA0BEA8-3038-45FE-B4DF-9672514C29E4}" presName="parallelogram7" presStyleLbl="alignNode1" presStyleIdx="20" presStyleCnt="49"/>
      <dgm:spPr/>
    </dgm:pt>
    <dgm:pt modelId="{7C6219F6-EF76-4B61-843B-CA197465E145}" type="pres">
      <dgm:prSet presAssocID="{D99D75C1-A605-4FAB-A7FB-5AB00105D3E1}" presName="sibTrans" presStyleCnt="0"/>
      <dgm:spPr/>
    </dgm:pt>
    <dgm:pt modelId="{092D601E-266D-40EF-B156-D912E2BEDFCE}" type="pres">
      <dgm:prSet presAssocID="{E4B6CA1A-3AEA-453D-A6E7-09C3BDE45769}" presName="parenttextcomposite" presStyleCnt="0"/>
      <dgm:spPr/>
    </dgm:pt>
    <dgm:pt modelId="{2551579C-D95A-4861-B787-240325561BC9}" type="pres">
      <dgm:prSet presAssocID="{E4B6CA1A-3AEA-453D-A6E7-09C3BDE45769}" presName="parenttext" presStyleLbl="revTx" presStyleIdx="3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0C4C3F-053C-40AA-827C-169D748AD93A}" type="pres">
      <dgm:prSet presAssocID="{E4B6CA1A-3AEA-453D-A6E7-09C3BDE45769}" presName="parallelogramComposite" presStyleCnt="0"/>
      <dgm:spPr/>
    </dgm:pt>
    <dgm:pt modelId="{020FBA31-0725-4D3C-9228-F7AD40DF258B}" type="pres">
      <dgm:prSet presAssocID="{E4B6CA1A-3AEA-453D-A6E7-09C3BDE45769}" presName="parallelogram1" presStyleLbl="alignNode1" presStyleIdx="21" presStyleCnt="49"/>
      <dgm:spPr/>
    </dgm:pt>
    <dgm:pt modelId="{40ECC64B-248F-48D0-97F2-0247F5CCC54B}" type="pres">
      <dgm:prSet presAssocID="{E4B6CA1A-3AEA-453D-A6E7-09C3BDE45769}" presName="parallelogram2" presStyleLbl="alignNode1" presStyleIdx="22" presStyleCnt="49"/>
      <dgm:spPr/>
    </dgm:pt>
    <dgm:pt modelId="{76DD0C57-9225-474D-A042-C5DD3B159FDB}" type="pres">
      <dgm:prSet presAssocID="{E4B6CA1A-3AEA-453D-A6E7-09C3BDE45769}" presName="parallelogram3" presStyleLbl="alignNode1" presStyleIdx="23" presStyleCnt="49"/>
      <dgm:spPr/>
    </dgm:pt>
    <dgm:pt modelId="{616ADEC7-131C-4812-92EA-CA1DABAABC26}" type="pres">
      <dgm:prSet presAssocID="{E4B6CA1A-3AEA-453D-A6E7-09C3BDE45769}" presName="parallelogram4" presStyleLbl="alignNode1" presStyleIdx="24" presStyleCnt="49"/>
      <dgm:spPr/>
    </dgm:pt>
    <dgm:pt modelId="{41473540-86DC-4242-B2C5-615EB392CCE3}" type="pres">
      <dgm:prSet presAssocID="{E4B6CA1A-3AEA-453D-A6E7-09C3BDE45769}" presName="parallelogram5" presStyleLbl="alignNode1" presStyleIdx="25" presStyleCnt="49"/>
      <dgm:spPr/>
    </dgm:pt>
    <dgm:pt modelId="{919320D2-3F76-4C38-BAF7-DACE5A44DA8A}" type="pres">
      <dgm:prSet presAssocID="{E4B6CA1A-3AEA-453D-A6E7-09C3BDE45769}" presName="parallelogram6" presStyleLbl="alignNode1" presStyleIdx="26" presStyleCnt="49"/>
      <dgm:spPr/>
    </dgm:pt>
    <dgm:pt modelId="{1445A661-9418-4C47-B056-FEF2CB94F340}" type="pres">
      <dgm:prSet presAssocID="{E4B6CA1A-3AEA-453D-A6E7-09C3BDE45769}" presName="parallelogram7" presStyleLbl="alignNode1" presStyleIdx="27" presStyleCnt="49"/>
      <dgm:spPr/>
    </dgm:pt>
    <dgm:pt modelId="{080A4FA3-7A11-475B-9242-43AC74F1F8BC}" type="pres">
      <dgm:prSet presAssocID="{C1398D64-4789-4C95-BD0B-F259E55F81D2}" presName="sibTrans" presStyleCnt="0"/>
      <dgm:spPr/>
    </dgm:pt>
    <dgm:pt modelId="{F3FCD4FF-D269-46EC-9B82-96B858309FB7}" type="pres">
      <dgm:prSet presAssocID="{D1509DF9-D938-4F1C-B1C2-61DE6BFBC2D9}" presName="parenttextcomposite" presStyleCnt="0"/>
      <dgm:spPr/>
    </dgm:pt>
    <dgm:pt modelId="{B0B3AA52-F01E-43A4-BFEB-9352CF28FF3F}" type="pres">
      <dgm:prSet presAssocID="{D1509DF9-D938-4F1C-B1C2-61DE6BFBC2D9}" presName="parenttext" presStyleLbl="revTx" presStyleIdx="4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56BD2A-D773-4DAA-BCB6-91C28B7762F8}" type="pres">
      <dgm:prSet presAssocID="{D1509DF9-D938-4F1C-B1C2-61DE6BFBC2D9}" presName="parallelogramComposite" presStyleCnt="0"/>
      <dgm:spPr/>
    </dgm:pt>
    <dgm:pt modelId="{35F4695A-33AF-4327-AA7A-8F21FFBDDEBD}" type="pres">
      <dgm:prSet presAssocID="{D1509DF9-D938-4F1C-B1C2-61DE6BFBC2D9}" presName="parallelogram1" presStyleLbl="alignNode1" presStyleIdx="28" presStyleCnt="49"/>
      <dgm:spPr/>
    </dgm:pt>
    <dgm:pt modelId="{C90961FF-3524-4BD9-83F7-BA17F9045357}" type="pres">
      <dgm:prSet presAssocID="{D1509DF9-D938-4F1C-B1C2-61DE6BFBC2D9}" presName="parallelogram2" presStyleLbl="alignNode1" presStyleIdx="29" presStyleCnt="49"/>
      <dgm:spPr/>
    </dgm:pt>
    <dgm:pt modelId="{73E7F8A5-E9BE-47DD-B7FC-538744FCB73F}" type="pres">
      <dgm:prSet presAssocID="{D1509DF9-D938-4F1C-B1C2-61DE6BFBC2D9}" presName="parallelogram3" presStyleLbl="alignNode1" presStyleIdx="30" presStyleCnt="49"/>
      <dgm:spPr/>
    </dgm:pt>
    <dgm:pt modelId="{87C06564-E4CE-48C9-8236-54275AF8C35C}" type="pres">
      <dgm:prSet presAssocID="{D1509DF9-D938-4F1C-B1C2-61DE6BFBC2D9}" presName="parallelogram4" presStyleLbl="alignNode1" presStyleIdx="31" presStyleCnt="49"/>
      <dgm:spPr/>
    </dgm:pt>
    <dgm:pt modelId="{61B80DE7-D32A-4099-9A16-5B0D125D8082}" type="pres">
      <dgm:prSet presAssocID="{D1509DF9-D938-4F1C-B1C2-61DE6BFBC2D9}" presName="parallelogram5" presStyleLbl="alignNode1" presStyleIdx="32" presStyleCnt="49"/>
      <dgm:spPr/>
    </dgm:pt>
    <dgm:pt modelId="{CFE9DEB8-4CA3-481A-95AE-D5D0CF4E34AF}" type="pres">
      <dgm:prSet presAssocID="{D1509DF9-D938-4F1C-B1C2-61DE6BFBC2D9}" presName="parallelogram6" presStyleLbl="alignNode1" presStyleIdx="33" presStyleCnt="49"/>
      <dgm:spPr/>
    </dgm:pt>
    <dgm:pt modelId="{AADCD320-FAC5-47EB-9A9E-828854E2DD5D}" type="pres">
      <dgm:prSet presAssocID="{D1509DF9-D938-4F1C-B1C2-61DE6BFBC2D9}" presName="parallelogram7" presStyleLbl="alignNode1" presStyleIdx="34" presStyleCnt="49"/>
      <dgm:spPr/>
    </dgm:pt>
    <dgm:pt modelId="{29327BA2-AAE5-44F2-AFD2-B8E3DADC8AED}" type="pres">
      <dgm:prSet presAssocID="{7337F2DF-858D-4733-8CDE-35E78566E282}" presName="sibTrans" presStyleCnt="0"/>
      <dgm:spPr/>
    </dgm:pt>
    <dgm:pt modelId="{28DBE875-7A08-4FAA-AFA3-02A8DBB4255E}" type="pres">
      <dgm:prSet presAssocID="{3F64ED8A-6715-4C3B-8CE6-8DEB89067EDE}" presName="parenttextcomposite" presStyleCnt="0"/>
      <dgm:spPr/>
    </dgm:pt>
    <dgm:pt modelId="{E7ECB9EF-F06C-4E38-AD76-9C0B54A32196}" type="pres">
      <dgm:prSet presAssocID="{3F64ED8A-6715-4C3B-8CE6-8DEB89067EDE}" presName="parenttext" presStyleLbl="revTx" presStyleIdx="5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D3406E-3967-4E90-A5DE-3E3F0BF78A3C}" type="pres">
      <dgm:prSet presAssocID="{3F64ED8A-6715-4C3B-8CE6-8DEB89067EDE}" presName="parallelogramComposite" presStyleCnt="0"/>
      <dgm:spPr/>
    </dgm:pt>
    <dgm:pt modelId="{1F77CA2D-8A9E-4A50-ACE7-2B0D871CDDB5}" type="pres">
      <dgm:prSet presAssocID="{3F64ED8A-6715-4C3B-8CE6-8DEB89067EDE}" presName="parallelogram1" presStyleLbl="alignNode1" presStyleIdx="35" presStyleCnt="49"/>
      <dgm:spPr/>
    </dgm:pt>
    <dgm:pt modelId="{10C3AE01-9C7E-4E46-98FC-8C07ABCF576C}" type="pres">
      <dgm:prSet presAssocID="{3F64ED8A-6715-4C3B-8CE6-8DEB89067EDE}" presName="parallelogram2" presStyleLbl="alignNode1" presStyleIdx="36" presStyleCnt="49"/>
      <dgm:spPr/>
    </dgm:pt>
    <dgm:pt modelId="{A3D1C031-4415-4202-BF0A-4EFAD8947EC7}" type="pres">
      <dgm:prSet presAssocID="{3F64ED8A-6715-4C3B-8CE6-8DEB89067EDE}" presName="parallelogram3" presStyleLbl="alignNode1" presStyleIdx="37" presStyleCnt="49"/>
      <dgm:spPr/>
    </dgm:pt>
    <dgm:pt modelId="{1F70B872-6E41-49AB-9FA2-C18217A0289A}" type="pres">
      <dgm:prSet presAssocID="{3F64ED8A-6715-4C3B-8CE6-8DEB89067EDE}" presName="parallelogram4" presStyleLbl="alignNode1" presStyleIdx="38" presStyleCnt="49"/>
      <dgm:spPr/>
    </dgm:pt>
    <dgm:pt modelId="{88BC236F-77FC-4185-A14E-D8BA055567C3}" type="pres">
      <dgm:prSet presAssocID="{3F64ED8A-6715-4C3B-8CE6-8DEB89067EDE}" presName="parallelogram5" presStyleLbl="alignNode1" presStyleIdx="39" presStyleCnt="49"/>
      <dgm:spPr/>
    </dgm:pt>
    <dgm:pt modelId="{C0A4CF2D-8A50-41F6-9CE5-FDCB854ED665}" type="pres">
      <dgm:prSet presAssocID="{3F64ED8A-6715-4C3B-8CE6-8DEB89067EDE}" presName="parallelogram6" presStyleLbl="alignNode1" presStyleIdx="40" presStyleCnt="49"/>
      <dgm:spPr/>
    </dgm:pt>
    <dgm:pt modelId="{0935B4DB-0985-4A0C-8BBC-184BF7783736}" type="pres">
      <dgm:prSet presAssocID="{3F64ED8A-6715-4C3B-8CE6-8DEB89067EDE}" presName="parallelogram7" presStyleLbl="alignNode1" presStyleIdx="41" presStyleCnt="49"/>
      <dgm:spPr/>
    </dgm:pt>
    <dgm:pt modelId="{E71F8D5E-F7F8-4D0D-8A86-977B7D9E8455}" type="pres">
      <dgm:prSet presAssocID="{A00F0C14-4A7C-4D50-950F-CF9EDD6064A9}" presName="sibTrans" presStyleCnt="0"/>
      <dgm:spPr/>
    </dgm:pt>
    <dgm:pt modelId="{C379F69D-410D-4D3D-974B-A3C64C3850FC}" type="pres">
      <dgm:prSet presAssocID="{500A11F3-3F77-4526-B525-C656590F28CB}" presName="parenttextcomposite" presStyleCnt="0"/>
      <dgm:spPr/>
    </dgm:pt>
    <dgm:pt modelId="{14140304-802D-41CB-8961-6674B571998A}" type="pres">
      <dgm:prSet presAssocID="{500A11F3-3F77-4526-B525-C656590F28CB}" presName="parenttext" presStyleLbl="revTx" presStyleIdx="6" presStyleCnt="7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D06AA1-7338-4BA0-A461-E64637F66E0E}" type="pres">
      <dgm:prSet presAssocID="{500A11F3-3F77-4526-B525-C656590F28CB}" presName="parallelogramComposite" presStyleCnt="0"/>
      <dgm:spPr/>
    </dgm:pt>
    <dgm:pt modelId="{1C6BE120-281F-43A6-9FE5-28B5424AA4ED}" type="pres">
      <dgm:prSet presAssocID="{500A11F3-3F77-4526-B525-C656590F28CB}" presName="parallelogram1" presStyleLbl="alignNode1" presStyleIdx="42" presStyleCnt="49"/>
      <dgm:spPr/>
    </dgm:pt>
    <dgm:pt modelId="{A754926D-290F-4F46-8518-3A4639632AF4}" type="pres">
      <dgm:prSet presAssocID="{500A11F3-3F77-4526-B525-C656590F28CB}" presName="parallelogram2" presStyleLbl="alignNode1" presStyleIdx="43" presStyleCnt="49"/>
      <dgm:spPr/>
    </dgm:pt>
    <dgm:pt modelId="{127B7BA5-CF8B-455B-BC84-D08051366F54}" type="pres">
      <dgm:prSet presAssocID="{500A11F3-3F77-4526-B525-C656590F28CB}" presName="parallelogram3" presStyleLbl="alignNode1" presStyleIdx="44" presStyleCnt="49"/>
      <dgm:spPr/>
    </dgm:pt>
    <dgm:pt modelId="{2C76E4F7-FC72-48C2-B867-C19DAE7D6B59}" type="pres">
      <dgm:prSet presAssocID="{500A11F3-3F77-4526-B525-C656590F28CB}" presName="parallelogram4" presStyleLbl="alignNode1" presStyleIdx="45" presStyleCnt="49"/>
      <dgm:spPr/>
    </dgm:pt>
    <dgm:pt modelId="{4A4CECD3-4E96-4086-907E-BBF385933271}" type="pres">
      <dgm:prSet presAssocID="{500A11F3-3F77-4526-B525-C656590F28CB}" presName="parallelogram5" presStyleLbl="alignNode1" presStyleIdx="46" presStyleCnt="49"/>
      <dgm:spPr/>
    </dgm:pt>
    <dgm:pt modelId="{A04AD3E3-9871-4EF0-8EA4-8FE6310CC633}" type="pres">
      <dgm:prSet presAssocID="{500A11F3-3F77-4526-B525-C656590F28CB}" presName="parallelogram6" presStyleLbl="alignNode1" presStyleIdx="47" presStyleCnt="49"/>
      <dgm:spPr/>
    </dgm:pt>
    <dgm:pt modelId="{C5D00A44-DEFD-4D11-9C3D-F387A3CFBA87}" type="pres">
      <dgm:prSet presAssocID="{500A11F3-3F77-4526-B525-C656590F28CB}" presName="parallelogram7" presStyleLbl="alignNode1" presStyleIdx="48" presStyleCnt="49"/>
      <dgm:spPr/>
    </dgm:pt>
  </dgm:ptLst>
  <dgm:cxnLst>
    <dgm:cxn modelId="{CBAFB02A-FAF8-4A22-8719-7F113F6D1026}" srcId="{FF66BE2C-D929-4611-8A11-472E33387673}" destId="{500A11F3-3F77-4526-B525-C656590F28CB}" srcOrd="6" destOrd="0" parTransId="{ED378383-1CDA-49C5-A249-B339A279FD87}" sibTransId="{A1931879-FE50-4804-B8C7-FC12F67CC8A4}"/>
    <dgm:cxn modelId="{FB22E9C6-E590-4635-A4C6-CF8D0D05D538}" type="presOf" srcId="{D1509DF9-D938-4F1C-B1C2-61DE6BFBC2D9}" destId="{B0B3AA52-F01E-43A4-BFEB-9352CF28FF3F}" srcOrd="0" destOrd="0" presId="urn:microsoft.com/office/officeart/2008/layout/VerticalAccentList"/>
    <dgm:cxn modelId="{99F88105-A52F-4271-B02A-834E047F00A9}" type="presOf" srcId="{3F64ED8A-6715-4C3B-8CE6-8DEB89067EDE}" destId="{E7ECB9EF-F06C-4E38-AD76-9C0B54A32196}" srcOrd="0" destOrd="0" presId="urn:microsoft.com/office/officeart/2008/layout/VerticalAccentList"/>
    <dgm:cxn modelId="{6094EBA3-800E-4D3A-AF3F-66270208471E}" srcId="{FF66BE2C-D929-4611-8A11-472E33387673}" destId="{4A7A9A1B-E74A-445E-851F-17EC4AE1CDBB}" srcOrd="0" destOrd="0" parTransId="{A7E7A122-68DB-4599-806E-D4149959DC29}" sibTransId="{AB94A6C3-11E7-43F2-93EF-70B030B93107}"/>
    <dgm:cxn modelId="{4A8F9B40-3254-47DA-871C-7790F47E4867}" type="presOf" srcId="{4A7A9A1B-E74A-445E-851F-17EC4AE1CDBB}" destId="{477AF71A-313D-43AA-B173-91CBBB0BFF7B}" srcOrd="0" destOrd="0" presId="urn:microsoft.com/office/officeart/2008/layout/VerticalAccentList"/>
    <dgm:cxn modelId="{207EB2E4-B5EC-4D83-AF58-AE5A490BF75A}" type="presOf" srcId="{5C16F0C5-4962-4593-B7B4-C0EB21BF1708}" destId="{88677F39-DEA9-4603-B009-2769BC8691B6}" srcOrd="0" destOrd="0" presId="urn:microsoft.com/office/officeart/2008/layout/VerticalAccentList"/>
    <dgm:cxn modelId="{0A81D780-F814-4F54-9219-75E24390A19C}" type="presOf" srcId="{2DA0BEA8-3038-45FE-B4DF-9672514C29E4}" destId="{27159DBB-BC53-4CF1-BF63-BABDD817146B}" srcOrd="0" destOrd="0" presId="urn:microsoft.com/office/officeart/2008/layout/VerticalAccentList"/>
    <dgm:cxn modelId="{A258A520-7B4E-4007-9BA5-C2D816AE45FB}" srcId="{FF66BE2C-D929-4611-8A11-472E33387673}" destId="{E4B6CA1A-3AEA-453D-A6E7-09C3BDE45769}" srcOrd="3" destOrd="0" parTransId="{31145250-A416-4DA3-A457-D00FA9E28914}" sibTransId="{C1398D64-4789-4C95-BD0B-F259E55F81D2}"/>
    <dgm:cxn modelId="{4E681EE1-7CB2-414F-B1CD-895B6B71FEB1}" srcId="{FF66BE2C-D929-4611-8A11-472E33387673}" destId="{2DA0BEA8-3038-45FE-B4DF-9672514C29E4}" srcOrd="2" destOrd="0" parTransId="{724A7577-4881-4D2C-A940-CC96565A4F4C}" sibTransId="{D99D75C1-A605-4FAB-A7FB-5AB00105D3E1}"/>
    <dgm:cxn modelId="{9886B19C-0FF7-4551-93EC-3E8C6EFD0FE4}" srcId="{FF66BE2C-D929-4611-8A11-472E33387673}" destId="{5C16F0C5-4962-4593-B7B4-C0EB21BF1708}" srcOrd="1" destOrd="0" parTransId="{043D5F6B-7AB5-4916-8CFF-710325F6786D}" sibTransId="{DF57820F-9E7F-4CA1-8381-A5F734F47775}"/>
    <dgm:cxn modelId="{2C504B82-2759-4799-87F8-573ECAD88B2C}" srcId="{FF66BE2C-D929-4611-8A11-472E33387673}" destId="{3F64ED8A-6715-4C3B-8CE6-8DEB89067EDE}" srcOrd="5" destOrd="0" parTransId="{68B0A2B8-9044-480D-8DDE-8F25C7C70083}" sibTransId="{A00F0C14-4A7C-4D50-950F-CF9EDD6064A9}"/>
    <dgm:cxn modelId="{A60F73D5-DE31-4600-9CC8-D55B8D6B8529}" type="presOf" srcId="{500A11F3-3F77-4526-B525-C656590F28CB}" destId="{14140304-802D-41CB-8961-6674B571998A}" srcOrd="0" destOrd="0" presId="urn:microsoft.com/office/officeart/2008/layout/VerticalAccentList"/>
    <dgm:cxn modelId="{085F407F-0018-4D76-84DD-9F39CB6E5AD9}" type="presOf" srcId="{FF66BE2C-D929-4611-8A11-472E33387673}" destId="{9548B675-B248-4241-921A-11049F4515F6}" srcOrd="0" destOrd="0" presId="urn:microsoft.com/office/officeart/2008/layout/VerticalAccentList"/>
    <dgm:cxn modelId="{AE1D892D-3553-43CB-9D55-050FED5EEC00}" srcId="{FF66BE2C-D929-4611-8A11-472E33387673}" destId="{D1509DF9-D938-4F1C-B1C2-61DE6BFBC2D9}" srcOrd="4" destOrd="0" parTransId="{E992FB89-DE17-4E5E-A803-1632737F2C96}" sibTransId="{7337F2DF-858D-4733-8CDE-35E78566E282}"/>
    <dgm:cxn modelId="{9EC6167A-F2CA-4FAC-8CD7-6FDB5B108525}" type="presOf" srcId="{E4B6CA1A-3AEA-453D-A6E7-09C3BDE45769}" destId="{2551579C-D95A-4861-B787-240325561BC9}" srcOrd="0" destOrd="0" presId="urn:microsoft.com/office/officeart/2008/layout/VerticalAccentList"/>
    <dgm:cxn modelId="{BA22E9A6-71B0-4BB0-8CA7-DAA7AE3FDF00}" type="presParOf" srcId="{9548B675-B248-4241-921A-11049F4515F6}" destId="{512A1D07-5034-4D28-BB27-3FD15868CC98}" srcOrd="0" destOrd="0" presId="urn:microsoft.com/office/officeart/2008/layout/VerticalAccentList"/>
    <dgm:cxn modelId="{F2C16BAD-CEFB-454A-A4A8-96082F06C62A}" type="presParOf" srcId="{512A1D07-5034-4D28-BB27-3FD15868CC98}" destId="{477AF71A-313D-43AA-B173-91CBBB0BFF7B}" srcOrd="0" destOrd="0" presId="urn:microsoft.com/office/officeart/2008/layout/VerticalAccentList"/>
    <dgm:cxn modelId="{B762E168-8A2F-4202-B65B-F8C1B9EE6924}" type="presParOf" srcId="{9548B675-B248-4241-921A-11049F4515F6}" destId="{B0897C1F-BA8F-4B4A-8E5D-201A45F16ACB}" srcOrd="1" destOrd="0" presId="urn:microsoft.com/office/officeart/2008/layout/VerticalAccentList"/>
    <dgm:cxn modelId="{14EB55EA-C542-4976-9A20-AF600D614FE2}" type="presParOf" srcId="{B0897C1F-BA8F-4B4A-8E5D-201A45F16ACB}" destId="{680A296E-38A4-43FF-810B-BA32331861E9}" srcOrd="0" destOrd="0" presId="urn:microsoft.com/office/officeart/2008/layout/VerticalAccentList"/>
    <dgm:cxn modelId="{D4976BE2-0379-43DC-9AD6-F51427EAB0E5}" type="presParOf" srcId="{B0897C1F-BA8F-4B4A-8E5D-201A45F16ACB}" destId="{8F015013-5D46-41A1-BA8A-941CE10F2602}" srcOrd="1" destOrd="0" presId="urn:microsoft.com/office/officeart/2008/layout/VerticalAccentList"/>
    <dgm:cxn modelId="{869E8EA0-F658-48BB-9FA0-BF991213F6F0}" type="presParOf" srcId="{B0897C1F-BA8F-4B4A-8E5D-201A45F16ACB}" destId="{DE23BC1F-8BCF-4ADE-A05A-F622E24CF4D1}" srcOrd="2" destOrd="0" presId="urn:microsoft.com/office/officeart/2008/layout/VerticalAccentList"/>
    <dgm:cxn modelId="{93D52C60-04D4-43BC-B066-EF2A73C6A391}" type="presParOf" srcId="{B0897C1F-BA8F-4B4A-8E5D-201A45F16ACB}" destId="{1023A5BE-C9FD-44B9-B1E1-30D1E0648DF0}" srcOrd="3" destOrd="0" presId="urn:microsoft.com/office/officeart/2008/layout/VerticalAccentList"/>
    <dgm:cxn modelId="{34711978-F4DC-4DE5-B878-5E70849DFF12}" type="presParOf" srcId="{B0897C1F-BA8F-4B4A-8E5D-201A45F16ACB}" destId="{00A4AE14-D913-4CB0-BC36-CE2ACC988C67}" srcOrd="4" destOrd="0" presId="urn:microsoft.com/office/officeart/2008/layout/VerticalAccentList"/>
    <dgm:cxn modelId="{079C61C9-1E5D-43B6-A230-3F8FB723D768}" type="presParOf" srcId="{B0897C1F-BA8F-4B4A-8E5D-201A45F16ACB}" destId="{798D4826-296F-4E13-A2EA-CF1BC024207D}" srcOrd="5" destOrd="0" presId="urn:microsoft.com/office/officeart/2008/layout/VerticalAccentList"/>
    <dgm:cxn modelId="{4EE64129-9EE6-4BDF-A138-5B38D38E8140}" type="presParOf" srcId="{B0897C1F-BA8F-4B4A-8E5D-201A45F16ACB}" destId="{15049C46-1E36-4C46-8990-C583274FBCBF}" srcOrd="6" destOrd="0" presId="urn:microsoft.com/office/officeart/2008/layout/VerticalAccentList"/>
    <dgm:cxn modelId="{1F43FF9C-C83B-416D-816F-D00DD734F665}" type="presParOf" srcId="{9548B675-B248-4241-921A-11049F4515F6}" destId="{03AEE4C3-C418-4708-A741-F7BF9D2139F1}" srcOrd="2" destOrd="0" presId="urn:microsoft.com/office/officeart/2008/layout/VerticalAccentList"/>
    <dgm:cxn modelId="{D9E45D1E-8725-44E7-AA11-39AE2B04C09B}" type="presParOf" srcId="{9548B675-B248-4241-921A-11049F4515F6}" destId="{2AF3F398-CBEA-4828-829D-E3B1DF99408B}" srcOrd="3" destOrd="0" presId="urn:microsoft.com/office/officeart/2008/layout/VerticalAccentList"/>
    <dgm:cxn modelId="{50AF8654-39E2-4E20-B9BB-F1EDFD350EB7}" type="presParOf" srcId="{2AF3F398-CBEA-4828-829D-E3B1DF99408B}" destId="{88677F39-DEA9-4603-B009-2769BC8691B6}" srcOrd="0" destOrd="0" presId="urn:microsoft.com/office/officeart/2008/layout/VerticalAccentList"/>
    <dgm:cxn modelId="{F1E81AAD-B229-461A-AD05-A33992DDE012}" type="presParOf" srcId="{9548B675-B248-4241-921A-11049F4515F6}" destId="{6E604795-7769-46A1-AC73-F1174A765CEB}" srcOrd="4" destOrd="0" presId="urn:microsoft.com/office/officeart/2008/layout/VerticalAccentList"/>
    <dgm:cxn modelId="{28144A6E-10EF-4444-A6D8-562E04CCB778}" type="presParOf" srcId="{6E604795-7769-46A1-AC73-F1174A765CEB}" destId="{9FA45CFD-A5B7-4E64-8938-E29CE57D9D75}" srcOrd="0" destOrd="0" presId="urn:microsoft.com/office/officeart/2008/layout/VerticalAccentList"/>
    <dgm:cxn modelId="{3BB587D0-950F-4E2A-A66E-6CA47B5324DE}" type="presParOf" srcId="{6E604795-7769-46A1-AC73-F1174A765CEB}" destId="{B9F360E8-13D3-4D04-908E-B9140A77325F}" srcOrd="1" destOrd="0" presId="urn:microsoft.com/office/officeart/2008/layout/VerticalAccentList"/>
    <dgm:cxn modelId="{F08D324A-6795-40B6-8F72-2BED5BEA3D88}" type="presParOf" srcId="{6E604795-7769-46A1-AC73-F1174A765CEB}" destId="{4FECDEEB-58FE-4C94-9050-CE75701EB753}" srcOrd="2" destOrd="0" presId="urn:microsoft.com/office/officeart/2008/layout/VerticalAccentList"/>
    <dgm:cxn modelId="{E6C8E0B2-901E-495A-81B1-E93CACB65BD9}" type="presParOf" srcId="{6E604795-7769-46A1-AC73-F1174A765CEB}" destId="{A09836CC-3B00-4A8E-A6A9-E39165BF5064}" srcOrd="3" destOrd="0" presId="urn:microsoft.com/office/officeart/2008/layout/VerticalAccentList"/>
    <dgm:cxn modelId="{81E479B6-6990-41B4-BF77-65C5CC475043}" type="presParOf" srcId="{6E604795-7769-46A1-AC73-F1174A765CEB}" destId="{F0E16A3F-5DC1-405E-8ADC-65386C7DE1F4}" srcOrd="4" destOrd="0" presId="urn:microsoft.com/office/officeart/2008/layout/VerticalAccentList"/>
    <dgm:cxn modelId="{019971D0-4CF7-49B0-84E5-EE415CF4704D}" type="presParOf" srcId="{6E604795-7769-46A1-AC73-F1174A765CEB}" destId="{417DB604-3E33-494F-BAFF-02C2F373D28F}" srcOrd="5" destOrd="0" presId="urn:microsoft.com/office/officeart/2008/layout/VerticalAccentList"/>
    <dgm:cxn modelId="{1599FC17-80F9-483F-A4EC-D034D714598C}" type="presParOf" srcId="{6E604795-7769-46A1-AC73-F1174A765CEB}" destId="{EB44230C-634D-4130-85CE-4101249B94DC}" srcOrd="6" destOrd="0" presId="urn:microsoft.com/office/officeart/2008/layout/VerticalAccentList"/>
    <dgm:cxn modelId="{A355DE3E-D4EC-4DD8-AAF1-19B3D3C58099}" type="presParOf" srcId="{9548B675-B248-4241-921A-11049F4515F6}" destId="{A11E4C3A-F6F5-4903-98CC-B5BBF90F6A84}" srcOrd="5" destOrd="0" presId="urn:microsoft.com/office/officeart/2008/layout/VerticalAccentList"/>
    <dgm:cxn modelId="{F85E4AE7-2522-4C03-BBA7-4DFBA0F9580E}" type="presParOf" srcId="{9548B675-B248-4241-921A-11049F4515F6}" destId="{54649FBE-1438-4D92-BC07-C7C4D13CC56E}" srcOrd="6" destOrd="0" presId="urn:microsoft.com/office/officeart/2008/layout/VerticalAccentList"/>
    <dgm:cxn modelId="{62B7608C-D0A2-48AA-99D2-4F11AB48D9C7}" type="presParOf" srcId="{54649FBE-1438-4D92-BC07-C7C4D13CC56E}" destId="{27159DBB-BC53-4CF1-BF63-BABDD817146B}" srcOrd="0" destOrd="0" presId="urn:microsoft.com/office/officeart/2008/layout/VerticalAccentList"/>
    <dgm:cxn modelId="{4C2168DE-86F8-4D30-95F8-4387A9549D59}" type="presParOf" srcId="{9548B675-B248-4241-921A-11049F4515F6}" destId="{CFEEBA7E-75A9-4EA2-83DD-C38FB8EBF2D4}" srcOrd="7" destOrd="0" presId="urn:microsoft.com/office/officeart/2008/layout/VerticalAccentList"/>
    <dgm:cxn modelId="{E592067F-23BE-4488-B31E-9033709B0558}" type="presParOf" srcId="{CFEEBA7E-75A9-4EA2-83DD-C38FB8EBF2D4}" destId="{6AFEEF57-9138-429F-BC59-38287F15DB0F}" srcOrd="0" destOrd="0" presId="urn:microsoft.com/office/officeart/2008/layout/VerticalAccentList"/>
    <dgm:cxn modelId="{4B938E11-BF85-4044-952E-E5783135DF71}" type="presParOf" srcId="{CFEEBA7E-75A9-4EA2-83DD-C38FB8EBF2D4}" destId="{3D8A8508-4F46-4391-ACBC-3CFEB0F3B56D}" srcOrd="1" destOrd="0" presId="urn:microsoft.com/office/officeart/2008/layout/VerticalAccentList"/>
    <dgm:cxn modelId="{B82DE5A0-1C42-4F8B-AFCA-281326D025FA}" type="presParOf" srcId="{CFEEBA7E-75A9-4EA2-83DD-C38FB8EBF2D4}" destId="{2ECA20D2-7E8C-4A9A-8908-E310531C4F97}" srcOrd="2" destOrd="0" presId="urn:microsoft.com/office/officeart/2008/layout/VerticalAccentList"/>
    <dgm:cxn modelId="{C64B389E-6379-41E3-AE9B-C81877A3EEF0}" type="presParOf" srcId="{CFEEBA7E-75A9-4EA2-83DD-C38FB8EBF2D4}" destId="{7AC1686C-F43B-4B20-BD96-F18C1163A8F8}" srcOrd="3" destOrd="0" presId="urn:microsoft.com/office/officeart/2008/layout/VerticalAccentList"/>
    <dgm:cxn modelId="{43DFC01C-5EC7-4CEE-B86E-B7172D820013}" type="presParOf" srcId="{CFEEBA7E-75A9-4EA2-83DD-C38FB8EBF2D4}" destId="{559B943B-2F8A-4B32-9BAB-5DD1528F00E3}" srcOrd="4" destOrd="0" presId="urn:microsoft.com/office/officeart/2008/layout/VerticalAccentList"/>
    <dgm:cxn modelId="{CDF10C1A-D672-4033-AB3F-85B806C0DB53}" type="presParOf" srcId="{CFEEBA7E-75A9-4EA2-83DD-C38FB8EBF2D4}" destId="{672628DE-A61F-42C3-BD92-A46AA81CA69A}" srcOrd="5" destOrd="0" presId="urn:microsoft.com/office/officeart/2008/layout/VerticalAccentList"/>
    <dgm:cxn modelId="{3712E43E-2E42-4256-A197-1C93C07A2EA2}" type="presParOf" srcId="{CFEEBA7E-75A9-4EA2-83DD-C38FB8EBF2D4}" destId="{6A2C80D0-D7F2-4689-80A5-49F9F5173486}" srcOrd="6" destOrd="0" presId="urn:microsoft.com/office/officeart/2008/layout/VerticalAccentList"/>
    <dgm:cxn modelId="{F7D4A4C3-372E-45CB-8DD7-8F93427116B8}" type="presParOf" srcId="{9548B675-B248-4241-921A-11049F4515F6}" destId="{7C6219F6-EF76-4B61-843B-CA197465E145}" srcOrd="8" destOrd="0" presId="urn:microsoft.com/office/officeart/2008/layout/VerticalAccentList"/>
    <dgm:cxn modelId="{8CF2063E-7E84-44D6-B7E9-395C9BCA9C76}" type="presParOf" srcId="{9548B675-B248-4241-921A-11049F4515F6}" destId="{092D601E-266D-40EF-B156-D912E2BEDFCE}" srcOrd="9" destOrd="0" presId="urn:microsoft.com/office/officeart/2008/layout/VerticalAccentList"/>
    <dgm:cxn modelId="{28F639F2-991A-4299-AE48-624D69CA448E}" type="presParOf" srcId="{092D601E-266D-40EF-B156-D912E2BEDFCE}" destId="{2551579C-D95A-4861-B787-240325561BC9}" srcOrd="0" destOrd="0" presId="urn:microsoft.com/office/officeart/2008/layout/VerticalAccentList"/>
    <dgm:cxn modelId="{E13F3139-F3F8-42D3-A4F9-4B53F542A61D}" type="presParOf" srcId="{9548B675-B248-4241-921A-11049F4515F6}" destId="{170C4C3F-053C-40AA-827C-169D748AD93A}" srcOrd="10" destOrd="0" presId="urn:microsoft.com/office/officeart/2008/layout/VerticalAccentList"/>
    <dgm:cxn modelId="{2D2D096D-B538-47C6-BBBA-F9D320392E4F}" type="presParOf" srcId="{170C4C3F-053C-40AA-827C-169D748AD93A}" destId="{020FBA31-0725-4D3C-9228-F7AD40DF258B}" srcOrd="0" destOrd="0" presId="urn:microsoft.com/office/officeart/2008/layout/VerticalAccentList"/>
    <dgm:cxn modelId="{300D2ABC-0847-4AA2-98FE-4185D657831A}" type="presParOf" srcId="{170C4C3F-053C-40AA-827C-169D748AD93A}" destId="{40ECC64B-248F-48D0-97F2-0247F5CCC54B}" srcOrd="1" destOrd="0" presId="urn:microsoft.com/office/officeart/2008/layout/VerticalAccentList"/>
    <dgm:cxn modelId="{78703828-5032-4753-A672-B6FBF7F9CA5D}" type="presParOf" srcId="{170C4C3F-053C-40AA-827C-169D748AD93A}" destId="{76DD0C57-9225-474D-A042-C5DD3B159FDB}" srcOrd="2" destOrd="0" presId="urn:microsoft.com/office/officeart/2008/layout/VerticalAccentList"/>
    <dgm:cxn modelId="{FB1C1956-8E41-4648-8D2F-3F03E77C08DB}" type="presParOf" srcId="{170C4C3F-053C-40AA-827C-169D748AD93A}" destId="{616ADEC7-131C-4812-92EA-CA1DABAABC26}" srcOrd="3" destOrd="0" presId="urn:microsoft.com/office/officeart/2008/layout/VerticalAccentList"/>
    <dgm:cxn modelId="{DC46F241-7DEF-4D91-A3B6-46FF3E70A494}" type="presParOf" srcId="{170C4C3F-053C-40AA-827C-169D748AD93A}" destId="{41473540-86DC-4242-B2C5-615EB392CCE3}" srcOrd="4" destOrd="0" presId="urn:microsoft.com/office/officeart/2008/layout/VerticalAccentList"/>
    <dgm:cxn modelId="{4EF31BEE-180B-4006-929A-33E981377491}" type="presParOf" srcId="{170C4C3F-053C-40AA-827C-169D748AD93A}" destId="{919320D2-3F76-4C38-BAF7-DACE5A44DA8A}" srcOrd="5" destOrd="0" presId="urn:microsoft.com/office/officeart/2008/layout/VerticalAccentList"/>
    <dgm:cxn modelId="{9BD735CC-F19E-4A00-9F00-9119D645B012}" type="presParOf" srcId="{170C4C3F-053C-40AA-827C-169D748AD93A}" destId="{1445A661-9418-4C47-B056-FEF2CB94F340}" srcOrd="6" destOrd="0" presId="urn:microsoft.com/office/officeart/2008/layout/VerticalAccentList"/>
    <dgm:cxn modelId="{0B6F06B5-ED71-4F75-952F-F4B8594BAC85}" type="presParOf" srcId="{9548B675-B248-4241-921A-11049F4515F6}" destId="{080A4FA3-7A11-475B-9242-43AC74F1F8BC}" srcOrd="11" destOrd="0" presId="urn:microsoft.com/office/officeart/2008/layout/VerticalAccentList"/>
    <dgm:cxn modelId="{68FD332B-C4A3-4754-A90B-8D1A9A591926}" type="presParOf" srcId="{9548B675-B248-4241-921A-11049F4515F6}" destId="{F3FCD4FF-D269-46EC-9B82-96B858309FB7}" srcOrd="12" destOrd="0" presId="urn:microsoft.com/office/officeart/2008/layout/VerticalAccentList"/>
    <dgm:cxn modelId="{82CE07AA-6012-415F-8620-E2BC1D9190FC}" type="presParOf" srcId="{F3FCD4FF-D269-46EC-9B82-96B858309FB7}" destId="{B0B3AA52-F01E-43A4-BFEB-9352CF28FF3F}" srcOrd="0" destOrd="0" presId="urn:microsoft.com/office/officeart/2008/layout/VerticalAccentList"/>
    <dgm:cxn modelId="{C10A9EBB-C98D-46DD-A235-6E1EB0400F39}" type="presParOf" srcId="{9548B675-B248-4241-921A-11049F4515F6}" destId="{7C56BD2A-D773-4DAA-BCB6-91C28B7762F8}" srcOrd="13" destOrd="0" presId="urn:microsoft.com/office/officeart/2008/layout/VerticalAccentList"/>
    <dgm:cxn modelId="{93B15E84-E9A3-4E31-8CEB-2020F6C81B44}" type="presParOf" srcId="{7C56BD2A-D773-4DAA-BCB6-91C28B7762F8}" destId="{35F4695A-33AF-4327-AA7A-8F21FFBDDEBD}" srcOrd="0" destOrd="0" presId="urn:microsoft.com/office/officeart/2008/layout/VerticalAccentList"/>
    <dgm:cxn modelId="{9035AAFC-31EA-4E56-8B22-0D43CE49CE68}" type="presParOf" srcId="{7C56BD2A-D773-4DAA-BCB6-91C28B7762F8}" destId="{C90961FF-3524-4BD9-83F7-BA17F9045357}" srcOrd="1" destOrd="0" presId="urn:microsoft.com/office/officeart/2008/layout/VerticalAccentList"/>
    <dgm:cxn modelId="{B39F8E77-89E1-4E95-AE76-02FA72CF2510}" type="presParOf" srcId="{7C56BD2A-D773-4DAA-BCB6-91C28B7762F8}" destId="{73E7F8A5-E9BE-47DD-B7FC-538744FCB73F}" srcOrd="2" destOrd="0" presId="urn:microsoft.com/office/officeart/2008/layout/VerticalAccentList"/>
    <dgm:cxn modelId="{E41B48E9-9650-4DDB-838A-37291E379296}" type="presParOf" srcId="{7C56BD2A-D773-4DAA-BCB6-91C28B7762F8}" destId="{87C06564-E4CE-48C9-8236-54275AF8C35C}" srcOrd="3" destOrd="0" presId="urn:microsoft.com/office/officeart/2008/layout/VerticalAccentList"/>
    <dgm:cxn modelId="{473C5C24-7748-4C23-BD7E-ACC6A57A5AE8}" type="presParOf" srcId="{7C56BD2A-D773-4DAA-BCB6-91C28B7762F8}" destId="{61B80DE7-D32A-4099-9A16-5B0D125D8082}" srcOrd="4" destOrd="0" presId="urn:microsoft.com/office/officeart/2008/layout/VerticalAccentList"/>
    <dgm:cxn modelId="{49CBE0F0-1A3B-43D9-BA00-D52945AB309C}" type="presParOf" srcId="{7C56BD2A-D773-4DAA-BCB6-91C28B7762F8}" destId="{CFE9DEB8-4CA3-481A-95AE-D5D0CF4E34AF}" srcOrd="5" destOrd="0" presId="urn:microsoft.com/office/officeart/2008/layout/VerticalAccentList"/>
    <dgm:cxn modelId="{C1C62055-A223-42F8-8704-3C3DB687700B}" type="presParOf" srcId="{7C56BD2A-D773-4DAA-BCB6-91C28B7762F8}" destId="{AADCD320-FAC5-47EB-9A9E-828854E2DD5D}" srcOrd="6" destOrd="0" presId="urn:microsoft.com/office/officeart/2008/layout/VerticalAccentList"/>
    <dgm:cxn modelId="{D6309E5E-DD23-4F31-A74D-99F645181E7B}" type="presParOf" srcId="{9548B675-B248-4241-921A-11049F4515F6}" destId="{29327BA2-AAE5-44F2-AFD2-B8E3DADC8AED}" srcOrd="14" destOrd="0" presId="urn:microsoft.com/office/officeart/2008/layout/VerticalAccentList"/>
    <dgm:cxn modelId="{2919E3E7-D87B-411D-BC78-C1F286787CE2}" type="presParOf" srcId="{9548B675-B248-4241-921A-11049F4515F6}" destId="{28DBE875-7A08-4FAA-AFA3-02A8DBB4255E}" srcOrd="15" destOrd="0" presId="urn:microsoft.com/office/officeart/2008/layout/VerticalAccentList"/>
    <dgm:cxn modelId="{7B755D46-B4BD-4905-91B3-F0436D42FAA0}" type="presParOf" srcId="{28DBE875-7A08-4FAA-AFA3-02A8DBB4255E}" destId="{E7ECB9EF-F06C-4E38-AD76-9C0B54A32196}" srcOrd="0" destOrd="0" presId="urn:microsoft.com/office/officeart/2008/layout/VerticalAccentList"/>
    <dgm:cxn modelId="{8727835B-E7B6-4619-96A0-91D78154AB8E}" type="presParOf" srcId="{9548B675-B248-4241-921A-11049F4515F6}" destId="{B6D3406E-3967-4E90-A5DE-3E3F0BF78A3C}" srcOrd="16" destOrd="0" presId="urn:microsoft.com/office/officeart/2008/layout/VerticalAccentList"/>
    <dgm:cxn modelId="{F10398B0-B304-4B44-AD80-5F465689D648}" type="presParOf" srcId="{B6D3406E-3967-4E90-A5DE-3E3F0BF78A3C}" destId="{1F77CA2D-8A9E-4A50-ACE7-2B0D871CDDB5}" srcOrd="0" destOrd="0" presId="urn:microsoft.com/office/officeart/2008/layout/VerticalAccentList"/>
    <dgm:cxn modelId="{32FE80DE-0AD0-4BA1-8C82-6885638F9171}" type="presParOf" srcId="{B6D3406E-3967-4E90-A5DE-3E3F0BF78A3C}" destId="{10C3AE01-9C7E-4E46-98FC-8C07ABCF576C}" srcOrd="1" destOrd="0" presId="urn:microsoft.com/office/officeart/2008/layout/VerticalAccentList"/>
    <dgm:cxn modelId="{E3DA219B-C096-419B-9ACC-17636504D2B6}" type="presParOf" srcId="{B6D3406E-3967-4E90-A5DE-3E3F0BF78A3C}" destId="{A3D1C031-4415-4202-BF0A-4EFAD8947EC7}" srcOrd="2" destOrd="0" presId="urn:microsoft.com/office/officeart/2008/layout/VerticalAccentList"/>
    <dgm:cxn modelId="{746CE616-6CD0-480F-8B62-85818B7DE4BE}" type="presParOf" srcId="{B6D3406E-3967-4E90-A5DE-3E3F0BF78A3C}" destId="{1F70B872-6E41-49AB-9FA2-C18217A0289A}" srcOrd="3" destOrd="0" presId="urn:microsoft.com/office/officeart/2008/layout/VerticalAccentList"/>
    <dgm:cxn modelId="{0CF7ECEE-4881-484B-92D8-D1A6021FBA17}" type="presParOf" srcId="{B6D3406E-3967-4E90-A5DE-3E3F0BF78A3C}" destId="{88BC236F-77FC-4185-A14E-D8BA055567C3}" srcOrd="4" destOrd="0" presId="urn:microsoft.com/office/officeart/2008/layout/VerticalAccentList"/>
    <dgm:cxn modelId="{72A98F99-0969-4AC0-A2CD-47700E2FC493}" type="presParOf" srcId="{B6D3406E-3967-4E90-A5DE-3E3F0BF78A3C}" destId="{C0A4CF2D-8A50-41F6-9CE5-FDCB854ED665}" srcOrd="5" destOrd="0" presId="urn:microsoft.com/office/officeart/2008/layout/VerticalAccentList"/>
    <dgm:cxn modelId="{16948DA2-90AA-4C42-B125-FD220FC9D76E}" type="presParOf" srcId="{B6D3406E-3967-4E90-A5DE-3E3F0BF78A3C}" destId="{0935B4DB-0985-4A0C-8BBC-184BF7783736}" srcOrd="6" destOrd="0" presId="urn:microsoft.com/office/officeart/2008/layout/VerticalAccentList"/>
    <dgm:cxn modelId="{198C2264-6450-4603-BF17-16FBDFF914BE}" type="presParOf" srcId="{9548B675-B248-4241-921A-11049F4515F6}" destId="{E71F8D5E-F7F8-4D0D-8A86-977B7D9E8455}" srcOrd="17" destOrd="0" presId="urn:microsoft.com/office/officeart/2008/layout/VerticalAccentList"/>
    <dgm:cxn modelId="{E9E70ADD-4C9B-436D-8401-B819321E7646}" type="presParOf" srcId="{9548B675-B248-4241-921A-11049F4515F6}" destId="{C379F69D-410D-4D3D-974B-A3C64C3850FC}" srcOrd="18" destOrd="0" presId="urn:microsoft.com/office/officeart/2008/layout/VerticalAccentList"/>
    <dgm:cxn modelId="{9006F98E-5E14-4F86-9DEE-BC4692150DE6}" type="presParOf" srcId="{C379F69D-410D-4D3D-974B-A3C64C3850FC}" destId="{14140304-802D-41CB-8961-6674B571998A}" srcOrd="0" destOrd="0" presId="urn:microsoft.com/office/officeart/2008/layout/VerticalAccentList"/>
    <dgm:cxn modelId="{CEBC18C9-C783-41EA-A185-0838BAC60BBC}" type="presParOf" srcId="{9548B675-B248-4241-921A-11049F4515F6}" destId="{A3D06AA1-7338-4BA0-A461-E64637F66E0E}" srcOrd="19" destOrd="0" presId="urn:microsoft.com/office/officeart/2008/layout/VerticalAccentList"/>
    <dgm:cxn modelId="{04E9AEF9-C1F4-467B-9BE9-3BCA1B6618B0}" type="presParOf" srcId="{A3D06AA1-7338-4BA0-A461-E64637F66E0E}" destId="{1C6BE120-281F-43A6-9FE5-28B5424AA4ED}" srcOrd="0" destOrd="0" presId="urn:microsoft.com/office/officeart/2008/layout/VerticalAccentList"/>
    <dgm:cxn modelId="{C1F98431-EEB1-4101-A831-0BACB19CEAE2}" type="presParOf" srcId="{A3D06AA1-7338-4BA0-A461-E64637F66E0E}" destId="{A754926D-290F-4F46-8518-3A4639632AF4}" srcOrd="1" destOrd="0" presId="urn:microsoft.com/office/officeart/2008/layout/VerticalAccentList"/>
    <dgm:cxn modelId="{2FEA769E-D3E2-4D72-B847-7C3E86E608F9}" type="presParOf" srcId="{A3D06AA1-7338-4BA0-A461-E64637F66E0E}" destId="{127B7BA5-CF8B-455B-BC84-D08051366F54}" srcOrd="2" destOrd="0" presId="urn:microsoft.com/office/officeart/2008/layout/VerticalAccentList"/>
    <dgm:cxn modelId="{E54F4086-D9CA-4F8E-A4F2-1FD180A22112}" type="presParOf" srcId="{A3D06AA1-7338-4BA0-A461-E64637F66E0E}" destId="{2C76E4F7-FC72-48C2-B867-C19DAE7D6B59}" srcOrd="3" destOrd="0" presId="urn:microsoft.com/office/officeart/2008/layout/VerticalAccentList"/>
    <dgm:cxn modelId="{FE06653A-1C4F-46C4-969C-0C62FFE9D57A}" type="presParOf" srcId="{A3D06AA1-7338-4BA0-A461-E64637F66E0E}" destId="{4A4CECD3-4E96-4086-907E-BBF385933271}" srcOrd="4" destOrd="0" presId="urn:microsoft.com/office/officeart/2008/layout/VerticalAccentList"/>
    <dgm:cxn modelId="{73B4363D-BCC2-488C-86BC-D93F6CB11CC2}" type="presParOf" srcId="{A3D06AA1-7338-4BA0-A461-E64637F66E0E}" destId="{A04AD3E3-9871-4EF0-8EA4-8FE6310CC633}" srcOrd="5" destOrd="0" presId="urn:microsoft.com/office/officeart/2008/layout/VerticalAccentList"/>
    <dgm:cxn modelId="{BE8613CF-A1BE-464F-A43B-9B3AA52B0349}" type="presParOf" srcId="{A3D06AA1-7338-4BA0-A461-E64637F66E0E}" destId="{C5D00A44-DEFD-4D11-9C3D-F387A3CFBA87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3D8A1A0-9196-4197-AA0B-BE2EA2486466}" type="doc">
      <dgm:prSet loTypeId="urn:microsoft.com/office/officeart/2005/8/layout/hProcess11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3712A50-7809-4313-A290-573EE92BC6F1}">
      <dgm:prSet custT="1"/>
      <dgm:spPr/>
      <dgm:t>
        <a:bodyPr/>
        <a:lstStyle/>
        <a:p>
          <a:pPr rtl="0"/>
          <a:r>
            <a:rPr lang="ru-RU" sz="1200" b="1" dirty="0" smtClean="0"/>
            <a:t>1 Этап</a:t>
          </a:r>
        </a:p>
        <a:p>
          <a:pPr rtl="0"/>
          <a:r>
            <a:rPr lang="ru-RU" sz="1200" b="1" dirty="0" smtClean="0"/>
            <a:t>Приветствие, постановка проблемы</a:t>
          </a:r>
          <a:endParaRPr lang="ru-RU" sz="1200" dirty="0"/>
        </a:p>
      </dgm:t>
    </dgm:pt>
    <dgm:pt modelId="{F86D46BE-9D1C-4183-A7FC-39A0ADE841EB}" type="parTrans" cxnId="{61FAD49B-71D9-43A5-86C5-0630BCB95FAB}">
      <dgm:prSet/>
      <dgm:spPr/>
      <dgm:t>
        <a:bodyPr/>
        <a:lstStyle/>
        <a:p>
          <a:endParaRPr lang="ru-RU"/>
        </a:p>
      </dgm:t>
    </dgm:pt>
    <dgm:pt modelId="{733D5035-6BCA-47C5-8BBC-A1E1A6B5D3ED}" type="sibTrans" cxnId="{61FAD49B-71D9-43A5-86C5-0630BCB95FAB}">
      <dgm:prSet/>
      <dgm:spPr/>
      <dgm:t>
        <a:bodyPr/>
        <a:lstStyle/>
        <a:p>
          <a:endParaRPr lang="ru-RU"/>
        </a:p>
      </dgm:t>
    </dgm:pt>
    <dgm:pt modelId="{BE42C58D-93C8-413E-B972-A623F233A8A1}">
      <dgm:prSet custT="1"/>
      <dgm:spPr/>
      <dgm:t>
        <a:bodyPr/>
        <a:lstStyle/>
        <a:p>
          <a:pPr rtl="0"/>
          <a:r>
            <a:rPr lang="ru-RU" sz="1200" b="1" dirty="0" smtClean="0"/>
            <a:t>2 Этап</a:t>
          </a:r>
        </a:p>
        <a:p>
          <a:pPr rtl="0"/>
          <a:r>
            <a:rPr lang="ru-RU" sz="1200" b="1" dirty="0" smtClean="0"/>
            <a:t> Поиск решения проблемы, дискуссия, создание алгоритма</a:t>
          </a:r>
          <a:r>
            <a:rPr lang="ru-RU" sz="1000" b="1" dirty="0" smtClean="0"/>
            <a:t>. </a:t>
          </a:r>
          <a:endParaRPr lang="ru-RU" sz="1000" dirty="0"/>
        </a:p>
      </dgm:t>
    </dgm:pt>
    <dgm:pt modelId="{4A39B368-4C94-49F8-B84B-CFCCB0786D24}" type="parTrans" cxnId="{F720C12C-D837-4218-B4B0-D34B0C851DEA}">
      <dgm:prSet/>
      <dgm:spPr/>
      <dgm:t>
        <a:bodyPr/>
        <a:lstStyle/>
        <a:p>
          <a:endParaRPr lang="ru-RU"/>
        </a:p>
      </dgm:t>
    </dgm:pt>
    <dgm:pt modelId="{4C471EE8-5E17-4A8A-AB09-AE81619455C8}" type="sibTrans" cxnId="{F720C12C-D837-4218-B4B0-D34B0C851DEA}">
      <dgm:prSet/>
      <dgm:spPr/>
      <dgm:t>
        <a:bodyPr/>
        <a:lstStyle/>
        <a:p>
          <a:endParaRPr lang="ru-RU"/>
        </a:p>
      </dgm:t>
    </dgm:pt>
    <dgm:pt modelId="{2F60C1AF-4C34-485A-8F9B-D326F9AD54E2}">
      <dgm:prSet custT="1"/>
      <dgm:spPr/>
      <dgm:t>
        <a:bodyPr/>
        <a:lstStyle/>
        <a:p>
          <a:pPr rtl="0"/>
          <a:r>
            <a:rPr lang="ru-RU" sz="1200" b="1" dirty="0" smtClean="0"/>
            <a:t>3 Этап</a:t>
          </a:r>
        </a:p>
        <a:p>
          <a:pPr rtl="0"/>
          <a:r>
            <a:rPr lang="ru-RU" sz="1200" b="1" dirty="0" smtClean="0"/>
            <a:t>Закрепление нового знания по проблеме, или отработка алгоритма</a:t>
          </a:r>
          <a:r>
            <a:rPr lang="ru-RU" sz="1050" b="1" dirty="0" smtClean="0"/>
            <a:t>.</a:t>
          </a:r>
          <a:endParaRPr lang="ru-RU" sz="1050" dirty="0"/>
        </a:p>
      </dgm:t>
    </dgm:pt>
    <dgm:pt modelId="{34FC95D3-F9B9-451C-AFE1-3CB15290EF3B}" type="parTrans" cxnId="{0F9816A7-8D75-41B1-B6CF-4A48BC99F51E}">
      <dgm:prSet/>
      <dgm:spPr/>
      <dgm:t>
        <a:bodyPr/>
        <a:lstStyle/>
        <a:p>
          <a:endParaRPr lang="ru-RU"/>
        </a:p>
      </dgm:t>
    </dgm:pt>
    <dgm:pt modelId="{8003CFC8-5EF2-49F8-A1BF-8D0949CB0396}" type="sibTrans" cxnId="{0F9816A7-8D75-41B1-B6CF-4A48BC99F51E}">
      <dgm:prSet/>
      <dgm:spPr/>
      <dgm:t>
        <a:bodyPr/>
        <a:lstStyle/>
        <a:p>
          <a:endParaRPr lang="ru-RU"/>
        </a:p>
      </dgm:t>
    </dgm:pt>
    <dgm:pt modelId="{7C0EAFCC-D8FF-4A1C-B5F6-CA4031F8E645}" type="pres">
      <dgm:prSet presAssocID="{B3D8A1A0-9196-4197-AA0B-BE2EA248646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BC3A09-A712-4E7F-A799-B332AF84AA7A}" type="pres">
      <dgm:prSet presAssocID="{B3D8A1A0-9196-4197-AA0B-BE2EA2486466}" presName="arrow" presStyleLbl="bgShp" presStyleIdx="0" presStyleCnt="1" custLinFactNeighborX="495" custLinFactNeighborY="4503"/>
      <dgm:spPr/>
    </dgm:pt>
    <dgm:pt modelId="{D70CBD51-73B4-4ECC-9D82-4E4238442712}" type="pres">
      <dgm:prSet presAssocID="{B3D8A1A0-9196-4197-AA0B-BE2EA2486466}" presName="points" presStyleCnt="0"/>
      <dgm:spPr/>
    </dgm:pt>
    <dgm:pt modelId="{7F86B32A-F498-4F56-9F4D-87269A2ED190}" type="pres">
      <dgm:prSet presAssocID="{13712A50-7809-4313-A290-573EE92BC6F1}" presName="compositeA" presStyleCnt="0"/>
      <dgm:spPr/>
    </dgm:pt>
    <dgm:pt modelId="{079123D3-C08B-456A-9307-223D0DF1040B}" type="pres">
      <dgm:prSet presAssocID="{13712A50-7809-4313-A290-573EE92BC6F1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53E6F-19D7-46E4-A804-A9E9B19E6352}" type="pres">
      <dgm:prSet presAssocID="{13712A50-7809-4313-A290-573EE92BC6F1}" presName="circleA" presStyleLbl="node1" presStyleIdx="0" presStyleCnt="3"/>
      <dgm:spPr/>
    </dgm:pt>
    <dgm:pt modelId="{1F60B21B-E4F1-4238-A3A3-F472E14660D1}" type="pres">
      <dgm:prSet presAssocID="{13712A50-7809-4313-A290-573EE92BC6F1}" presName="spaceA" presStyleCnt="0"/>
      <dgm:spPr/>
    </dgm:pt>
    <dgm:pt modelId="{0DE127A5-4FDF-44B6-98B4-04FF94841C85}" type="pres">
      <dgm:prSet presAssocID="{733D5035-6BCA-47C5-8BBC-A1E1A6B5D3ED}" presName="space" presStyleCnt="0"/>
      <dgm:spPr/>
    </dgm:pt>
    <dgm:pt modelId="{4B6A0574-AC45-46C7-BC92-6426C02C9FDB}" type="pres">
      <dgm:prSet presAssocID="{BE42C58D-93C8-413E-B972-A623F233A8A1}" presName="compositeB" presStyleCnt="0"/>
      <dgm:spPr/>
    </dgm:pt>
    <dgm:pt modelId="{842008EA-D4B0-4CA7-BD07-E79EC8357CAF}" type="pres">
      <dgm:prSet presAssocID="{BE42C58D-93C8-413E-B972-A623F233A8A1}" presName="textB" presStyleLbl="revTx" presStyleIdx="1" presStyleCnt="3" custScaleX="120216" custLinFactNeighborX="12479" custLinFactNeighborY="-16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BA936-0B2D-4E22-8B9A-4EC2189B9265}" type="pres">
      <dgm:prSet presAssocID="{BE42C58D-93C8-413E-B972-A623F233A8A1}" presName="circleB" presStyleLbl="node1" presStyleIdx="1" presStyleCnt="3" custLinFactNeighborX="98510" custLinFactNeighborY="13134"/>
      <dgm:spPr/>
    </dgm:pt>
    <dgm:pt modelId="{5766B44B-7AFD-47CC-A9BC-2F6618C09C98}" type="pres">
      <dgm:prSet presAssocID="{BE42C58D-93C8-413E-B972-A623F233A8A1}" presName="spaceB" presStyleCnt="0"/>
      <dgm:spPr/>
    </dgm:pt>
    <dgm:pt modelId="{A487138B-CFC7-46CD-94A5-72CCB4D8E3B6}" type="pres">
      <dgm:prSet presAssocID="{4C471EE8-5E17-4A8A-AB09-AE81619455C8}" presName="space" presStyleCnt="0"/>
      <dgm:spPr/>
    </dgm:pt>
    <dgm:pt modelId="{2664DAFB-B515-4ECD-9E1E-804B081AAD4C}" type="pres">
      <dgm:prSet presAssocID="{2F60C1AF-4C34-485A-8F9B-D326F9AD54E2}" presName="compositeA" presStyleCnt="0"/>
      <dgm:spPr/>
    </dgm:pt>
    <dgm:pt modelId="{1167F1A1-3C05-4333-BBAE-1B2C17056EB4}" type="pres">
      <dgm:prSet presAssocID="{2F60C1AF-4C34-485A-8F9B-D326F9AD54E2}" presName="textA" presStyleLbl="revTx" presStyleIdx="2" presStyleCnt="3" custScaleX="140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70D334-8EF2-4CB3-8772-C5B153256B0B}" type="pres">
      <dgm:prSet presAssocID="{2F60C1AF-4C34-485A-8F9B-D326F9AD54E2}" presName="circleA" presStyleLbl="node1" presStyleIdx="2" presStyleCnt="3"/>
      <dgm:spPr/>
    </dgm:pt>
    <dgm:pt modelId="{47B9CB7D-A59B-48B4-9B2B-1E007A12CF88}" type="pres">
      <dgm:prSet presAssocID="{2F60C1AF-4C34-485A-8F9B-D326F9AD54E2}" presName="spaceA" presStyleCnt="0"/>
      <dgm:spPr/>
    </dgm:pt>
  </dgm:ptLst>
  <dgm:cxnLst>
    <dgm:cxn modelId="{FD59C7D3-56B0-4753-94B0-6A1BECC8B81F}" type="presOf" srcId="{13712A50-7809-4313-A290-573EE92BC6F1}" destId="{079123D3-C08B-456A-9307-223D0DF1040B}" srcOrd="0" destOrd="0" presId="urn:microsoft.com/office/officeart/2005/8/layout/hProcess11"/>
    <dgm:cxn modelId="{0F9816A7-8D75-41B1-B6CF-4A48BC99F51E}" srcId="{B3D8A1A0-9196-4197-AA0B-BE2EA2486466}" destId="{2F60C1AF-4C34-485A-8F9B-D326F9AD54E2}" srcOrd="2" destOrd="0" parTransId="{34FC95D3-F9B9-451C-AFE1-3CB15290EF3B}" sibTransId="{8003CFC8-5EF2-49F8-A1BF-8D0949CB0396}"/>
    <dgm:cxn modelId="{F720C12C-D837-4218-B4B0-D34B0C851DEA}" srcId="{B3D8A1A0-9196-4197-AA0B-BE2EA2486466}" destId="{BE42C58D-93C8-413E-B972-A623F233A8A1}" srcOrd="1" destOrd="0" parTransId="{4A39B368-4C94-49F8-B84B-CFCCB0786D24}" sibTransId="{4C471EE8-5E17-4A8A-AB09-AE81619455C8}"/>
    <dgm:cxn modelId="{1F076762-7F28-41D2-98C9-6B468564D113}" type="presOf" srcId="{BE42C58D-93C8-413E-B972-A623F233A8A1}" destId="{842008EA-D4B0-4CA7-BD07-E79EC8357CAF}" srcOrd="0" destOrd="0" presId="urn:microsoft.com/office/officeart/2005/8/layout/hProcess11"/>
    <dgm:cxn modelId="{3CA1B76B-DE7F-4A4D-B716-F33E9B3BF64C}" type="presOf" srcId="{B3D8A1A0-9196-4197-AA0B-BE2EA2486466}" destId="{7C0EAFCC-D8FF-4A1C-B5F6-CA4031F8E645}" srcOrd="0" destOrd="0" presId="urn:microsoft.com/office/officeart/2005/8/layout/hProcess11"/>
    <dgm:cxn modelId="{61FAD49B-71D9-43A5-86C5-0630BCB95FAB}" srcId="{B3D8A1A0-9196-4197-AA0B-BE2EA2486466}" destId="{13712A50-7809-4313-A290-573EE92BC6F1}" srcOrd="0" destOrd="0" parTransId="{F86D46BE-9D1C-4183-A7FC-39A0ADE841EB}" sibTransId="{733D5035-6BCA-47C5-8BBC-A1E1A6B5D3ED}"/>
    <dgm:cxn modelId="{69DB6E07-619A-4A2C-88B1-19D330F1754D}" type="presOf" srcId="{2F60C1AF-4C34-485A-8F9B-D326F9AD54E2}" destId="{1167F1A1-3C05-4333-BBAE-1B2C17056EB4}" srcOrd="0" destOrd="0" presId="urn:microsoft.com/office/officeart/2005/8/layout/hProcess11"/>
    <dgm:cxn modelId="{9785FA56-EF71-4A9A-8F7C-F9D779C80AEC}" type="presParOf" srcId="{7C0EAFCC-D8FF-4A1C-B5F6-CA4031F8E645}" destId="{5FBC3A09-A712-4E7F-A799-B332AF84AA7A}" srcOrd="0" destOrd="0" presId="urn:microsoft.com/office/officeart/2005/8/layout/hProcess11"/>
    <dgm:cxn modelId="{241036F0-5347-4670-8E52-D6728443EFAD}" type="presParOf" srcId="{7C0EAFCC-D8FF-4A1C-B5F6-CA4031F8E645}" destId="{D70CBD51-73B4-4ECC-9D82-4E4238442712}" srcOrd="1" destOrd="0" presId="urn:microsoft.com/office/officeart/2005/8/layout/hProcess11"/>
    <dgm:cxn modelId="{CF9E4354-9726-40EC-ACC3-DC7C80327DAE}" type="presParOf" srcId="{D70CBD51-73B4-4ECC-9D82-4E4238442712}" destId="{7F86B32A-F498-4F56-9F4D-87269A2ED190}" srcOrd="0" destOrd="0" presId="urn:microsoft.com/office/officeart/2005/8/layout/hProcess11"/>
    <dgm:cxn modelId="{72403263-3FD0-4CC4-AFE6-ADBFE10A4F56}" type="presParOf" srcId="{7F86B32A-F498-4F56-9F4D-87269A2ED190}" destId="{079123D3-C08B-456A-9307-223D0DF1040B}" srcOrd="0" destOrd="0" presId="urn:microsoft.com/office/officeart/2005/8/layout/hProcess11"/>
    <dgm:cxn modelId="{CE30D073-22DE-4CC3-9892-4374A41B0A21}" type="presParOf" srcId="{7F86B32A-F498-4F56-9F4D-87269A2ED190}" destId="{3DF53E6F-19D7-46E4-A804-A9E9B19E6352}" srcOrd="1" destOrd="0" presId="urn:microsoft.com/office/officeart/2005/8/layout/hProcess11"/>
    <dgm:cxn modelId="{A7EEE163-D692-4F0E-A530-820535E910C4}" type="presParOf" srcId="{7F86B32A-F498-4F56-9F4D-87269A2ED190}" destId="{1F60B21B-E4F1-4238-A3A3-F472E14660D1}" srcOrd="2" destOrd="0" presId="urn:microsoft.com/office/officeart/2005/8/layout/hProcess11"/>
    <dgm:cxn modelId="{AE15A66F-7A1C-4B63-858C-9809F5D4A658}" type="presParOf" srcId="{D70CBD51-73B4-4ECC-9D82-4E4238442712}" destId="{0DE127A5-4FDF-44B6-98B4-04FF94841C85}" srcOrd="1" destOrd="0" presId="urn:microsoft.com/office/officeart/2005/8/layout/hProcess11"/>
    <dgm:cxn modelId="{C70A8778-EA3A-4E32-BF1F-3FBB8B40C657}" type="presParOf" srcId="{D70CBD51-73B4-4ECC-9D82-4E4238442712}" destId="{4B6A0574-AC45-46C7-BC92-6426C02C9FDB}" srcOrd="2" destOrd="0" presId="urn:microsoft.com/office/officeart/2005/8/layout/hProcess11"/>
    <dgm:cxn modelId="{D2BB58B9-D28E-4769-9A55-E98DD2D2A8B6}" type="presParOf" srcId="{4B6A0574-AC45-46C7-BC92-6426C02C9FDB}" destId="{842008EA-D4B0-4CA7-BD07-E79EC8357CAF}" srcOrd="0" destOrd="0" presId="urn:microsoft.com/office/officeart/2005/8/layout/hProcess11"/>
    <dgm:cxn modelId="{5F0184EC-6970-45D3-8418-4881AC701D6B}" type="presParOf" srcId="{4B6A0574-AC45-46C7-BC92-6426C02C9FDB}" destId="{9F2BA936-0B2D-4E22-8B9A-4EC2189B9265}" srcOrd="1" destOrd="0" presId="urn:microsoft.com/office/officeart/2005/8/layout/hProcess11"/>
    <dgm:cxn modelId="{7A7950D7-7FD3-4DC4-9ECC-6FD15AF9996F}" type="presParOf" srcId="{4B6A0574-AC45-46C7-BC92-6426C02C9FDB}" destId="{5766B44B-7AFD-47CC-A9BC-2F6618C09C98}" srcOrd="2" destOrd="0" presId="urn:microsoft.com/office/officeart/2005/8/layout/hProcess11"/>
    <dgm:cxn modelId="{B8FB5713-3267-42E8-9FD5-22BAB1B68743}" type="presParOf" srcId="{D70CBD51-73B4-4ECC-9D82-4E4238442712}" destId="{A487138B-CFC7-46CD-94A5-72CCB4D8E3B6}" srcOrd="3" destOrd="0" presId="urn:microsoft.com/office/officeart/2005/8/layout/hProcess11"/>
    <dgm:cxn modelId="{3CB54621-4778-4FD6-859B-5A11A5058AE4}" type="presParOf" srcId="{D70CBD51-73B4-4ECC-9D82-4E4238442712}" destId="{2664DAFB-B515-4ECD-9E1E-804B081AAD4C}" srcOrd="4" destOrd="0" presId="urn:microsoft.com/office/officeart/2005/8/layout/hProcess11"/>
    <dgm:cxn modelId="{84EE39B9-9839-45C3-B4D3-A8E631056A66}" type="presParOf" srcId="{2664DAFB-B515-4ECD-9E1E-804B081AAD4C}" destId="{1167F1A1-3C05-4333-BBAE-1B2C17056EB4}" srcOrd="0" destOrd="0" presId="urn:microsoft.com/office/officeart/2005/8/layout/hProcess11"/>
    <dgm:cxn modelId="{B709D500-6E34-4C17-BEC0-CD8D01E2E5AE}" type="presParOf" srcId="{2664DAFB-B515-4ECD-9E1E-804B081AAD4C}" destId="{D170D334-8EF2-4CB3-8772-C5B153256B0B}" srcOrd="1" destOrd="0" presId="urn:microsoft.com/office/officeart/2005/8/layout/hProcess11"/>
    <dgm:cxn modelId="{D98CCA95-66CC-4207-AADD-4F3BE5538B91}" type="presParOf" srcId="{2664DAFB-B515-4ECD-9E1E-804B081AAD4C}" destId="{47B9CB7D-A59B-48B4-9B2B-1E007A12CF88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FC43DF0-AFA4-422E-99EC-2C42D88129CA}" type="doc">
      <dgm:prSet loTypeId="urn:microsoft.com/office/officeart/2005/8/layout/matrix1" loCatId="matrix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269580-04D6-4C5B-B7FE-DC4D662333F3}">
      <dgm:prSet phldrT="[Текст]" custT="1"/>
      <dgm:spPr/>
      <dgm:t>
        <a:bodyPr/>
        <a:lstStyle/>
        <a:p>
          <a:pPr rtl="0"/>
          <a:r>
            <a:rPr lang="ru-RU" sz="1200" b="1" dirty="0" smtClean="0">
              <a:ln>
                <a:solidFill>
                  <a:schemeClr val="accent1"/>
                </a:solidFill>
              </a:ln>
            </a:rPr>
            <a:t>Вспомогательные методы</a:t>
          </a:r>
          <a:endParaRPr lang="ru-RU" sz="1200" dirty="0">
            <a:ln>
              <a:solidFill>
                <a:schemeClr val="accent1"/>
              </a:solidFill>
            </a:ln>
          </a:endParaRPr>
        </a:p>
      </dgm:t>
    </dgm:pt>
    <dgm:pt modelId="{5447E86D-078D-4108-B097-45C63ED75664}" type="parTrans" cxnId="{DF6D7DF6-1811-4C33-9E25-5DB899C9E27A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2780A353-B47E-498E-9542-9CFE2A6EF24E}" type="sibTrans" cxnId="{DF6D7DF6-1811-4C33-9E25-5DB899C9E27A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7FDF2EED-CC4B-44FD-BA78-040297E470E3}">
      <dgm:prSet phldrT="[Текст]" custT="1"/>
      <dgm:spPr/>
      <dgm:t>
        <a:bodyPr/>
        <a:lstStyle/>
        <a:p>
          <a:pPr rtl="0"/>
          <a:r>
            <a:rPr lang="ru-RU" sz="1200" b="0" dirty="0" smtClean="0">
              <a:ln>
                <a:solidFill>
                  <a:schemeClr val="bg1"/>
                </a:solidFill>
              </a:ln>
            </a:rPr>
            <a:t>Живопись, изобразительное искусство</a:t>
          </a:r>
          <a:endParaRPr lang="ru-RU" sz="1200" b="0" dirty="0">
            <a:ln>
              <a:solidFill>
                <a:schemeClr val="bg1"/>
              </a:solidFill>
            </a:ln>
          </a:endParaRPr>
        </a:p>
      </dgm:t>
    </dgm:pt>
    <dgm:pt modelId="{FE88F461-8B90-46B7-884C-D0BAD0328345}" type="parTrans" cxnId="{8BA5EFD9-7BF7-48D9-B929-5A3D5D06410F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C8EAC273-C9BC-46AE-B02A-58657DE43E62}" type="sibTrans" cxnId="{8BA5EFD9-7BF7-48D9-B929-5A3D5D06410F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D049CB87-738C-49CE-8ABF-3FE1756E8998}">
      <dgm:prSet phldrT="[Текст]" custT="1"/>
      <dgm:spPr/>
      <dgm:t>
        <a:bodyPr/>
        <a:lstStyle/>
        <a:p>
          <a:r>
            <a:rPr lang="ru-RU" sz="1400" b="0" dirty="0" smtClean="0">
              <a:ln>
                <a:solidFill>
                  <a:schemeClr val="bg1"/>
                </a:solidFill>
              </a:ln>
            </a:rPr>
            <a:t>Виды и методы</a:t>
          </a:r>
        </a:p>
        <a:p>
          <a:r>
            <a:rPr lang="ru-RU" sz="1400" b="0" dirty="0" smtClean="0">
              <a:ln>
                <a:solidFill>
                  <a:schemeClr val="bg1"/>
                </a:solidFill>
              </a:ln>
            </a:rPr>
            <a:t> арт-терапии</a:t>
          </a:r>
          <a:endParaRPr lang="ru-RU" sz="1400" b="0" dirty="0">
            <a:ln>
              <a:solidFill>
                <a:schemeClr val="bg1"/>
              </a:solidFill>
            </a:ln>
          </a:endParaRPr>
        </a:p>
      </dgm:t>
    </dgm:pt>
    <dgm:pt modelId="{B33B01E1-743F-4729-8862-B0508579330D}" type="parTrans" cxnId="{A87C4FEB-EEAC-4E88-BA74-D85C33325932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B7DEA6D1-23E0-4370-AABB-2B10D82A9828}" type="sibTrans" cxnId="{A87C4FEB-EEAC-4E88-BA74-D85C33325932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6E49D5A7-2080-41D7-ADCC-CDA41B46EC7F}">
      <dgm:prSet phldrT="[Текст]" custT="1"/>
      <dgm:spPr/>
      <dgm:t>
        <a:bodyPr/>
        <a:lstStyle/>
        <a:p>
          <a:r>
            <a:rPr lang="ru-RU" sz="16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Музыка</a:t>
          </a:r>
          <a:endParaRPr lang="ru-RU" sz="1600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gm:t>
    </dgm:pt>
    <dgm:pt modelId="{848EC8F9-036F-4BEB-8802-4047485F2A09}" type="parTrans" cxnId="{726E3158-3402-4238-975D-FB50361BBFB9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E0E45100-2B82-4A0F-A2BB-A20DD0575558}" type="sibTrans" cxnId="{726E3158-3402-4238-975D-FB50361BBFB9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B9A5B821-F8C6-4497-BD50-0281EF55FE1B}">
      <dgm:prSet phldrT="[Текст]" custT="1"/>
      <dgm:spPr/>
      <dgm:t>
        <a:bodyPr/>
        <a:lstStyle/>
        <a:p>
          <a:r>
            <a:rPr lang="ru-RU" sz="16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Видеоролики, мультфильмы</a:t>
          </a:r>
          <a:endParaRPr lang="ru-RU" sz="1600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gm:t>
    </dgm:pt>
    <dgm:pt modelId="{2D6F0757-9F24-4CFA-AAF2-4C991AE08D56}" type="parTrans" cxnId="{B13915EE-F99E-4F09-B900-4F387595C5F2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5CDB0F99-AE2C-4B85-B154-D4A8E7D83E2D}" type="sibTrans" cxnId="{B13915EE-F99E-4F09-B900-4F387595C5F2}">
      <dgm:prSet/>
      <dgm:spPr/>
      <dgm:t>
        <a:bodyPr/>
        <a:lstStyle/>
        <a:p>
          <a:endParaRPr lang="ru-RU">
            <a:ln>
              <a:solidFill>
                <a:schemeClr val="bg1"/>
              </a:solidFill>
            </a:ln>
          </a:endParaRPr>
        </a:p>
      </dgm:t>
    </dgm:pt>
    <dgm:pt modelId="{32BFF33A-923C-48D8-86ED-1BFF8A4301AA}" type="pres">
      <dgm:prSet presAssocID="{6FC43DF0-AFA4-422E-99EC-2C42D88129CA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75A813-9D20-44EF-A460-086D1482D16B}" type="pres">
      <dgm:prSet presAssocID="{6FC43DF0-AFA4-422E-99EC-2C42D88129CA}" presName="matrix" presStyleCnt="0"/>
      <dgm:spPr/>
    </dgm:pt>
    <dgm:pt modelId="{2313D9BB-E439-42D7-8925-51B71431B4AE}" type="pres">
      <dgm:prSet presAssocID="{6FC43DF0-AFA4-422E-99EC-2C42D88129CA}" presName="tile1" presStyleLbl="node1" presStyleIdx="0" presStyleCnt="4" custLinFactNeighborX="522" custLinFactNeighborY="730"/>
      <dgm:spPr/>
      <dgm:t>
        <a:bodyPr/>
        <a:lstStyle/>
        <a:p>
          <a:endParaRPr lang="ru-RU"/>
        </a:p>
      </dgm:t>
    </dgm:pt>
    <dgm:pt modelId="{944E910E-ECEE-46FF-977B-60FFCEE6C5BD}" type="pres">
      <dgm:prSet presAssocID="{6FC43DF0-AFA4-422E-99EC-2C42D88129C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5975A3-40F3-4CC8-829E-B942BB6205D3}" type="pres">
      <dgm:prSet presAssocID="{6FC43DF0-AFA4-422E-99EC-2C42D88129CA}" presName="tile2" presStyleLbl="node1" presStyleIdx="1" presStyleCnt="4" custLinFactNeighborX="1566" custLinFactNeighborY="646"/>
      <dgm:spPr/>
      <dgm:t>
        <a:bodyPr/>
        <a:lstStyle/>
        <a:p>
          <a:endParaRPr lang="ru-RU"/>
        </a:p>
      </dgm:t>
    </dgm:pt>
    <dgm:pt modelId="{650BBFB7-80D1-4BD3-8008-A5B00E40BD26}" type="pres">
      <dgm:prSet presAssocID="{6FC43DF0-AFA4-422E-99EC-2C42D88129C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23F7D0-1B3B-410B-B7AD-E0B08571D1FD}" type="pres">
      <dgm:prSet presAssocID="{6FC43DF0-AFA4-422E-99EC-2C42D88129CA}" presName="tile3" presStyleLbl="node1" presStyleIdx="2" presStyleCnt="4"/>
      <dgm:spPr/>
      <dgm:t>
        <a:bodyPr/>
        <a:lstStyle/>
        <a:p>
          <a:endParaRPr lang="ru-RU"/>
        </a:p>
      </dgm:t>
    </dgm:pt>
    <dgm:pt modelId="{8196CF5B-1BF6-48C7-A0C2-105339F11C2D}" type="pres">
      <dgm:prSet presAssocID="{6FC43DF0-AFA4-422E-99EC-2C42D88129C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D1268D-041A-4058-BFAF-0A73E05290EC}" type="pres">
      <dgm:prSet presAssocID="{6FC43DF0-AFA4-422E-99EC-2C42D88129CA}" presName="tile4" presStyleLbl="node1" presStyleIdx="3" presStyleCnt="4"/>
      <dgm:spPr/>
      <dgm:t>
        <a:bodyPr/>
        <a:lstStyle/>
        <a:p>
          <a:endParaRPr lang="ru-RU"/>
        </a:p>
      </dgm:t>
    </dgm:pt>
    <dgm:pt modelId="{3091055D-9FDC-43E4-89F4-94D09D81D08B}" type="pres">
      <dgm:prSet presAssocID="{6FC43DF0-AFA4-422E-99EC-2C42D88129C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AA3FB8-734D-4584-8090-84B8E2797DAC}" type="pres">
      <dgm:prSet presAssocID="{6FC43DF0-AFA4-422E-99EC-2C42D88129CA}" presName="centerTile" presStyleLbl="fgShp" presStyleIdx="0" presStyleCnt="1" custScaleX="123792" custScaleY="12799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2B40904B-3E7C-4156-A126-C4F799B25E2B}" type="presOf" srcId="{D049CB87-738C-49CE-8ABF-3FE1756E8998}" destId="{650BBFB7-80D1-4BD3-8008-A5B00E40BD26}" srcOrd="1" destOrd="0" presId="urn:microsoft.com/office/officeart/2005/8/layout/matrix1"/>
    <dgm:cxn modelId="{0AE8968E-28A9-4647-A492-1320F71ECE15}" type="presOf" srcId="{6FC43DF0-AFA4-422E-99EC-2C42D88129CA}" destId="{32BFF33A-923C-48D8-86ED-1BFF8A4301AA}" srcOrd="0" destOrd="0" presId="urn:microsoft.com/office/officeart/2005/8/layout/matrix1"/>
    <dgm:cxn modelId="{A87C4FEB-EEAC-4E88-BA74-D85C33325932}" srcId="{B6269580-04D6-4C5B-B7FE-DC4D662333F3}" destId="{D049CB87-738C-49CE-8ABF-3FE1756E8998}" srcOrd="1" destOrd="0" parTransId="{B33B01E1-743F-4729-8862-B0508579330D}" sibTransId="{B7DEA6D1-23E0-4370-AABB-2B10D82A9828}"/>
    <dgm:cxn modelId="{17DECF10-D019-4E02-A3A9-59624A447577}" type="presOf" srcId="{B9A5B821-F8C6-4497-BD50-0281EF55FE1B}" destId="{A1D1268D-041A-4058-BFAF-0A73E05290EC}" srcOrd="0" destOrd="0" presId="urn:microsoft.com/office/officeart/2005/8/layout/matrix1"/>
    <dgm:cxn modelId="{B506FBFF-86CE-43EF-94EC-274D409C881D}" type="presOf" srcId="{6E49D5A7-2080-41D7-ADCC-CDA41B46EC7F}" destId="{3B23F7D0-1B3B-410B-B7AD-E0B08571D1FD}" srcOrd="0" destOrd="0" presId="urn:microsoft.com/office/officeart/2005/8/layout/matrix1"/>
    <dgm:cxn modelId="{8834FE6C-8444-4038-AF8B-04701B1685A3}" type="presOf" srcId="{B6269580-04D6-4C5B-B7FE-DC4D662333F3}" destId="{3AAA3FB8-734D-4584-8090-84B8E2797DAC}" srcOrd="0" destOrd="0" presId="urn:microsoft.com/office/officeart/2005/8/layout/matrix1"/>
    <dgm:cxn modelId="{AA02AEA3-7014-45B2-AA10-8AD6BDB10276}" type="presOf" srcId="{7FDF2EED-CC4B-44FD-BA78-040297E470E3}" destId="{944E910E-ECEE-46FF-977B-60FFCEE6C5BD}" srcOrd="1" destOrd="0" presId="urn:microsoft.com/office/officeart/2005/8/layout/matrix1"/>
    <dgm:cxn modelId="{8216A55A-4686-48D7-BB24-5FACE836BB28}" type="presOf" srcId="{B9A5B821-F8C6-4497-BD50-0281EF55FE1B}" destId="{3091055D-9FDC-43E4-89F4-94D09D81D08B}" srcOrd="1" destOrd="0" presId="urn:microsoft.com/office/officeart/2005/8/layout/matrix1"/>
    <dgm:cxn modelId="{0E97AD54-A86C-4741-A456-A04D169F6BDC}" type="presOf" srcId="{6E49D5A7-2080-41D7-ADCC-CDA41B46EC7F}" destId="{8196CF5B-1BF6-48C7-A0C2-105339F11C2D}" srcOrd="1" destOrd="0" presId="urn:microsoft.com/office/officeart/2005/8/layout/matrix1"/>
    <dgm:cxn modelId="{8BA5EFD9-7BF7-48D9-B929-5A3D5D06410F}" srcId="{B6269580-04D6-4C5B-B7FE-DC4D662333F3}" destId="{7FDF2EED-CC4B-44FD-BA78-040297E470E3}" srcOrd="0" destOrd="0" parTransId="{FE88F461-8B90-46B7-884C-D0BAD0328345}" sibTransId="{C8EAC273-C9BC-46AE-B02A-58657DE43E62}"/>
    <dgm:cxn modelId="{90F70D50-B7E5-4D76-8473-C804CC6799FE}" type="presOf" srcId="{7FDF2EED-CC4B-44FD-BA78-040297E470E3}" destId="{2313D9BB-E439-42D7-8925-51B71431B4AE}" srcOrd="0" destOrd="0" presId="urn:microsoft.com/office/officeart/2005/8/layout/matrix1"/>
    <dgm:cxn modelId="{85078A03-5E25-4C48-9796-73CDB0C5CE9D}" type="presOf" srcId="{D049CB87-738C-49CE-8ABF-3FE1756E8998}" destId="{0C5975A3-40F3-4CC8-829E-B942BB6205D3}" srcOrd="0" destOrd="0" presId="urn:microsoft.com/office/officeart/2005/8/layout/matrix1"/>
    <dgm:cxn modelId="{DF6D7DF6-1811-4C33-9E25-5DB899C9E27A}" srcId="{6FC43DF0-AFA4-422E-99EC-2C42D88129CA}" destId="{B6269580-04D6-4C5B-B7FE-DC4D662333F3}" srcOrd="0" destOrd="0" parTransId="{5447E86D-078D-4108-B097-45C63ED75664}" sibTransId="{2780A353-B47E-498E-9542-9CFE2A6EF24E}"/>
    <dgm:cxn modelId="{726E3158-3402-4238-975D-FB50361BBFB9}" srcId="{B6269580-04D6-4C5B-B7FE-DC4D662333F3}" destId="{6E49D5A7-2080-41D7-ADCC-CDA41B46EC7F}" srcOrd="2" destOrd="0" parTransId="{848EC8F9-036F-4BEB-8802-4047485F2A09}" sibTransId="{E0E45100-2B82-4A0F-A2BB-A20DD0575558}"/>
    <dgm:cxn modelId="{B13915EE-F99E-4F09-B900-4F387595C5F2}" srcId="{B6269580-04D6-4C5B-B7FE-DC4D662333F3}" destId="{B9A5B821-F8C6-4497-BD50-0281EF55FE1B}" srcOrd="3" destOrd="0" parTransId="{2D6F0757-9F24-4CFA-AAF2-4C991AE08D56}" sibTransId="{5CDB0F99-AE2C-4B85-B154-D4A8E7D83E2D}"/>
    <dgm:cxn modelId="{1715783C-2E55-47BD-9312-909E3099A1E8}" type="presParOf" srcId="{32BFF33A-923C-48D8-86ED-1BFF8A4301AA}" destId="{D575A813-9D20-44EF-A460-086D1482D16B}" srcOrd="0" destOrd="0" presId="urn:microsoft.com/office/officeart/2005/8/layout/matrix1"/>
    <dgm:cxn modelId="{735D00AD-05E9-40C2-942D-709767FDD456}" type="presParOf" srcId="{D575A813-9D20-44EF-A460-086D1482D16B}" destId="{2313D9BB-E439-42D7-8925-51B71431B4AE}" srcOrd="0" destOrd="0" presId="urn:microsoft.com/office/officeart/2005/8/layout/matrix1"/>
    <dgm:cxn modelId="{CD90D59F-D5A9-42A5-98BD-32BED4B32726}" type="presParOf" srcId="{D575A813-9D20-44EF-A460-086D1482D16B}" destId="{944E910E-ECEE-46FF-977B-60FFCEE6C5BD}" srcOrd="1" destOrd="0" presId="urn:microsoft.com/office/officeart/2005/8/layout/matrix1"/>
    <dgm:cxn modelId="{E5010FC8-9057-4612-92CD-0033B69BA14A}" type="presParOf" srcId="{D575A813-9D20-44EF-A460-086D1482D16B}" destId="{0C5975A3-40F3-4CC8-829E-B942BB6205D3}" srcOrd="2" destOrd="0" presId="urn:microsoft.com/office/officeart/2005/8/layout/matrix1"/>
    <dgm:cxn modelId="{74D16A01-B463-43E7-944E-AE84630EBB9B}" type="presParOf" srcId="{D575A813-9D20-44EF-A460-086D1482D16B}" destId="{650BBFB7-80D1-4BD3-8008-A5B00E40BD26}" srcOrd="3" destOrd="0" presId="urn:microsoft.com/office/officeart/2005/8/layout/matrix1"/>
    <dgm:cxn modelId="{F1646FA3-E036-4AA7-8B5F-8DE70B12C6F8}" type="presParOf" srcId="{D575A813-9D20-44EF-A460-086D1482D16B}" destId="{3B23F7D0-1B3B-410B-B7AD-E0B08571D1FD}" srcOrd="4" destOrd="0" presId="urn:microsoft.com/office/officeart/2005/8/layout/matrix1"/>
    <dgm:cxn modelId="{8664E6F6-B2C0-4CEC-9603-6094334A31D3}" type="presParOf" srcId="{D575A813-9D20-44EF-A460-086D1482D16B}" destId="{8196CF5B-1BF6-48C7-A0C2-105339F11C2D}" srcOrd="5" destOrd="0" presId="urn:microsoft.com/office/officeart/2005/8/layout/matrix1"/>
    <dgm:cxn modelId="{04272622-8F69-47C1-86B3-FF8B50AF455C}" type="presParOf" srcId="{D575A813-9D20-44EF-A460-086D1482D16B}" destId="{A1D1268D-041A-4058-BFAF-0A73E05290EC}" srcOrd="6" destOrd="0" presId="urn:microsoft.com/office/officeart/2005/8/layout/matrix1"/>
    <dgm:cxn modelId="{00DDB47B-126F-46C0-A2BC-FF0B414AFCCA}" type="presParOf" srcId="{D575A813-9D20-44EF-A460-086D1482D16B}" destId="{3091055D-9FDC-43E4-89F4-94D09D81D08B}" srcOrd="7" destOrd="0" presId="urn:microsoft.com/office/officeart/2005/8/layout/matrix1"/>
    <dgm:cxn modelId="{0B86D12B-3E23-4555-839B-75AF63490F9A}" type="presParOf" srcId="{32BFF33A-923C-48D8-86ED-1BFF8A4301AA}" destId="{3AAA3FB8-734D-4584-8090-84B8E2797DAC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40B9663-D459-4190-8869-B94BBA4CD284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33AE25C-F16E-49DD-8099-D9784064035E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Интеллектуальная викторина</a:t>
          </a:r>
          <a:endParaRPr lang="ru-RU" sz="1400" b="1" dirty="0"/>
        </a:p>
      </dgm:t>
    </dgm:pt>
    <dgm:pt modelId="{EEB9B676-4532-48A2-915E-92CE22CFFCAA}" type="parTrans" cxnId="{E1C37790-C45D-4776-885E-1C7AA5A4F014}">
      <dgm:prSet/>
      <dgm:spPr/>
      <dgm:t>
        <a:bodyPr/>
        <a:lstStyle/>
        <a:p>
          <a:endParaRPr lang="ru-RU"/>
        </a:p>
      </dgm:t>
    </dgm:pt>
    <dgm:pt modelId="{36A94DB5-9EAD-47B4-B795-FDD4B9934533}" type="sibTrans" cxnId="{E1C37790-C45D-4776-885E-1C7AA5A4F014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6B67FAB-3FF7-4B4F-A892-5C69DED032E2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«Эксперименты с песней»</a:t>
          </a:r>
          <a:endParaRPr lang="ru-RU" sz="1400" b="1" dirty="0"/>
        </a:p>
      </dgm:t>
    </dgm:pt>
    <dgm:pt modelId="{5D7237D9-755A-448C-834B-7E691B7AB3C8}" type="parTrans" cxnId="{1D19D3D5-C351-48D2-BA99-A96FDE8B026E}">
      <dgm:prSet/>
      <dgm:spPr/>
      <dgm:t>
        <a:bodyPr/>
        <a:lstStyle/>
        <a:p>
          <a:endParaRPr lang="ru-RU"/>
        </a:p>
      </dgm:t>
    </dgm:pt>
    <dgm:pt modelId="{BE2FFDCE-62C7-479A-A339-38A8A3F8CDEB}" type="sibTrans" cxnId="{1D19D3D5-C351-48D2-BA99-A96FDE8B026E}">
      <dgm:prSet/>
      <dgm:spPr/>
      <dgm:t>
        <a:bodyPr/>
        <a:lstStyle/>
        <a:p>
          <a:endParaRPr lang="ru-RU"/>
        </a:p>
      </dgm:t>
    </dgm:pt>
    <dgm:pt modelId="{ADB011F7-D471-4C10-8A03-C4C8F724C78E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Разминочные упражнения</a:t>
          </a:r>
          <a:br>
            <a:rPr lang="ru-RU" sz="1400" b="1" dirty="0" smtClean="0">
              <a:ea typeface="+mn-ea"/>
              <a:cs typeface="+mn-cs"/>
            </a:rPr>
          </a:br>
          <a:endParaRPr lang="ru-RU" sz="1400" b="1" dirty="0"/>
        </a:p>
      </dgm:t>
    </dgm:pt>
    <dgm:pt modelId="{7D5748B6-6F8A-49FE-A9C1-9C8794F54CEC}" type="parTrans" cxnId="{FAEE63DE-2AA0-45E5-BE1C-10F6661DEE01}">
      <dgm:prSet/>
      <dgm:spPr/>
      <dgm:t>
        <a:bodyPr/>
        <a:lstStyle/>
        <a:p>
          <a:endParaRPr lang="ru-RU"/>
        </a:p>
      </dgm:t>
    </dgm:pt>
    <dgm:pt modelId="{20A56C8F-B10C-49EC-9FEE-1C4299ADF337}" type="sibTrans" cxnId="{FAEE63DE-2AA0-45E5-BE1C-10F6661DEE01}">
      <dgm:prSet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AFEBFC1-B421-4B21-B429-985687F06409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Психогимнастика</a:t>
          </a:r>
          <a:endParaRPr lang="ru-RU" sz="1400" b="1" dirty="0"/>
        </a:p>
      </dgm:t>
    </dgm:pt>
    <dgm:pt modelId="{D8F0AFF2-004B-48F0-BC40-A9925EC7735F}" type="parTrans" cxnId="{7F7EFC2B-BC5E-40F4-9B73-4A329E00D2D0}">
      <dgm:prSet/>
      <dgm:spPr/>
      <dgm:t>
        <a:bodyPr/>
        <a:lstStyle/>
        <a:p>
          <a:endParaRPr lang="ru-RU"/>
        </a:p>
      </dgm:t>
    </dgm:pt>
    <dgm:pt modelId="{096F856E-9186-42B6-9A8A-15358A7F74B4}" type="sibTrans" cxnId="{7F7EFC2B-BC5E-40F4-9B73-4A329E00D2D0}">
      <dgm:prSet/>
      <dgm:spPr/>
      <dgm:t>
        <a:bodyPr/>
        <a:lstStyle/>
        <a:p>
          <a:endParaRPr lang="ru-RU"/>
        </a:p>
      </dgm:t>
    </dgm:pt>
    <dgm:pt modelId="{46EADF63-D585-4CD1-8C11-F3362FE7DA0F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Невербальные «языки» общения</a:t>
          </a:r>
          <a:endParaRPr lang="ru-RU" sz="1400" b="1" dirty="0"/>
        </a:p>
      </dgm:t>
    </dgm:pt>
    <dgm:pt modelId="{C1A74768-519E-4184-97A7-DC73913BDB3F}" type="parTrans" cxnId="{6CD551C3-E61C-4CC7-97AC-F56907690AA6}">
      <dgm:prSet/>
      <dgm:spPr/>
      <dgm:t>
        <a:bodyPr/>
        <a:lstStyle/>
        <a:p>
          <a:endParaRPr lang="ru-RU"/>
        </a:p>
      </dgm:t>
    </dgm:pt>
    <dgm:pt modelId="{F4D2E5B7-285D-4F95-979C-156A9E7C1BC2}" type="sibTrans" cxnId="{6CD551C3-E61C-4CC7-97AC-F56907690AA6}">
      <dgm:prSet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sz="4400"/>
        </a:p>
      </dgm:t>
    </dgm:pt>
    <dgm:pt modelId="{EC620CC9-55D6-42C6-AD7A-12533931F8E6}">
      <dgm:prSet phldrT="[Текст]" custT="1"/>
      <dgm:spPr/>
      <dgm:t>
        <a:bodyPr/>
        <a:lstStyle/>
        <a:p>
          <a:r>
            <a:rPr lang="ru-RU" sz="1400" b="1" dirty="0" smtClean="0">
              <a:ea typeface="+mn-ea"/>
              <a:cs typeface="+mn-cs"/>
            </a:rPr>
            <a:t>Развитие эмоционально-волевой сферы</a:t>
          </a:r>
          <a:endParaRPr lang="ru-RU" sz="1400" b="1" dirty="0"/>
        </a:p>
      </dgm:t>
    </dgm:pt>
    <dgm:pt modelId="{9FFAD525-1397-4F7A-A587-E08A20240B3D}" type="parTrans" cxnId="{801D1BDC-A93C-4CA7-9370-2870BF6E23C6}">
      <dgm:prSet/>
      <dgm:spPr/>
      <dgm:t>
        <a:bodyPr/>
        <a:lstStyle/>
        <a:p>
          <a:endParaRPr lang="ru-RU"/>
        </a:p>
      </dgm:t>
    </dgm:pt>
    <dgm:pt modelId="{18EF6DCD-8EC5-4FDC-A363-92FA2EB919E6}" type="sibTrans" cxnId="{801D1BDC-A93C-4CA7-9370-2870BF6E23C6}">
      <dgm:prSet/>
      <dgm:spPr/>
      <dgm:t>
        <a:bodyPr/>
        <a:lstStyle/>
        <a:p>
          <a:endParaRPr lang="ru-RU"/>
        </a:p>
      </dgm:t>
    </dgm:pt>
    <dgm:pt modelId="{7EC7EABE-41A4-44EB-89C5-9CBFA27D5CC9}" type="pres">
      <dgm:prSet presAssocID="{740B9663-D459-4190-8869-B94BBA4CD284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338ABEC-B25D-4C46-9304-BEA184090A95}" type="pres">
      <dgm:prSet presAssocID="{233AE25C-F16E-49DD-8099-D9784064035E}" presName="composite" presStyleCnt="0"/>
      <dgm:spPr/>
    </dgm:pt>
    <dgm:pt modelId="{B4BC4C69-40B0-4FE7-8CFD-80336102011B}" type="pres">
      <dgm:prSet presAssocID="{233AE25C-F16E-49DD-8099-D9784064035E}" presName="Parent1" presStyleLbl="node1" presStyleIdx="0" presStyleCnt="6" custScaleX="158971" custScaleY="98267" custLinFactNeighborX="8152" custLinFactNeighborY="-4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F45366-0BE5-404D-9B0E-7BC1EE31AC1C}" type="pres">
      <dgm:prSet presAssocID="{233AE25C-F16E-49DD-8099-D9784064035E}" presName="Childtext1" presStyleLbl="revTx" presStyleIdx="0" presStyleCnt="3" custScaleX="79096" custLinFactNeighborX="21185" custLinFactNeighborY="7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4B5CA-4B42-4205-A07C-B2743FCFE8BC}" type="pres">
      <dgm:prSet presAssocID="{233AE25C-F16E-49DD-8099-D9784064035E}" presName="BalanceSpacing" presStyleCnt="0"/>
      <dgm:spPr/>
    </dgm:pt>
    <dgm:pt modelId="{814F8525-61B0-450C-96A2-2BE3CEBD5B6C}" type="pres">
      <dgm:prSet presAssocID="{233AE25C-F16E-49DD-8099-D9784064035E}" presName="BalanceSpacing1" presStyleCnt="0"/>
      <dgm:spPr/>
    </dgm:pt>
    <dgm:pt modelId="{2F2E6A24-AF7F-4C89-8719-386A8DD6A596}" type="pres">
      <dgm:prSet presAssocID="{36A94DB5-9EAD-47B4-B795-FDD4B9934533}" presName="Accent1Text" presStyleLbl="node1" presStyleIdx="1" presStyleCnt="6" custScaleX="118657" custScaleY="108075" custLinFactNeighborX="-27695" custLinFactNeighborY="4862"/>
      <dgm:spPr/>
      <dgm:t>
        <a:bodyPr/>
        <a:lstStyle/>
        <a:p>
          <a:endParaRPr lang="ru-RU"/>
        </a:p>
      </dgm:t>
    </dgm:pt>
    <dgm:pt modelId="{1C4C8EEC-6E7F-4F10-BFC4-AA409D107EC5}" type="pres">
      <dgm:prSet presAssocID="{36A94DB5-9EAD-47B4-B795-FDD4B9934533}" presName="spaceBetweenRectangles" presStyleCnt="0"/>
      <dgm:spPr/>
    </dgm:pt>
    <dgm:pt modelId="{08F4EE0A-BFB0-4E8E-BF60-068FD64B5BBD}" type="pres">
      <dgm:prSet presAssocID="{ADB011F7-D471-4C10-8A03-C4C8F724C78E}" presName="composite" presStyleCnt="0"/>
      <dgm:spPr/>
    </dgm:pt>
    <dgm:pt modelId="{68A76025-B9CA-4617-BDFD-7BD1C50EC5E6}" type="pres">
      <dgm:prSet presAssocID="{ADB011F7-D471-4C10-8A03-C4C8F724C78E}" presName="Parent1" presStyleLbl="node1" presStyleIdx="2" presStyleCnt="6" custScaleX="11899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8F9FC7-1F67-4034-8A86-7C9832E1131B}" type="pres">
      <dgm:prSet presAssocID="{ADB011F7-D471-4C10-8A03-C4C8F724C78E}" presName="Childtext1" presStyleLbl="revTx" presStyleIdx="1" presStyleCnt="3" custLinFactNeighborX="-7949" custLinFactNeighborY="-15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2A5EEE-012A-462B-8A5F-F75673BD80BB}" type="pres">
      <dgm:prSet presAssocID="{ADB011F7-D471-4C10-8A03-C4C8F724C78E}" presName="BalanceSpacing" presStyleCnt="0"/>
      <dgm:spPr/>
    </dgm:pt>
    <dgm:pt modelId="{52F2F8B3-1E7F-43C8-96BA-F696864FF5AD}" type="pres">
      <dgm:prSet presAssocID="{ADB011F7-D471-4C10-8A03-C4C8F724C78E}" presName="BalanceSpacing1" presStyleCnt="0"/>
      <dgm:spPr/>
    </dgm:pt>
    <dgm:pt modelId="{AB7B2FBC-053A-4234-80CD-27408180F2E7}" type="pres">
      <dgm:prSet presAssocID="{20A56C8F-B10C-49EC-9FEE-1C4299ADF337}" presName="Accent1Text" presStyleLbl="node1" presStyleIdx="3" presStyleCnt="6" custScaleX="119504" custScaleY="99237" custLinFactNeighborX="19972" custLinFactNeighborY="-1284"/>
      <dgm:spPr/>
      <dgm:t>
        <a:bodyPr/>
        <a:lstStyle/>
        <a:p>
          <a:endParaRPr lang="ru-RU"/>
        </a:p>
      </dgm:t>
    </dgm:pt>
    <dgm:pt modelId="{A4208567-324E-4770-BEA5-007DD51F008E}" type="pres">
      <dgm:prSet presAssocID="{20A56C8F-B10C-49EC-9FEE-1C4299ADF337}" presName="spaceBetweenRectangles" presStyleCnt="0"/>
      <dgm:spPr/>
    </dgm:pt>
    <dgm:pt modelId="{33482983-E1FF-4035-B5C5-021B40D2A8C2}" type="pres">
      <dgm:prSet presAssocID="{46EADF63-D585-4CD1-8C11-F3362FE7DA0F}" presName="composite" presStyleCnt="0"/>
      <dgm:spPr/>
    </dgm:pt>
    <dgm:pt modelId="{3486F489-0DA4-4934-ABAA-8424E461E5C5}" type="pres">
      <dgm:prSet presAssocID="{46EADF63-D585-4CD1-8C11-F3362FE7DA0F}" presName="Parent1" presStyleLbl="node1" presStyleIdx="4" presStyleCnt="6" custScaleX="131182" custScaleY="100880" custLinFactNeighborX="4562" custLinFactNeighborY="14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F1CFB7-B762-4FAE-BB5A-473112040E09}" type="pres">
      <dgm:prSet presAssocID="{46EADF63-D585-4CD1-8C11-F3362FE7DA0F}" presName="Childtext1" presStyleLbl="revTx" presStyleIdx="2" presStyleCnt="3" custLinFactNeighborX="14357" custLinFactNeighborY="-15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23CD87-104D-4EAD-B789-CC98D784FDD0}" type="pres">
      <dgm:prSet presAssocID="{46EADF63-D585-4CD1-8C11-F3362FE7DA0F}" presName="BalanceSpacing" presStyleCnt="0"/>
      <dgm:spPr/>
    </dgm:pt>
    <dgm:pt modelId="{3A50C8CC-9A1E-475F-9B95-DB0C2C267C9E}" type="pres">
      <dgm:prSet presAssocID="{46EADF63-D585-4CD1-8C11-F3362FE7DA0F}" presName="BalanceSpacing1" presStyleCnt="0"/>
      <dgm:spPr/>
    </dgm:pt>
    <dgm:pt modelId="{D88C8E1B-A3CB-40E0-A9C9-CDDA28D907FD}" type="pres">
      <dgm:prSet presAssocID="{F4D2E5B7-285D-4F95-979C-156A9E7C1BC2}" presName="Accent1Text" presStyleLbl="node1" presStyleIdx="5" presStyleCnt="6" custLinFactNeighborX="-7609" custLinFactNeighborY="-473"/>
      <dgm:spPr/>
      <dgm:t>
        <a:bodyPr/>
        <a:lstStyle/>
        <a:p>
          <a:endParaRPr lang="ru-RU"/>
        </a:p>
      </dgm:t>
    </dgm:pt>
  </dgm:ptLst>
  <dgm:cxnLst>
    <dgm:cxn modelId="{EAD380A6-5460-4D7C-8C3A-3335DF40F902}" type="presOf" srcId="{F4D2E5B7-285D-4F95-979C-156A9E7C1BC2}" destId="{D88C8E1B-A3CB-40E0-A9C9-CDDA28D907FD}" srcOrd="0" destOrd="0" presId="urn:microsoft.com/office/officeart/2008/layout/AlternatingHexagons"/>
    <dgm:cxn modelId="{472D0FCC-BC13-444D-9F81-DB067E791799}" type="presOf" srcId="{233AE25C-F16E-49DD-8099-D9784064035E}" destId="{B4BC4C69-40B0-4FE7-8CFD-80336102011B}" srcOrd="0" destOrd="0" presId="urn:microsoft.com/office/officeart/2008/layout/AlternatingHexagons"/>
    <dgm:cxn modelId="{1D19D3D5-C351-48D2-BA99-A96FDE8B026E}" srcId="{233AE25C-F16E-49DD-8099-D9784064035E}" destId="{56B67FAB-3FF7-4B4F-A892-5C69DED032E2}" srcOrd="0" destOrd="0" parTransId="{5D7237D9-755A-448C-834B-7E691B7AB3C8}" sibTransId="{BE2FFDCE-62C7-479A-A339-38A8A3F8CDEB}"/>
    <dgm:cxn modelId="{E1C37790-C45D-4776-885E-1C7AA5A4F014}" srcId="{740B9663-D459-4190-8869-B94BBA4CD284}" destId="{233AE25C-F16E-49DD-8099-D9784064035E}" srcOrd="0" destOrd="0" parTransId="{EEB9B676-4532-48A2-915E-92CE22CFFCAA}" sibTransId="{36A94DB5-9EAD-47B4-B795-FDD4B9934533}"/>
    <dgm:cxn modelId="{6A9BB958-CFCB-47FA-8474-A4624E1F2B86}" type="presOf" srcId="{46EADF63-D585-4CD1-8C11-F3362FE7DA0F}" destId="{3486F489-0DA4-4934-ABAA-8424E461E5C5}" srcOrd="0" destOrd="0" presId="urn:microsoft.com/office/officeart/2008/layout/AlternatingHexagons"/>
    <dgm:cxn modelId="{FAEE63DE-2AA0-45E5-BE1C-10F6661DEE01}" srcId="{740B9663-D459-4190-8869-B94BBA4CD284}" destId="{ADB011F7-D471-4C10-8A03-C4C8F724C78E}" srcOrd="1" destOrd="0" parTransId="{7D5748B6-6F8A-49FE-A9C1-9C8794F54CEC}" sibTransId="{20A56C8F-B10C-49EC-9FEE-1C4299ADF337}"/>
    <dgm:cxn modelId="{6690D270-D8BB-4CDF-BE3D-691914DC3DB1}" type="presOf" srcId="{20A56C8F-B10C-49EC-9FEE-1C4299ADF337}" destId="{AB7B2FBC-053A-4234-80CD-27408180F2E7}" srcOrd="0" destOrd="0" presId="urn:microsoft.com/office/officeart/2008/layout/AlternatingHexagons"/>
    <dgm:cxn modelId="{C72FA7CC-3CF3-4FF1-9DA8-D771990C4C04}" type="presOf" srcId="{740B9663-D459-4190-8869-B94BBA4CD284}" destId="{7EC7EABE-41A4-44EB-89C5-9CBFA27D5CC9}" srcOrd="0" destOrd="0" presId="urn:microsoft.com/office/officeart/2008/layout/AlternatingHexagons"/>
    <dgm:cxn modelId="{7F7EFC2B-BC5E-40F4-9B73-4A329E00D2D0}" srcId="{ADB011F7-D471-4C10-8A03-C4C8F724C78E}" destId="{AAFEBFC1-B421-4B21-B429-985687F06409}" srcOrd="0" destOrd="0" parTransId="{D8F0AFF2-004B-48F0-BC40-A9925EC7735F}" sibTransId="{096F856E-9186-42B6-9A8A-15358A7F74B4}"/>
    <dgm:cxn modelId="{6CD551C3-E61C-4CC7-97AC-F56907690AA6}" srcId="{740B9663-D459-4190-8869-B94BBA4CD284}" destId="{46EADF63-D585-4CD1-8C11-F3362FE7DA0F}" srcOrd="2" destOrd="0" parTransId="{C1A74768-519E-4184-97A7-DC73913BDB3F}" sibTransId="{F4D2E5B7-285D-4F95-979C-156A9E7C1BC2}"/>
    <dgm:cxn modelId="{DEB88C08-BD90-4B89-B4E9-BE635754860D}" type="presOf" srcId="{ADB011F7-D471-4C10-8A03-C4C8F724C78E}" destId="{68A76025-B9CA-4617-BDFD-7BD1C50EC5E6}" srcOrd="0" destOrd="0" presId="urn:microsoft.com/office/officeart/2008/layout/AlternatingHexagons"/>
    <dgm:cxn modelId="{E6B11BB4-667C-4F33-81FA-FF02D9DCDEEE}" type="presOf" srcId="{EC620CC9-55D6-42C6-AD7A-12533931F8E6}" destId="{8CF1CFB7-B762-4FAE-BB5A-473112040E09}" srcOrd="0" destOrd="0" presId="urn:microsoft.com/office/officeart/2008/layout/AlternatingHexagons"/>
    <dgm:cxn modelId="{FD9D1228-9F2B-4592-B64E-7864BA5CBE00}" type="presOf" srcId="{36A94DB5-9EAD-47B4-B795-FDD4B9934533}" destId="{2F2E6A24-AF7F-4C89-8719-386A8DD6A596}" srcOrd="0" destOrd="0" presId="urn:microsoft.com/office/officeart/2008/layout/AlternatingHexagons"/>
    <dgm:cxn modelId="{3EE928E9-C8DE-49FD-A413-C3CEC37D41A3}" type="presOf" srcId="{56B67FAB-3FF7-4B4F-A892-5C69DED032E2}" destId="{ACF45366-0BE5-404D-9B0E-7BC1EE31AC1C}" srcOrd="0" destOrd="0" presId="urn:microsoft.com/office/officeart/2008/layout/AlternatingHexagons"/>
    <dgm:cxn modelId="{801D1BDC-A93C-4CA7-9370-2870BF6E23C6}" srcId="{46EADF63-D585-4CD1-8C11-F3362FE7DA0F}" destId="{EC620CC9-55D6-42C6-AD7A-12533931F8E6}" srcOrd="0" destOrd="0" parTransId="{9FFAD525-1397-4F7A-A587-E08A20240B3D}" sibTransId="{18EF6DCD-8EC5-4FDC-A363-92FA2EB919E6}"/>
    <dgm:cxn modelId="{5AC4B54F-22BB-44E6-9050-DB8D5FCA13A9}" type="presOf" srcId="{AAFEBFC1-B421-4B21-B429-985687F06409}" destId="{BB8F9FC7-1F67-4034-8A86-7C9832E1131B}" srcOrd="0" destOrd="0" presId="urn:microsoft.com/office/officeart/2008/layout/AlternatingHexagons"/>
    <dgm:cxn modelId="{BE8B0FFD-2331-4F0E-BB93-ECE22C748A52}" type="presParOf" srcId="{7EC7EABE-41A4-44EB-89C5-9CBFA27D5CC9}" destId="{8338ABEC-B25D-4C46-9304-BEA184090A95}" srcOrd="0" destOrd="0" presId="urn:microsoft.com/office/officeart/2008/layout/AlternatingHexagons"/>
    <dgm:cxn modelId="{14455AB0-4AA3-437A-A295-611C95383850}" type="presParOf" srcId="{8338ABEC-B25D-4C46-9304-BEA184090A95}" destId="{B4BC4C69-40B0-4FE7-8CFD-80336102011B}" srcOrd="0" destOrd="0" presId="urn:microsoft.com/office/officeart/2008/layout/AlternatingHexagons"/>
    <dgm:cxn modelId="{74396ABD-E3D8-4C50-BE06-93BB9BC7F4ED}" type="presParOf" srcId="{8338ABEC-B25D-4C46-9304-BEA184090A95}" destId="{ACF45366-0BE5-404D-9B0E-7BC1EE31AC1C}" srcOrd="1" destOrd="0" presId="urn:microsoft.com/office/officeart/2008/layout/AlternatingHexagons"/>
    <dgm:cxn modelId="{A400ADAA-1FE5-4EB7-B1C0-DE4A20047226}" type="presParOf" srcId="{8338ABEC-B25D-4C46-9304-BEA184090A95}" destId="{FF24B5CA-4B42-4205-A07C-B2743FCFE8BC}" srcOrd="2" destOrd="0" presId="urn:microsoft.com/office/officeart/2008/layout/AlternatingHexagons"/>
    <dgm:cxn modelId="{BAE2D372-ABED-41C2-9A1A-D077890FF10C}" type="presParOf" srcId="{8338ABEC-B25D-4C46-9304-BEA184090A95}" destId="{814F8525-61B0-450C-96A2-2BE3CEBD5B6C}" srcOrd="3" destOrd="0" presId="urn:microsoft.com/office/officeart/2008/layout/AlternatingHexagons"/>
    <dgm:cxn modelId="{5B3881B6-A1FE-47B6-8778-6E2028431FAA}" type="presParOf" srcId="{8338ABEC-B25D-4C46-9304-BEA184090A95}" destId="{2F2E6A24-AF7F-4C89-8719-386A8DD6A596}" srcOrd="4" destOrd="0" presId="urn:microsoft.com/office/officeart/2008/layout/AlternatingHexagons"/>
    <dgm:cxn modelId="{AA60F382-2933-4A20-A311-255E083FE9E4}" type="presParOf" srcId="{7EC7EABE-41A4-44EB-89C5-9CBFA27D5CC9}" destId="{1C4C8EEC-6E7F-4F10-BFC4-AA409D107EC5}" srcOrd="1" destOrd="0" presId="urn:microsoft.com/office/officeart/2008/layout/AlternatingHexagons"/>
    <dgm:cxn modelId="{7E66B197-40D9-4350-96C5-626F8E16B794}" type="presParOf" srcId="{7EC7EABE-41A4-44EB-89C5-9CBFA27D5CC9}" destId="{08F4EE0A-BFB0-4E8E-BF60-068FD64B5BBD}" srcOrd="2" destOrd="0" presId="urn:microsoft.com/office/officeart/2008/layout/AlternatingHexagons"/>
    <dgm:cxn modelId="{6FD0E203-2909-449C-954F-A7C4C189620C}" type="presParOf" srcId="{08F4EE0A-BFB0-4E8E-BF60-068FD64B5BBD}" destId="{68A76025-B9CA-4617-BDFD-7BD1C50EC5E6}" srcOrd="0" destOrd="0" presId="urn:microsoft.com/office/officeart/2008/layout/AlternatingHexagons"/>
    <dgm:cxn modelId="{336A9B43-CE97-4AEF-ADEB-DFD68B465D2C}" type="presParOf" srcId="{08F4EE0A-BFB0-4E8E-BF60-068FD64B5BBD}" destId="{BB8F9FC7-1F67-4034-8A86-7C9832E1131B}" srcOrd="1" destOrd="0" presId="urn:microsoft.com/office/officeart/2008/layout/AlternatingHexagons"/>
    <dgm:cxn modelId="{38D79159-63BF-4A0C-AD83-CC0F2ECD6381}" type="presParOf" srcId="{08F4EE0A-BFB0-4E8E-BF60-068FD64B5BBD}" destId="{572A5EEE-012A-462B-8A5F-F75673BD80BB}" srcOrd="2" destOrd="0" presId="urn:microsoft.com/office/officeart/2008/layout/AlternatingHexagons"/>
    <dgm:cxn modelId="{88F41DDE-6FE5-483F-B038-EBE2668C1D1E}" type="presParOf" srcId="{08F4EE0A-BFB0-4E8E-BF60-068FD64B5BBD}" destId="{52F2F8B3-1E7F-43C8-96BA-F696864FF5AD}" srcOrd="3" destOrd="0" presId="urn:microsoft.com/office/officeart/2008/layout/AlternatingHexagons"/>
    <dgm:cxn modelId="{250D53EB-745F-4BF1-B398-C5DDCE60A242}" type="presParOf" srcId="{08F4EE0A-BFB0-4E8E-BF60-068FD64B5BBD}" destId="{AB7B2FBC-053A-4234-80CD-27408180F2E7}" srcOrd="4" destOrd="0" presId="urn:microsoft.com/office/officeart/2008/layout/AlternatingHexagons"/>
    <dgm:cxn modelId="{92711435-0684-469E-8210-093C62D8A3FA}" type="presParOf" srcId="{7EC7EABE-41A4-44EB-89C5-9CBFA27D5CC9}" destId="{A4208567-324E-4770-BEA5-007DD51F008E}" srcOrd="3" destOrd="0" presId="urn:microsoft.com/office/officeart/2008/layout/AlternatingHexagons"/>
    <dgm:cxn modelId="{1C121B5B-075A-4191-AFD8-69B0BDDBB078}" type="presParOf" srcId="{7EC7EABE-41A4-44EB-89C5-9CBFA27D5CC9}" destId="{33482983-E1FF-4035-B5C5-021B40D2A8C2}" srcOrd="4" destOrd="0" presId="urn:microsoft.com/office/officeart/2008/layout/AlternatingHexagons"/>
    <dgm:cxn modelId="{39FFC428-BB2D-45E4-8DB6-ED90FD507DD8}" type="presParOf" srcId="{33482983-E1FF-4035-B5C5-021B40D2A8C2}" destId="{3486F489-0DA4-4934-ABAA-8424E461E5C5}" srcOrd="0" destOrd="0" presId="urn:microsoft.com/office/officeart/2008/layout/AlternatingHexagons"/>
    <dgm:cxn modelId="{BBD4A56B-EAD5-49EB-9C20-DC03DCD97F1B}" type="presParOf" srcId="{33482983-E1FF-4035-B5C5-021B40D2A8C2}" destId="{8CF1CFB7-B762-4FAE-BB5A-473112040E09}" srcOrd="1" destOrd="0" presId="urn:microsoft.com/office/officeart/2008/layout/AlternatingHexagons"/>
    <dgm:cxn modelId="{C1D6AC70-0F9D-451C-932C-AE02189E3A8D}" type="presParOf" srcId="{33482983-E1FF-4035-B5C5-021B40D2A8C2}" destId="{F623CD87-104D-4EAD-B789-CC98D784FDD0}" srcOrd="2" destOrd="0" presId="urn:microsoft.com/office/officeart/2008/layout/AlternatingHexagons"/>
    <dgm:cxn modelId="{F859B3BA-4503-45C4-B4A2-1E8C3D38A89C}" type="presParOf" srcId="{33482983-E1FF-4035-B5C5-021B40D2A8C2}" destId="{3A50C8CC-9A1E-475F-9B95-DB0C2C267C9E}" srcOrd="3" destOrd="0" presId="urn:microsoft.com/office/officeart/2008/layout/AlternatingHexagons"/>
    <dgm:cxn modelId="{A4D64426-22CB-4E42-A43E-E42E4D7C5673}" type="presParOf" srcId="{33482983-E1FF-4035-B5C5-021B40D2A8C2}" destId="{D88C8E1B-A3CB-40E0-A9C9-CDDA28D907FD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281154-B9C2-49EA-B13F-7B8EED140466}">
      <dsp:nvSpPr>
        <dsp:cNvPr id="0" name=""/>
        <dsp:cNvSpPr/>
      </dsp:nvSpPr>
      <dsp:spPr>
        <a:xfrm rot="2046548">
          <a:off x="1962002" y="3303023"/>
          <a:ext cx="1096632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1096632" y="32607"/>
              </a:lnTo>
            </a:path>
          </a:pathLst>
        </a:custGeom>
        <a:noFill/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1347D2-36C0-453D-8C7C-DB2B01A8C9B7}">
      <dsp:nvSpPr>
        <dsp:cNvPr id="0" name=""/>
        <dsp:cNvSpPr/>
      </dsp:nvSpPr>
      <dsp:spPr>
        <a:xfrm rot="21524672">
          <a:off x="2056186" y="2444286"/>
          <a:ext cx="1189987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1189987" y="32607"/>
              </a:lnTo>
            </a:path>
          </a:pathLst>
        </a:custGeom>
        <a:noFill/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875A2-D800-4581-B37F-D4A1B903DAEF}">
      <dsp:nvSpPr>
        <dsp:cNvPr id="0" name=""/>
        <dsp:cNvSpPr/>
      </dsp:nvSpPr>
      <dsp:spPr>
        <a:xfrm rot="19266572">
          <a:off x="1977694" y="1630546"/>
          <a:ext cx="709528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709528" y="32607"/>
              </a:lnTo>
            </a:path>
          </a:pathLst>
        </a:custGeom>
        <a:noFill/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EBB64F-09C0-4D4A-B8F9-727CF957C316}">
      <dsp:nvSpPr>
        <dsp:cNvPr id="0" name=""/>
        <dsp:cNvSpPr/>
      </dsp:nvSpPr>
      <dsp:spPr>
        <a:xfrm>
          <a:off x="-545035" y="1073965"/>
          <a:ext cx="3663192" cy="299903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3B55CE-5515-481D-B788-78ABA16BA963}">
      <dsp:nvSpPr>
        <dsp:cNvPr id="0" name=""/>
        <dsp:cNvSpPr/>
      </dsp:nvSpPr>
      <dsp:spPr>
        <a:xfrm>
          <a:off x="2415679" y="-22187"/>
          <a:ext cx="1776778" cy="18032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2"/>
              </a:solidFill>
            </a:rPr>
            <a:t>Это не работа</a:t>
          </a:r>
          <a:endParaRPr lang="ru-RU" sz="1600" b="1" kern="1200" dirty="0">
            <a:solidFill>
              <a:schemeClr val="bg2"/>
            </a:solidFill>
          </a:endParaRPr>
        </a:p>
      </dsp:txBody>
      <dsp:txXfrm>
        <a:off x="2675882" y="241891"/>
        <a:ext cx="1256372" cy="1275080"/>
      </dsp:txXfrm>
    </dsp:sp>
    <dsp:sp modelId="{778981D3-34BC-4193-B77D-888E830B14EE}">
      <dsp:nvSpPr>
        <dsp:cNvPr id="0" name=""/>
        <dsp:cNvSpPr/>
      </dsp:nvSpPr>
      <dsp:spPr>
        <a:xfrm>
          <a:off x="3245722" y="1631125"/>
          <a:ext cx="1893457" cy="162398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2"/>
              </a:solidFill>
            </a:rPr>
            <a:t>Это понарошку</a:t>
          </a:r>
          <a:endParaRPr lang="ru-RU" sz="1600" b="1" kern="1200" dirty="0">
            <a:solidFill>
              <a:schemeClr val="bg2"/>
            </a:solidFill>
          </a:endParaRPr>
        </a:p>
      </dsp:txBody>
      <dsp:txXfrm>
        <a:off x="3523012" y="1868952"/>
        <a:ext cx="1338877" cy="1148327"/>
      </dsp:txXfrm>
    </dsp:sp>
    <dsp:sp modelId="{B7DB0BC5-CD53-4432-8F53-7E121653C6A9}">
      <dsp:nvSpPr>
        <dsp:cNvPr id="0" name=""/>
        <dsp:cNvSpPr/>
      </dsp:nvSpPr>
      <dsp:spPr>
        <a:xfrm>
          <a:off x="2804800" y="3276922"/>
          <a:ext cx="1769097" cy="171449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2"/>
              </a:solidFill>
            </a:rPr>
            <a:t>Служит для выражения и исследования</a:t>
          </a:r>
          <a:endParaRPr lang="ru-RU" sz="1600" b="1" kern="1200" dirty="0">
            <a:solidFill>
              <a:schemeClr val="bg2"/>
            </a:solidFill>
          </a:endParaRPr>
        </a:p>
      </dsp:txBody>
      <dsp:txXfrm>
        <a:off x="3063878" y="3528004"/>
        <a:ext cx="1250941" cy="12123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B0F65-E032-450B-A00D-18C08701F5B2}">
      <dsp:nvSpPr>
        <dsp:cNvPr id="0" name=""/>
        <dsp:cNvSpPr/>
      </dsp:nvSpPr>
      <dsp:spPr>
        <a:xfrm>
          <a:off x="2569187" y="1416118"/>
          <a:ext cx="1622644" cy="162284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4131579-6FDB-46D4-8322-F35B9BE5279F}">
      <dsp:nvSpPr>
        <dsp:cNvPr id="0" name=""/>
        <dsp:cNvSpPr/>
      </dsp:nvSpPr>
      <dsp:spPr>
        <a:xfrm>
          <a:off x="2450869" y="149484"/>
          <a:ext cx="1859280" cy="99499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Рост и развитие мозга ребенка</a:t>
          </a:r>
          <a:endParaRPr lang="ru-RU" sz="1200" kern="1200" dirty="0"/>
        </a:p>
      </dsp:txBody>
      <dsp:txXfrm>
        <a:off x="2450869" y="149484"/>
        <a:ext cx="1859280" cy="994999"/>
      </dsp:txXfrm>
    </dsp:sp>
    <dsp:sp modelId="{1E26E3B4-1D8C-4D32-A8BB-FD5804669022}">
      <dsp:nvSpPr>
        <dsp:cNvPr id="0" name=""/>
        <dsp:cNvSpPr/>
      </dsp:nvSpPr>
      <dsp:spPr>
        <a:xfrm>
          <a:off x="3045162" y="1644967"/>
          <a:ext cx="1622644" cy="162284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793A4FD-5681-408E-AE0F-A9AA068A5DFE}">
      <dsp:nvSpPr>
        <dsp:cNvPr id="0" name=""/>
        <dsp:cNvSpPr/>
      </dsp:nvSpPr>
      <dsp:spPr>
        <a:xfrm>
          <a:off x="4867933" y="1094733"/>
          <a:ext cx="1757864" cy="109449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Развитие навыков критического мышления , коммуникации, речи, самовыражения и познания</a:t>
          </a:r>
          <a:endParaRPr lang="ru-RU" sz="1200" kern="1200"/>
        </a:p>
      </dsp:txBody>
      <dsp:txXfrm>
        <a:off x="4867933" y="1094733"/>
        <a:ext cx="1757864" cy="1094499"/>
      </dsp:txXfrm>
    </dsp:sp>
    <dsp:sp modelId="{D5A116D2-9F81-4DD8-8FF9-AA7209E7C1F1}">
      <dsp:nvSpPr>
        <dsp:cNvPr id="0" name=""/>
        <dsp:cNvSpPr/>
      </dsp:nvSpPr>
      <dsp:spPr>
        <a:xfrm>
          <a:off x="3162128" y="2159879"/>
          <a:ext cx="1622644" cy="162284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CBA6FE1-1CF2-40CA-8CF3-9DFE14276D28}">
      <dsp:nvSpPr>
        <dsp:cNvPr id="0" name=""/>
        <dsp:cNvSpPr/>
      </dsp:nvSpPr>
      <dsp:spPr>
        <a:xfrm>
          <a:off x="5036959" y="2487732"/>
          <a:ext cx="1724059" cy="116912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Развитие и раскрытие потенциала ребенка, его творческих способностей</a:t>
          </a:r>
          <a:endParaRPr lang="ru-RU" sz="1200" kern="1200" dirty="0"/>
        </a:p>
      </dsp:txBody>
      <dsp:txXfrm>
        <a:off x="5036959" y="2487732"/>
        <a:ext cx="1724059" cy="1169123"/>
      </dsp:txXfrm>
    </dsp:sp>
    <dsp:sp modelId="{6790F740-B02D-479F-A7E1-2DB99DC99C4A}">
      <dsp:nvSpPr>
        <dsp:cNvPr id="0" name=""/>
        <dsp:cNvSpPr/>
      </dsp:nvSpPr>
      <dsp:spPr>
        <a:xfrm>
          <a:off x="2832866" y="2572804"/>
          <a:ext cx="1622644" cy="162284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352236D-C746-4000-A07D-1A8BD522424C}">
      <dsp:nvSpPr>
        <dsp:cNvPr id="0" name=""/>
        <dsp:cNvSpPr/>
      </dsp:nvSpPr>
      <dsp:spPr>
        <a:xfrm>
          <a:off x="4293247" y="4054855"/>
          <a:ext cx="1859280" cy="106962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Поиск и выражение собственного «Я» ребенка</a:t>
          </a:r>
          <a:endParaRPr lang="ru-RU" sz="1200" kern="1200"/>
        </a:p>
      </dsp:txBody>
      <dsp:txXfrm>
        <a:off x="4293247" y="4054855"/>
        <a:ext cx="1859280" cy="1069624"/>
      </dsp:txXfrm>
    </dsp:sp>
    <dsp:sp modelId="{C8B6DD2A-40B7-4FC7-AF86-EFC4BD8B13DE}">
      <dsp:nvSpPr>
        <dsp:cNvPr id="0" name=""/>
        <dsp:cNvSpPr/>
      </dsp:nvSpPr>
      <dsp:spPr>
        <a:xfrm>
          <a:off x="2305507" y="2572804"/>
          <a:ext cx="1622644" cy="1622843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5B05515-E367-4E20-9F2D-0F30E550A572}">
      <dsp:nvSpPr>
        <dsp:cNvPr id="0" name=""/>
        <dsp:cNvSpPr/>
      </dsp:nvSpPr>
      <dsp:spPr>
        <a:xfrm>
          <a:off x="608491" y="4054855"/>
          <a:ext cx="1859280" cy="106962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Программирование мозговых связей, ответственных за решение проблем</a:t>
          </a:r>
          <a:endParaRPr lang="ru-RU" sz="1200" kern="1200"/>
        </a:p>
      </dsp:txBody>
      <dsp:txXfrm>
        <a:off x="608491" y="4054855"/>
        <a:ext cx="1859280" cy="1069624"/>
      </dsp:txXfrm>
    </dsp:sp>
    <dsp:sp modelId="{9732C1B0-4C24-46B4-BEC1-16F702BA7F1E}">
      <dsp:nvSpPr>
        <dsp:cNvPr id="0" name=""/>
        <dsp:cNvSpPr/>
      </dsp:nvSpPr>
      <dsp:spPr>
        <a:xfrm>
          <a:off x="1976245" y="2159879"/>
          <a:ext cx="1622644" cy="162284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6A79F0B-D817-4835-831F-7A7462CD6115}">
      <dsp:nvSpPr>
        <dsp:cNvPr id="0" name=""/>
        <dsp:cNvSpPr/>
      </dsp:nvSpPr>
      <dsp:spPr>
        <a:xfrm>
          <a:off x="0" y="2487732"/>
          <a:ext cx="1724059" cy="116912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Сохранение психологического здоровья и благополучия</a:t>
          </a:r>
          <a:endParaRPr lang="ru-RU" sz="1200" kern="1200"/>
        </a:p>
      </dsp:txBody>
      <dsp:txXfrm>
        <a:off x="0" y="2487732"/>
        <a:ext cx="1724059" cy="1169123"/>
      </dsp:txXfrm>
    </dsp:sp>
    <dsp:sp modelId="{29A17764-C001-432A-AF56-9BE53EC2C6DA}">
      <dsp:nvSpPr>
        <dsp:cNvPr id="0" name=""/>
        <dsp:cNvSpPr/>
      </dsp:nvSpPr>
      <dsp:spPr>
        <a:xfrm>
          <a:off x="2093211" y="1644967"/>
          <a:ext cx="1622644" cy="162284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4FC6B3B-5B15-494A-8014-636240B49E54}">
      <dsp:nvSpPr>
        <dsp:cNvPr id="0" name=""/>
        <dsp:cNvSpPr/>
      </dsp:nvSpPr>
      <dsp:spPr>
        <a:xfrm>
          <a:off x="135220" y="1094733"/>
          <a:ext cx="1757864" cy="109449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Проба жизни в свободном от последствий пространстве</a:t>
          </a:r>
          <a:endParaRPr lang="ru-RU" sz="1200" kern="1200"/>
        </a:p>
      </dsp:txBody>
      <dsp:txXfrm>
        <a:off x="135220" y="1094733"/>
        <a:ext cx="1757864" cy="10944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D85EA1-1F75-4304-9BB1-DFC3866434FE}">
      <dsp:nvSpPr>
        <dsp:cNvPr id="0" name=""/>
        <dsp:cNvSpPr/>
      </dsp:nvSpPr>
      <dsp:spPr>
        <a:xfrm>
          <a:off x="2864778" y="3038686"/>
          <a:ext cx="2379980" cy="237998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Осмысление и отражение мира</a:t>
          </a:r>
          <a:endParaRPr lang="ru-RU" sz="1900" kern="1200" dirty="0"/>
        </a:p>
      </dsp:txBody>
      <dsp:txXfrm>
        <a:off x="3213318" y="3387226"/>
        <a:ext cx="1682900" cy="1682900"/>
      </dsp:txXfrm>
    </dsp:sp>
    <dsp:sp modelId="{C6F04541-9561-4047-8174-8A511EAD4E85}">
      <dsp:nvSpPr>
        <dsp:cNvPr id="0" name=""/>
        <dsp:cNvSpPr/>
      </dsp:nvSpPr>
      <dsp:spPr>
        <a:xfrm rot="12907091">
          <a:off x="1161297" y="2560420"/>
          <a:ext cx="2007232" cy="6782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3F6BC3-A03C-4EDF-A25E-B47FD4BB3EC7}">
      <dsp:nvSpPr>
        <dsp:cNvPr id="0" name=""/>
        <dsp:cNvSpPr/>
      </dsp:nvSpPr>
      <dsp:spPr>
        <a:xfrm>
          <a:off x="213498" y="1417830"/>
          <a:ext cx="2260981" cy="18087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Подсознание</a:t>
          </a:r>
          <a:endParaRPr lang="ru-RU" sz="2300" kern="1200" dirty="0"/>
        </a:p>
      </dsp:txBody>
      <dsp:txXfrm>
        <a:off x="266475" y="1470807"/>
        <a:ext cx="2155027" cy="1702830"/>
      </dsp:txXfrm>
    </dsp:sp>
    <dsp:sp modelId="{E2F61CF4-0857-4832-A9AF-D6A82DC64CB5}">
      <dsp:nvSpPr>
        <dsp:cNvPr id="0" name=""/>
        <dsp:cNvSpPr/>
      </dsp:nvSpPr>
      <dsp:spPr>
        <a:xfrm rot="16209551">
          <a:off x="3053629" y="1574694"/>
          <a:ext cx="2015142" cy="6782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533684"/>
                <a:satOff val="2869"/>
                <a:lumOff val="3235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-533684"/>
                <a:satOff val="2869"/>
                <a:lumOff val="3235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A7F3CFB-33C7-418D-A0FE-9A0D0FAB4AD8}">
      <dsp:nvSpPr>
        <dsp:cNvPr id="0" name=""/>
        <dsp:cNvSpPr/>
      </dsp:nvSpPr>
      <dsp:spPr>
        <a:xfrm>
          <a:off x="2933509" y="1881"/>
          <a:ext cx="2260981" cy="18087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-533684"/>
                <a:satOff val="2869"/>
                <a:lumOff val="3235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-533684"/>
                <a:satOff val="2869"/>
                <a:lumOff val="3235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Разум </a:t>
          </a:r>
        </a:p>
      </dsp:txBody>
      <dsp:txXfrm>
        <a:off x="2986486" y="54858"/>
        <a:ext cx="2155027" cy="1702830"/>
      </dsp:txXfrm>
    </dsp:sp>
    <dsp:sp modelId="{F9475AC7-D035-4C18-B162-1F7928D0743B}">
      <dsp:nvSpPr>
        <dsp:cNvPr id="0" name=""/>
        <dsp:cNvSpPr/>
      </dsp:nvSpPr>
      <dsp:spPr>
        <a:xfrm rot="19503876">
          <a:off x="4944632" y="2561889"/>
          <a:ext cx="2021519" cy="6782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1067368"/>
                <a:satOff val="5739"/>
                <a:lumOff val="6471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-1067368"/>
                <a:satOff val="5739"/>
                <a:lumOff val="6471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D141FA-427F-47C0-9FCE-1809FD0D63CD}">
      <dsp:nvSpPr>
        <dsp:cNvPr id="0" name=""/>
        <dsp:cNvSpPr/>
      </dsp:nvSpPr>
      <dsp:spPr>
        <a:xfrm>
          <a:off x="5653520" y="1417830"/>
          <a:ext cx="2260981" cy="18087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-1067368"/>
                <a:satOff val="5739"/>
                <a:lumOff val="6471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-1067368"/>
                <a:satOff val="5739"/>
                <a:lumOff val="6471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Фантазия</a:t>
          </a:r>
        </a:p>
      </dsp:txBody>
      <dsp:txXfrm>
        <a:off x="5706497" y="1470807"/>
        <a:ext cx="2155027" cy="17028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DF8F4-D170-4C55-BAA8-92CEAA0F8BE1}">
      <dsp:nvSpPr>
        <dsp:cNvPr id="0" name=""/>
        <dsp:cNvSpPr/>
      </dsp:nvSpPr>
      <dsp:spPr>
        <a:xfrm rot="16200000">
          <a:off x="-1320098" y="1320683"/>
          <a:ext cx="4160983" cy="151961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>
              <a:ln/>
            </a:rPr>
            <a:t>Ранний возраст: занятия через родителя</a:t>
          </a:r>
          <a:endParaRPr lang="ru-RU" sz="1200" kern="1200" dirty="0">
            <a:ln/>
          </a:endParaRPr>
        </a:p>
      </dsp:txBody>
      <dsp:txXfrm rot="5400000">
        <a:off x="585" y="832197"/>
        <a:ext cx="1519616" cy="2496589"/>
      </dsp:txXfrm>
    </dsp:sp>
    <dsp:sp modelId="{9C85825A-E665-4767-A7A7-6BC40EDD68A9}">
      <dsp:nvSpPr>
        <dsp:cNvPr id="0" name=""/>
        <dsp:cNvSpPr/>
      </dsp:nvSpPr>
      <dsp:spPr>
        <a:xfrm rot="16200000">
          <a:off x="313489" y="1320683"/>
          <a:ext cx="4160983" cy="1519616"/>
        </a:xfrm>
        <a:prstGeom prst="flowChartManualOperati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>
              <a:ln/>
            </a:rPr>
            <a:t>Дошкольный возраст: занятия при участии родителей</a:t>
          </a:r>
          <a:endParaRPr lang="ru-RU" sz="1200" kern="1200" dirty="0">
            <a:ln/>
          </a:endParaRPr>
        </a:p>
      </dsp:txBody>
      <dsp:txXfrm rot="5400000">
        <a:off x="1634172" y="832197"/>
        <a:ext cx="1519616" cy="2496589"/>
      </dsp:txXfrm>
    </dsp:sp>
    <dsp:sp modelId="{0CE1FC80-6865-4EFA-8DA7-012FE7A27A25}">
      <dsp:nvSpPr>
        <dsp:cNvPr id="0" name=""/>
        <dsp:cNvSpPr/>
      </dsp:nvSpPr>
      <dsp:spPr>
        <a:xfrm rot="16200000">
          <a:off x="1947076" y="1320683"/>
          <a:ext cx="4160983" cy="1519616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/>
            </a:rPr>
            <a:t>Младший школьный и подростковый возраст: самостоятельное подключение ребенка к занятию</a:t>
          </a:r>
          <a:endParaRPr lang="ru-RU" sz="1200" kern="1200" dirty="0">
            <a:ln/>
          </a:endParaRPr>
        </a:p>
      </dsp:txBody>
      <dsp:txXfrm rot="5400000">
        <a:off x="3267759" y="832197"/>
        <a:ext cx="1519616" cy="24965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AF71A-313D-43AA-B173-91CBBB0BFF7B}">
      <dsp:nvSpPr>
        <dsp:cNvPr id="0" name=""/>
        <dsp:cNvSpPr/>
      </dsp:nvSpPr>
      <dsp:spPr>
        <a:xfrm>
          <a:off x="236629" y="259784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n/>
            </a:rPr>
            <a:t>Проведение дистанционного занятия в формате «Собрание»  через ZOOM.  Функции:</a:t>
          </a:r>
          <a:endParaRPr lang="ru-RU" sz="1600" kern="1200" dirty="0">
            <a:ln/>
          </a:endParaRPr>
        </a:p>
      </dsp:txBody>
      <dsp:txXfrm>
        <a:off x="236629" y="259784"/>
        <a:ext cx="4218093" cy="383463"/>
      </dsp:txXfrm>
    </dsp:sp>
    <dsp:sp modelId="{680A296E-38A4-43FF-810B-BA32331861E9}">
      <dsp:nvSpPr>
        <dsp:cNvPr id="0" name=""/>
        <dsp:cNvSpPr/>
      </dsp:nvSpPr>
      <dsp:spPr>
        <a:xfrm>
          <a:off x="236629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F015013-5D46-41A1-BA8A-941CE10F2602}">
      <dsp:nvSpPr>
        <dsp:cNvPr id="0" name=""/>
        <dsp:cNvSpPr/>
      </dsp:nvSpPr>
      <dsp:spPr>
        <a:xfrm>
          <a:off x="831849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E23BC1F-8BCF-4ADE-A05A-F622E24CF4D1}">
      <dsp:nvSpPr>
        <dsp:cNvPr id="0" name=""/>
        <dsp:cNvSpPr/>
      </dsp:nvSpPr>
      <dsp:spPr>
        <a:xfrm>
          <a:off x="1427068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023A5BE-C9FD-44B9-B1E1-30D1E0648DF0}">
      <dsp:nvSpPr>
        <dsp:cNvPr id="0" name=""/>
        <dsp:cNvSpPr/>
      </dsp:nvSpPr>
      <dsp:spPr>
        <a:xfrm>
          <a:off x="2022288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A4AE14-D913-4CB0-BC36-CE2ACC988C67}">
      <dsp:nvSpPr>
        <dsp:cNvPr id="0" name=""/>
        <dsp:cNvSpPr/>
      </dsp:nvSpPr>
      <dsp:spPr>
        <a:xfrm>
          <a:off x="2617508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98D4826-296F-4E13-A2EA-CF1BC024207D}">
      <dsp:nvSpPr>
        <dsp:cNvPr id="0" name=""/>
        <dsp:cNvSpPr/>
      </dsp:nvSpPr>
      <dsp:spPr>
        <a:xfrm>
          <a:off x="3212728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049C46-1E36-4C46-8990-C583274FBCBF}">
      <dsp:nvSpPr>
        <dsp:cNvPr id="0" name=""/>
        <dsp:cNvSpPr/>
      </dsp:nvSpPr>
      <dsp:spPr>
        <a:xfrm>
          <a:off x="3807948" y="64324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8677F39-DEA9-4603-B009-2769BC8691B6}">
      <dsp:nvSpPr>
        <dsp:cNvPr id="0" name=""/>
        <dsp:cNvSpPr/>
      </dsp:nvSpPr>
      <dsp:spPr>
        <a:xfrm>
          <a:off x="236629" y="824612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Собрание</a:t>
          </a:r>
          <a:endParaRPr lang="ru-RU" sz="1600" kern="1200" dirty="0">
            <a:ln/>
          </a:endParaRPr>
        </a:p>
      </dsp:txBody>
      <dsp:txXfrm>
        <a:off x="236629" y="824612"/>
        <a:ext cx="4218093" cy="383463"/>
      </dsp:txXfrm>
    </dsp:sp>
    <dsp:sp modelId="{9FA45CFD-A5B7-4E64-8938-E29CE57D9D75}">
      <dsp:nvSpPr>
        <dsp:cNvPr id="0" name=""/>
        <dsp:cNvSpPr/>
      </dsp:nvSpPr>
      <dsp:spPr>
        <a:xfrm>
          <a:off x="236629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9F360E8-13D3-4D04-908E-B9140A77325F}">
      <dsp:nvSpPr>
        <dsp:cNvPr id="0" name=""/>
        <dsp:cNvSpPr/>
      </dsp:nvSpPr>
      <dsp:spPr>
        <a:xfrm>
          <a:off x="831849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FECDEEB-58FE-4C94-9050-CE75701EB753}">
      <dsp:nvSpPr>
        <dsp:cNvPr id="0" name=""/>
        <dsp:cNvSpPr/>
      </dsp:nvSpPr>
      <dsp:spPr>
        <a:xfrm>
          <a:off x="1427068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9836CC-3B00-4A8E-A6A9-E39165BF5064}">
      <dsp:nvSpPr>
        <dsp:cNvPr id="0" name=""/>
        <dsp:cNvSpPr/>
      </dsp:nvSpPr>
      <dsp:spPr>
        <a:xfrm>
          <a:off x="2022288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0E16A3F-5DC1-405E-8ADC-65386C7DE1F4}">
      <dsp:nvSpPr>
        <dsp:cNvPr id="0" name=""/>
        <dsp:cNvSpPr/>
      </dsp:nvSpPr>
      <dsp:spPr>
        <a:xfrm>
          <a:off x="2617508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7DB604-3E33-494F-BAFF-02C2F373D28F}">
      <dsp:nvSpPr>
        <dsp:cNvPr id="0" name=""/>
        <dsp:cNvSpPr/>
      </dsp:nvSpPr>
      <dsp:spPr>
        <a:xfrm>
          <a:off x="3212728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44230C-634D-4130-85CE-4101249B94DC}">
      <dsp:nvSpPr>
        <dsp:cNvPr id="0" name=""/>
        <dsp:cNvSpPr/>
      </dsp:nvSpPr>
      <dsp:spPr>
        <a:xfrm>
          <a:off x="3807948" y="120807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7159DBB-BC53-4CF1-BF63-BABDD817146B}">
      <dsp:nvSpPr>
        <dsp:cNvPr id="0" name=""/>
        <dsp:cNvSpPr/>
      </dsp:nvSpPr>
      <dsp:spPr>
        <a:xfrm>
          <a:off x="236629" y="1389439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Видеосвязь</a:t>
          </a:r>
          <a:endParaRPr lang="ru-RU" sz="1600" kern="1200" dirty="0">
            <a:ln/>
          </a:endParaRPr>
        </a:p>
      </dsp:txBody>
      <dsp:txXfrm>
        <a:off x="236629" y="1389439"/>
        <a:ext cx="4218093" cy="383463"/>
      </dsp:txXfrm>
    </dsp:sp>
    <dsp:sp modelId="{6AFEEF57-9138-429F-BC59-38287F15DB0F}">
      <dsp:nvSpPr>
        <dsp:cNvPr id="0" name=""/>
        <dsp:cNvSpPr/>
      </dsp:nvSpPr>
      <dsp:spPr>
        <a:xfrm>
          <a:off x="236629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D8A8508-4F46-4391-ACBC-3CFEB0F3B56D}">
      <dsp:nvSpPr>
        <dsp:cNvPr id="0" name=""/>
        <dsp:cNvSpPr/>
      </dsp:nvSpPr>
      <dsp:spPr>
        <a:xfrm>
          <a:off x="831849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ECA20D2-7E8C-4A9A-8908-E310531C4F97}">
      <dsp:nvSpPr>
        <dsp:cNvPr id="0" name=""/>
        <dsp:cNvSpPr/>
      </dsp:nvSpPr>
      <dsp:spPr>
        <a:xfrm>
          <a:off x="1427068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AC1686C-F43B-4B20-BD96-F18C1163A8F8}">
      <dsp:nvSpPr>
        <dsp:cNvPr id="0" name=""/>
        <dsp:cNvSpPr/>
      </dsp:nvSpPr>
      <dsp:spPr>
        <a:xfrm>
          <a:off x="2022288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59B943B-2F8A-4B32-9BAB-5DD1528F00E3}">
      <dsp:nvSpPr>
        <dsp:cNvPr id="0" name=""/>
        <dsp:cNvSpPr/>
      </dsp:nvSpPr>
      <dsp:spPr>
        <a:xfrm>
          <a:off x="2617508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72628DE-A61F-42C3-BD92-A46AA81CA69A}">
      <dsp:nvSpPr>
        <dsp:cNvPr id="0" name=""/>
        <dsp:cNvSpPr/>
      </dsp:nvSpPr>
      <dsp:spPr>
        <a:xfrm>
          <a:off x="3212728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A2C80D0-D7F2-4689-80A5-49F9F5173486}">
      <dsp:nvSpPr>
        <dsp:cNvPr id="0" name=""/>
        <dsp:cNvSpPr/>
      </dsp:nvSpPr>
      <dsp:spPr>
        <a:xfrm>
          <a:off x="3807948" y="177290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51579C-D95A-4861-B787-240325561BC9}">
      <dsp:nvSpPr>
        <dsp:cNvPr id="0" name=""/>
        <dsp:cNvSpPr/>
      </dsp:nvSpPr>
      <dsp:spPr>
        <a:xfrm>
          <a:off x="236629" y="1954267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Чат</a:t>
          </a:r>
          <a:endParaRPr lang="ru-RU" sz="1600" kern="1200" dirty="0">
            <a:ln/>
          </a:endParaRPr>
        </a:p>
      </dsp:txBody>
      <dsp:txXfrm>
        <a:off x="236629" y="1954267"/>
        <a:ext cx="4218093" cy="383463"/>
      </dsp:txXfrm>
    </dsp:sp>
    <dsp:sp modelId="{020FBA31-0725-4D3C-9228-F7AD40DF258B}">
      <dsp:nvSpPr>
        <dsp:cNvPr id="0" name=""/>
        <dsp:cNvSpPr/>
      </dsp:nvSpPr>
      <dsp:spPr>
        <a:xfrm>
          <a:off x="236629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0ECC64B-248F-48D0-97F2-0247F5CCC54B}">
      <dsp:nvSpPr>
        <dsp:cNvPr id="0" name=""/>
        <dsp:cNvSpPr/>
      </dsp:nvSpPr>
      <dsp:spPr>
        <a:xfrm>
          <a:off x="831849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6DD0C57-9225-474D-A042-C5DD3B159FDB}">
      <dsp:nvSpPr>
        <dsp:cNvPr id="0" name=""/>
        <dsp:cNvSpPr/>
      </dsp:nvSpPr>
      <dsp:spPr>
        <a:xfrm>
          <a:off x="1427068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6ADEC7-131C-4812-92EA-CA1DABAABC26}">
      <dsp:nvSpPr>
        <dsp:cNvPr id="0" name=""/>
        <dsp:cNvSpPr/>
      </dsp:nvSpPr>
      <dsp:spPr>
        <a:xfrm>
          <a:off x="2022288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473540-86DC-4242-B2C5-615EB392CCE3}">
      <dsp:nvSpPr>
        <dsp:cNvPr id="0" name=""/>
        <dsp:cNvSpPr/>
      </dsp:nvSpPr>
      <dsp:spPr>
        <a:xfrm>
          <a:off x="2617508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9320D2-3F76-4C38-BAF7-DACE5A44DA8A}">
      <dsp:nvSpPr>
        <dsp:cNvPr id="0" name=""/>
        <dsp:cNvSpPr/>
      </dsp:nvSpPr>
      <dsp:spPr>
        <a:xfrm>
          <a:off x="3212728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445A661-9418-4C47-B056-FEF2CB94F340}">
      <dsp:nvSpPr>
        <dsp:cNvPr id="0" name=""/>
        <dsp:cNvSpPr/>
      </dsp:nvSpPr>
      <dsp:spPr>
        <a:xfrm>
          <a:off x="3807948" y="2337730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0B3AA52-F01E-43A4-BFEB-9352CF28FF3F}">
      <dsp:nvSpPr>
        <dsp:cNvPr id="0" name=""/>
        <dsp:cNvSpPr/>
      </dsp:nvSpPr>
      <dsp:spPr>
        <a:xfrm>
          <a:off x="236629" y="2519094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Демонстрация экрана</a:t>
          </a:r>
          <a:endParaRPr lang="ru-RU" sz="1600" kern="1200" dirty="0">
            <a:ln/>
          </a:endParaRPr>
        </a:p>
      </dsp:txBody>
      <dsp:txXfrm>
        <a:off x="236629" y="2519094"/>
        <a:ext cx="4218093" cy="383463"/>
      </dsp:txXfrm>
    </dsp:sp>
    <dsp:sp modelId="{35F4695A-33AF-4327-AA7A-8F21FFBDDEBD}">
      <dsp:nvSpPr>
        <dsp:cNvPr id="0" name=""/>
        <dsp:cNvSpPr/>
      </dsp:nvSpPr>
      <dsp:spPr>
        <a:xfrm>
          <a:off x="236629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90961FF-3524-4BD9-83F7-BA17F9045357}">
      <dsp:nvSpPr>
        <dsp:cNvPr id="0" name=""/>
        <dsp:cNvSpPr/>
      </dsp:nvSpPr>
      <dsp:spPr>
        <a:xfrm>
          <a:off x="831849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3E7F8A5-E9BE-47DD-B7FC-538744FCB73F}">
      <dsp:nvSpPr>
        <dsp:cNvPr id="0" name=""/>
        <dsp:cNvSpPr/>
      </dsp:nvSpPr>
      <dsp:spPr>
        <a:xfrm>
          <a:off x="1427068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7C06564-E4CE-48C9-8236-54275AF8C35C}">
      <dsp:nvSpPr>
        <dsp:cNvPr id="0" name=""/>
        <dsp:cNvSpPr/>
      </dsp:nvSpPr>
      <dsp:spPr>
        <a:xfrm>
          <a:off x="2022288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80DE7-D32A-4099-9A16-5B0D125D8082}">
      <dsp:nvSpPr>
        <dsp:cNvPr id="0" name=""/>
        <dsp:cNvSpPr/>
      </dsp:nvSpPr>
      <dsp:spPr>
        <a:xfrm>
          <a:off x="2617508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FE9DEB8-4CA3-481A-95AE-D5D0CF4E34AF}">
      <dsp:nvSpPr>
        <dsp:cNvPr id="0" name=""/>
        <dsp:cNvSpPr/>
      </dsp:nvSpPr>
      <dsp:spPr>
        <a:xfrm>
          <a:off x="3212728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ADCD320-FAC5-47EB-9A9E-828854E2DD5D}">
      <dsp:nvSpPr>
        <dsp:cNvPr id="0" name=""/>
        <dsp:cNvSpPr/>
      </dsp:nvSpPr>
      <dsp:spPr>
        <a:xfrm>
          <a:off x="3807948" y="2902557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7ECB9EF-F06C-4E38-AD76-9C0B54A32196}">
      <dsp:nvSpPr>
        <dsp:cNvPr id="0" name=""/>
        <dsp:cNvSpPr/>
      </dsp:nvSpPr>
      <dsp:spPr>
        <a:xfrm>
          <a:off x="236629" y="3083922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Подключить и выключить звук</a:t>
          </a:r>
          <a:endParaRPr lang="ru-RU" sz="1600" kern="1200" dirty="0">
            <a:ln/>
          </a:endParaRPr>
        </a:p>
      </dsp:txBody>
      <dsp:txXfrm>
        <a:off x="236629" y="3083922"/>
        <a:ext cx="4218093" cy="383463"/>
      </dsp:txXfrm>
    </dsp:sp>
    <dsp:sp modelId="{1F77CA2D-8A9E-4A50-ACE7-2B0D871CDDB5}">
      <dsp:nvSpPr>
        <dsp:cNvPr id="0" name=""/>
        <dsp:cNvSpPr/>
      </dsp:nvSpPr>
      <dsp:spPr>
        <a:xfrm>
          <a:off x="236629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0C3AE01-9C7E-4E46-98FC-8C07ABCF576C}">
      <dsp:nvSpPr>
        <dsp:cNvPr id="0" name=""/>
        <dsp:cNvSpPr/>
      </dsp:nvSpPr>
      <dsp:spPr>
        <a:xfrm>
          <a:off x="831849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D1C031-4415-4202-BF0A-4EFAD8947EC7}">
      <dsp:nvSpPr>
        <dsp:cNvPr id="0" name=""/>
        <dsp:cNvSpPr/>
      </dsp:nvSpPr>
      <dsp:spPr>
        <a:xfrm>
          <a:off x="1427068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F70B872-6E41-49AB-9FA2-C18217A0289A}">
      <dsp:nvSpPr>
        <dsp:cNvPr id="0" name=""/>
        <dsp:cNvSpPr/>
      </dsp:nvSpPr>
      <dsp:spPr>
        <a:xfrm>
          <a:off x="2022288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8BC236F-77FC-4185-A14E-D8BA055567C3}">
      <dsp:nvSpPr>
        <dsp:cNvPr id="0" name=""/>
        <dsp:cNvSpPr/>
      </dsp:nvSpPr>
      <dsp:spPr>
        <a:xfrm>
          <a:off x="2617508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A4CF2D-8A50-41F6-9CE5-FDCB854ED665}">
      <dsp:nvSpPr>
        <dsp:cNvPr id="0" name=""/>
        <dsp:cNvSpPr/>
      </dsp:nvSpPr>
      <dsp:spPr>
        <a:xfrm>
          <a:off x="3212728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935B4DB-0985-4A0C-8BBC-184BF7783736}">
      <dsp:nvSpPr>
        <dsp:cNvPr id="0" name=""/>
        <dsp:cNvSpPr/>
      </dsp:nvSpPr>
      <dsp:spPr>
        <a:xfrm>
          <a:off x="3807948" y="3467385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4140304-802D-41CB-8961-6674B571998A}">
      <dsp:nvSpPr>
        <dsp:cNvPr id="0" name=""/>
        <dsp:cNvSpPr/>
      </dsp:nvSpPr>
      <dsp:spPr>
        <a:xfrm>
          <a:off x="236629" y="3648749"/>
          <a:ext cx="4218093" cy="3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n/>
            </a:rPr>
            <a:t>Запись</a:t>
          </a:r>
          <a:endParaRPr lang="ru-RU" sz="1600" kern="1200" dirty="0">
            <a:ln/>
          </a:endParaRPr>
        </a:p>
      </dsp:txBody>
      <dsp:txXfrm>
        <a:off x="236629" y="3648749"/>
        <a:ext cx="4218093" cy="383463"/>
      </dsp:txXfrm>
    </dsp:sp>
    <dsp:sp modelId="{1C6BE120-281F-43A6-9FE5-28B5424AA4ED}">
      <dsp:nvSpPr>
        <dsp:cNvPr id="0" name=""/>
        <dsp:cNvSpPr/>
      </dsp:nvSpPr>
      <dsp:spPr>
        <a:xfrm>
          <a:off x="236629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754926D-290F-4F46-8518-3A4639632AF4}">
      <dsp:nvSpPr>
        <dsp:cNvPr id="0" name=""/>
        <dsp:cNvSpPr/>
      </dsp:nvSpPr>
      <dsp:spPr>
        <a:xfrm>
          <a:off x="831849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27B7BA5-CF8B-455B-BC84-D08051366F54}">
      <dsp:nvSpPr>
        <dsp:cNvPr id="0" name=""/>
        <dsp:cNvSpPr/>
      </dsp:nvSpPr>
      <dsp:spPr>
        <a:xfrm>
          <a:off x="1427068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C76E4F7-FC72-48C2-B867-C19DAE7D6B59}">
      <dsp:nvSpPr>
        <dsp:cNvPr id="0" name=""/>
        <dsp:cNvSpPr/>
      </dsp:nvSpPr>
      <dsp:spPr>
        <a:xfrm>
          <a:off x="2022288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A4CECD3-4E96-4086-907E-BBF385933271}">
      <dsp:nvSpPr>
        <dsp:cNvPr id="0" name=""/>
        <dsp:cNvSpPr/>
      </dsp:nvSpPr>
      <dsp:spPr>
        <a:xfrm>
          <a:off x="2617508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4AD3E3-9871-4EF0-8EA4-8FE6310CC633}">
      <dsp:nvSpPr>
        <dsp:cNvPr id="0" name=""/>
        <dsp:cNvSpPr/>
      </dsp:nvSpPr>
      <dsp:spPr>
        <a:xfrm>
          <a:off x="3212728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5D00A44-DEFD-4D11-9C3D-F387A3CFBA87}">
      <dsp:nvSpPr>
        <dsp:cNvPr id="0" name=""/>
        <dsp:cNvSpPr/>
      </dsp:nvSpPr>
      <dsp:spPr>
        <a:xfrm>
          <a:off x="3807948" y="4032212"/>
          <a:ext cx="562412" cy="93735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BC3A09-A712-4E7F-A799-B332AF84AA7A}">
      <dsp:nvSpPr>
        <dsp:cNvPr id="0" name=""/>
        <dsp:cNvSpPr/>
      </dsp:nvSpPr>
      <dsp:spPr>
        <a:xfrm>
          <a:off x="0" y="582612"/>
          <a:ext cx="9718665" cy="732818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9123D3-C08B-456A-9307-223D0DF1040B}">
      <dsp:nvSpPr>
        <dsp:cNvPr id="0" name=""/>
        <dsp:cNvSpPr/>
      </dsp:nvSpPr>
      <dsp:spPr>
        <a:xfrm>
          <a:off x="2540" y="0"/>
          <a:ext cx="2357535" cy="732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1 Этап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Приветствие, постановка проблемы</a:t>
          </a:r>
          <a:endParaRPr lang="ru-RU" sz="1200" kern="1200" dirty="0"/>
        </a:p>
      </dsp:txBody>
      <dsp:txXfrm>
        <a:off x="2540" y="0"/>
        <a:ext cx="2357535" cy="732818"/>
      </dsp:txXfrm>
    </dsp:sp>
    <dsp:sp modelId="{3DF53E6F-19D7-46E4-A804-A9E9B19E6352}">
      <dsp:nvSpPr>
        <dsp:cNvPr id="0" name=""/>
        <dsp:cNvSpPr/>
      </dsp:nvSpPr>
      <dsp:spPr>
        <a:xfrm>
          <a:off x="1089705" y="824420"/>
          <a:ext cx="183204" cy="1832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008EA-D4B0-4CA7-BD07-E79EC8357CAF}">
      <dsp:nvSpPr>
        <dsp:cNvPr id="0" name=""/>
        <dsp:cNvSpPr/>
      </dsp:nvSpPr>
      <dsp:spPr>
        <a:xfrm>
          <a:off x="2772149" y="1087194"/>
          <a:ext cx="2834134" cy="732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2 Этап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 Поиск решения проблемы, дискуссия, создание алгоритма</a:t>
          </a:r>
          <a:r>
            <a:rPr lang="ru-RU" sz="1000" b="1" kern="1200" dirty="0" smtClean="0"/>
            <a:t>. </a:t>
          </a:r>
          <a:endParaRPr lang="ru-RU" sz="1000" kern="1200" dirty="0"/>
        </a:p>
      </dsp:txBody>
      <dsp:txXfrm>
        <a:off x="2772149" y="1087194"/>
        <a:ext cx="2834134" cy="732818"/>
      </dsp:txXfrm>
    </dsp:sp>
    <dsp:sp modelId="{9F2BA936-0B2D-4E22-8B9A-4EC2189B9265}">
      <dsp:nvSpPr>
        <dsp:cNvPr id="0" name=""/>
        <dsp:cNvSpPr/>
      </dsp:nvSpPr>
      <dsp:spPr>
        <a:xfrm>
          <a:off x="3983892" y="848482"/>
          <a:ext cx="183204" cy="1832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7F1A1-3C05-4333-BBAE-1B2C17056EB4}">
      <dsp:nvSpPr>
        <dsp:cNvPr id="0" name=""/>
        <dsp:cNvSpPr/>
      </dsp:nvSpPr>
      <dsp:spPr>
        <a:xfrm>
          <a:off x="5429964" y="0"/>
          <a:ext cx="3314294" cy="732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3 Этап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Закрепление нового знания по проблеме, или отработка алгоритма</a:t>
          </a:r>
          <a:r>
            <a:rPr lang="ru-RU" sz="1050" b="1" kern="1200" dirty="0" smtClean="0"/>
            <a:t>.</a:t>
          </a:r>
          <a:endParaRPr lang="ru-RU" sz="1050" kern="1200" dirty="0"/>
        </a:p>
      </dsp:txBody>
      <dsp:txXfrm>
        <a:off x="5429964" y="0"/>
        <a:ext cx="3314294" cy="732818"/>
      </dsp:txXfrm>
    </dsp:sp>
    <dsp:sp modelId="{D170D334-8EF2-4CB3-8772-C5B153256B0B}">
      <dsp:nvSpPr>
        <dsp:cNvPr id="0" name=""/>
        <dsp:cNvSpPr/>
      </dsp:nvSpPr>
      <dsp:spPr>
        <a:xfrm>
          <a:off x="6995509" y="824420"/>
          <a:ext cx="183204" cy="18320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3D9BB-E439-42D7-8925-51B71431B4AE}">
      <dsp:nvSpPr>
        <dsp:cNvPr id="0" name=""/>
        <dsp:cNvSpPr/>
      </dsp:nvSpPr>
      <dsp:spPr>
        <a:xfrm rot="16200000">
          <a:off x="340272" y="-316212"/>
          <a:ext cx="1647986" cy="2304473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ln>
                <a:solidFill>
                  <a:schemeClr val="bg1"/>
                </a:solidFill>
              </a:ln>
            </a:rPr>
            <a:t>Живопись, изобразительное искусство</a:t>
          </a:r>
          <a:endParaRPr lang="ru-RU" sz="1200" b="0" kern="1200" dirty="0">
            <a:ln>
              <a:solidFill>
                <a:schemeClr val="bg1"/>
              </a:solidFill>
            </a:ln>
          </a:endParaRPr>
        </a:p>
      </dsp:txBody>
      <dsp:txXfrm rot="5400000">
        <a:off x="12028" y="12031"/>
        <a:ext cx="2304473" cy="1235989"/>
      </dsp:txXfrm>
    </dsp:sp>
    <dsp:sp modelId="{0C5975A3-40F3-4CC8-829E-B942BB6205D3}">
      <dsp:nvSpPr>
        <dsp:cNvPr id="0" name=""/>
        <dsp:cNvSpPr/>
      </dsp:nvSpPr>
      <dsp:spPr>
        <a:xfrm>
          <a:off x="2304473" y="10645"/>
          <a:ext cx="2304473" cy="1647986"/>
        </a:xfrm>
        <a:prstGeom prst="round1Rect">
          <a:avLst/>
        </a:prstGeom>
        <a:solidFill>
          <a:schemeClr val="accent3">
            <a:hueOff val="-355789"/>
            <a:satOff val="1913"/>
            <a:lumOff val="215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ln>
                <a:solidFill>
                  <a:schemeClr val="bg1"/>
                </a:solidFill>
              </a:ln>
            </a:rPr>
            <a:t>Виды и методы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ln>
                <a:solidFill>
                  <a:schemeClr val="bg1"/>
                </a:solidFill>
              </a:ln>
            </a:rPr>
            <a:t> арт-терапии</a:t>
          </a:r>
          <a:endParaRPr lang="ru-RU" sz="1400" b="0" kern="1200" dirty="0">
            <a:ln>
              <a:solidFill>
                <a:schemeClr val="bg1"/>
              </a:solidFill>
            </a:ln>
          </a:endParaRPr>
        </a:p>
      </dsp:txBody>
      <dsp:txXfrm>
        <a:off x="2304473" y="10645"/>
        <a:ext cx="2304473" cy="1235989"/>
      </dsp:txXfrm>
    </dsp:sp>
    <dsp:sp modelId="{3B23F7D0-1B3B-410B-B7AD-E0B08571D1FD}">
      <dsp:nvSpPr>
        <dsp:cNvPr id="0" name=""/>
        <dsp:cNvSpPr/>
      </dsp:nvSpPr>
      <dsp:spPr>
        <a:xfrm rot="10800000">
          <a:off x="0" y="1647986"/>
          <a:ext cx="2304473" cy="1647986"/>
        </a:xfrm>
        <a:prstGeom prst="round1Rect">
          <a:avLst/>
        </a:prstGeom>
        <a:solidFill>
          <a:schemeClr val="accent3">
            <a:hueOff val="-711579"/>
            <a:satOff val="3826"/>
            <a:lumOff val="431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Музыка</a:t>
          </a:r>
          <a:endParaRPr lang="ru-RU" sz="1600" kern="1200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sp:txBody>
      <dsp:txXfrm rot="10800000">
        <a:off x="0" y="2059983"/>
        <a:ext cx="2304473" cy="1235989"/>
      </dsp:txXfrm>
    </dsp:sp>
    <dsp:sp modelId="{A1D1268D-041A-4058-BFAF-0A73E05290EC}">
      <dsp:nvSpPr>
        <dsp:cNvPr id="0" name=""/>
        <dsp:cNvSpPr/>
      </dsp:nvSpPr>
      <dsp:spPr>
        <a:xfrm rot="5400000">
          <a:off x="2632716" y="1319743"/>
          <a:ext cx="1647986" cy="2304473"/>
        </a:xfrm>
        <a:prstGeom prst="round1Rect">
          <a:avLst/>
        </a:prstGeom>
        <a:solidFill>
          <a:schemeClr val="accent3">
            <a:hueOff val="-1067368"/>
            <a:satOff val="5739"/>
            <a:lumOff val="647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Видеоролики, мультфильмы</a:t>
          </a:r>
          <a:endParaRPr lang="ru-RU" sz="1600" kern="1200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sp:txBody>
      <dsp:txXfrm rot="-5400000">
        <a:off x="2304472" y="2059983"/>
        <a:ext cx="2304473" cy="1235989"/>
      </dsp:txXfrm>
    </dsp:sp>
    <dsp:sp modelId="{3AAA3FB8-734D-4584-8090-84B8E2797DAC}">
      <dsp:nvSpPr>
        <dsp:cNvPr id="0" name=""/>
        <dsp:cNvSpPr/>
      </dsp:nvSpPr>
      <dsp:spPr>
        <a:xfrm>
          <a:off x="1448647" y="1120663"/>
          <a:ext cx="1711651" cy="1054645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n>
                <a:solidFill>
                  <a:schemeClr val="accent1"/>
                </a:solidFill>
              </a:ln>
            </a:rPr>
            <a:t>Вспомогательные методы</a:t>
          </a:r>
          <a:endParaRPr lang="ru-RU" sz="1200" kern="1200" dirty="0">
            <a:ln>
              <a:solidFill>
                <a:schemeClr val="accent1"/>
              </a:solidFill>
            </a:ln>
          </a:endParaRPr>
        </a:p>
      </dsp:txBody>
      <dsp:txXfrm>
        <a:off x="1500131" y="1172147"/>
        <a:ext cx="1608683" cy="95167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BC4C69-40B0-4FE7-8CFD-80336102011B}">
      <dsp:nvSpPr>
        <dsp:cNvPr id="0" name=""/>
        <dsp:cNvSpPr/>
      </dsp:nvSpPr>
      <dsp:spPr>
        <a:xfrm rot="5400000">
          <a:off x="3654507" y="-295433"/>
          <a:ext cx="1919517" cy="2701602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Интеллектуальная викторина</a:t>
          </a:r>
          <a:endParaRPr lang="ru-RU" sz="1400" b="1" kern="1200" dirty="0"/>
        </a:p>
      </dsp:txBody>
      <dsp:txXfrm rot="-5400000">
        <a:off x="3713732" y="415530"/>
        <a:ext cx="1801068" cy="1279678"/>
      </dsp:txXfrm>
    </dsp:sp>
    <dsp:sp modelId="{ACF45366-0BE5-404D-9B0E-7BC1EE31AC1C}">
      <dsp:nvSpPr>
        <dsp:cNvPr id="0" name=""/>
        <dsp:cNvSpPr/>
      </dsp:nvSpPr>
      <dsp:spPr>
        <a:xfrm>
          <a:off x="6066687" y="479413"/>
          <a:ext cx="1724261" cy="1172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«Эксперименты с песней»</a:t>
          </a:r>
          <a:endParaRPr lang="ru-RU" sz="1400" b="1" kern="1200" dirty="0"/>
        </a:p>
      </dsp:txBody>
      <dsp:txXfrm>
        <a:off x="6066687" y="479413"/>
        <a:ext cx="1724261" cy="1172021"/>
      </dsp:txXfrm>
    </dsp:sp>
    <dsp:sp modelId="{2F2E6A24-AF7F-4C89-8719-386A8DD6A596}">
      <dsp:nvSpPr>
        <dsp:cNvPr id="0" name=""/>
        <dsp:cNvSpPr/>
      </dsp:nvSpPr>
      <dsp:spPr>
        <a:xfrm rot="5400000">
          <a:off x="1114134" y="142914"/>
          <a:ext cx="2111103" cy="2016493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1489990" y="439575"/>
        <a:ext cx="1359391" cy="1423171"/>
      </dsp:txXfrm>
    </dsp:sp>
    <dsp:sp modelId="{68A76025-B9CA-4617-BDFD-7BD1C50EC5E6}">
      <dsp:nvSpPr>
        <dsp:cNvPr id="0" name=""/>
        <dsp:cNvSpPr/>
      </dsp:nvSpPr>
      <dsp:spPr>
        <a:xfrm rot="5400000">
          <a:off x="2577835" y="1781981"/>
          <a:ext cx="1953369" cy="2022187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Разминочные упражнения</a:t>
          </a:r>
          <a:br>
            <a:rPr lang="ru-RU" sz="1400" b="1" kern="1200" dirty="0" smtClean="0">
              <a:ea typeface="+mn-ea"/>
              <a:cs typeface="+mn-cs"/>
            </a:rPr>
          </a:br>
          <a:endParaRPr lang="ru-RU" sz="1400" b="1" kern="1200" dirty="0"/>
        </a:p>
      </dsp:txBody>
      <dsp:txXfrm rot="-5400000">
        <a:off x="2880458" y="2141952"/>
        <a:ext cx="1348125" cy="1302246"/>
      </dsp:txXfrm>
    </dsp:sp>
    <dsp:sp modelId="{BB8F9FC7-1F67-4034-8A86-7C9832E1131B}">
      <dsp:nvSpPr>
        <dsp:cNvPr id="0" name=""/>
        <dsp:cNvSpPr/>
      </dsp:nvSpPr>
      <dsp:spPr>
        <a:xfrm>
          <a:off x="357149" y="2188652"/>
          <a:ext cx="2109638" cy="1172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Психогимнастика</a:t>
          </a:r>
          <a:endParaRPr lang="ru-RU" sz="1400" b="1" kern="1200" dirty="0"/>
        </a:p>
      </dsp:txBody>
      <dsp:txXfrm>
        <a:off x="357149" y="2188652"/>
        <a:ext cx="2109638" cy="1172021"/>
      </dsp:txXfrm>
    </dsp:sp>
    <dsp:sp modelId="{AB7B2FBC-053A-4234-80CD-27408180F2E7}">
      <dsp:nvSpPr>
        <dsp:cNvPr id="0" name=""/>
        <dsp:cNvSpPr/>
      </dsp:nvSpPr>
      <dsp:spPr>
        <a:xfrm rot="5400000">
          <a:off x="4760083" y="1752550"/>
          <a:ext cx="1938464" cy="2030888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-5400000">
        <a:off x="5052352" y="2121839"/>
        <a:ext cx="1353926" cy="1292310"/>
      </dsp:txXfrm>
    </dsp:sp>
    <dsp:sp modelId="{3486F489-0DA4-4934-ABAA-8424E461E5C5}">
      <dsp:nvSpPr>
        <dsp:cNvPr id="0" name=""/>
        <dsp:cNvSpPr/>
      </dsp:nvSpPr>
      <dsp:spPr>
        <a:xfrm rot="5400000">
          <a:off x="3567977" y="3345652"/>
          <a:ext cx="1970558" cy="2229347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Невербальные «языки» общения</a:t>
          </a:r>
          <a:endParaRPr lang="ru-RU" sz="1400" b="1" kern="1200" dirty="0"/>
        </a:p>
      </dsp:txBody>
      <dsp:txXfrm rot="-5400000">
        <a:off x="3810141" y="3803472"/>
        <a:ext cx="1486231" cy="1313706"/>
      </dsp:txXfrm>
    </dsp:sp>
    <dsp:sp modelId="{8CF1CFB7-B762-4FAE-BB5A-473112040E09}">
      <dsp:nvSpPr>
        <dsp:cNvPr id="0" name=""/>
        <dsp:cNvSpPr/>
      </dsp:nvSpPr>
      <dsp:spPr>
        <a:xfrm>
          <a:off x="5689990" y="3855266"/>
          <a:ext cx="2179959" cy="1172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a typeface="+mn-ea"/>
              <a:cs typeface="+mn-cs"/>
            </a:rPr>
            <a:t>Развитие эмоционально-волевой сферы</a:t>
          </a:r>
          <a:endParaRPr lang="ru-RU" sz="1400" b="1" kern="1200" dirty="0"/>
        </a:p>
      </dsp:txBody>
      <dsp:txXfrm>
        <a:off x="5689990" y="3855266"/>
        <a:ext cx="2179959" cy="1172021"/>
      </dsp:txXfrm>
    </dsp:sp>
    <dsp:sp modelId="{D88C8E1B-A3CB-40E0-A9C9-CDDA28D907FD}">
      <dsp:nvSpPr>
        <dsp:cNvPr id="0" name=""/>
        <dsp:cNvSpPr/>
      </dsp:nvSpPr>
      <dsp:spPr>
        <a:xfrm rot="5400000">
          <a:off x="1534349" y="3600734"/>
          <a:ext cx="1953369" cy="1699431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/>
        </a:p>
      </dsp:txBody>
      <dsp:txXfrm rot="-5400000">
        <a:off x="1926146" y="3778165"/>
        <a:ext cx="1169775" cy="13445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04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212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15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24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11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541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562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712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97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970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2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9580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35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9269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363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696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062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99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0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F8438E-C637-40AF-B9CC-A82B5A037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0365" y="1291937"/>
            <a:ext cx="8913090" cy="3039918"/>
          </a:xfrm>
        </p:spPr>
        <p:txBody>
          <a:bodyPr>
            <a:normAutofit/>
          </a:bodyPr>
          <a:lstStyle/>
          <a:p>
            <a:pPr algn="ctr">
              <a:spcBef>
                <a:spcPts val="100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Сохраняем игру, интегрируя ребенка в цифровом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мире.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Классный час с психологом в дистанционном формате</a:t>
            </a:r>
            <a:br>
              <a:rPr lang="ru-RU" dirty="0">
                <a:solidFill>
                  <a:schemeClr val="bg2">
                    <a:lumMod val="50000"/>
                  </a:schemeClr>
                </a:solidFill>
              </a:rPr>
            </a:b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7A50827-12CB-4799-B23F-F0016B0CC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22981" y="4263070"/>
            <a:ext cx="4958921" cy="86040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Педагог-психолог ГБОУ Школа №1474</a:t>
            </a:r>
          </a:p>
          <a:p>
            <a:pPr algn="r"/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Бондаренко Наталья Владимировна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DFC6DEE-CAEC-4C85-BF26-2222308BC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741" y="1677781"/>
            <a:ext cx="2164624" cy="24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58D94FD-9CF0-CA47-B143-00B8DA321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2198" y="2791588"/>
            <a:ext cx="5482531" cy="3555971"/>
          </a:xfrm>
        </p:spPr>
        <p:txBody>
          <a:bodyPr>
            <a:noAutofit/>
          </a:bodyPr>
          <a:lstStyle/>
          <a:p>
            <a:pPr lvl="0" algn="r">
              <a:spcBef>
                <a:spcPts val="1000"/>
              </a:spcBef>
              <a:buClr>
                <a:srgbClr val="353535"/>
              </a:buClr>
            </a:pP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Работа </a:t>
            </a:r>
            <a:r>
              <a:rPr lang="ru-RU" sz="2800" b="1" i="1" dirty="0">
                <a:solidFill>
                  <a:schemeClr val="bg2">
                    <a:lumMod val="50000"/>
                  </a:schemeClr>
                </a:solidFill>
              </a:rPr>
              <a:t>- это то, что человек обязан делать, </a:t>
            </a:r>
            <a:br>
              <a:rPr lang="ru-RU" sz="28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800" b="1" i="1" dirty="0">
                <a:solidFill>
                  <a:schemeClr val="bg2">
                    <a:lumMod val="50000"/>
                  </a:schemeClr>
                </a:solidFill>
              </a:rPr>
              <a:t>а Игра – это то, чего он делать не </a:t>
            </a: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обязан </a:t>
            </a:r>
            <a:r>
              <a:rPr lang="ru-RU" sz="2800" i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800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i="1" dirty="0">
                <a:solidFill>
                  <a:schemeClr val="bg2">
                    <a:lumMod val="50000"/>
                  </a:schemeClr>
                </a:solidFill>
              </a:rPr>
              <a:t>Марк Твен</a:t>
            </a:r>
            <a:r>
              <a:rPr lang="ru-RU" sz="2800" i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800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Дети созданы для игры и не годятся для </a:t>
            </a:r>
            <a:r>
              <a:rPr lang="ru-RU" sz="2000" dirty="0" smtClean="0">
                <a:solidFill>
                  <a:srgbClr val="FF0000"/>
                </a:solidFill>
              </a:rPr>
              <a:t>работы</a:t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>
                <a:solidFill>
                  <a:srgbClr val="FF0000"/>
                </a:solidFill>
              </a:rPr>
              <a:t>Это тоже </a:t>
            </a:r>
            <a:r>
              <a:rPr lang="ru-RU" sz="2000" dirty="0" err="1" smtClean="0">
                <a:solidFill>
                  <a:srgbClr val="FF0000"/>
                </a:solidFill>
              </a:rPr>
              <a:t>марк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твен</a:t>
            </a:r>
            <a:r>
              <a:rPr lang="ru-RU" sz="2000" dirty="0" smtClean="0">
                <a:solidFill>
                  <a:srgbClr val="FF0000"/>
                </a:solidFill>
              </a:rPr>
              <a:t>???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7592351"/>
              </p:ext>
            </p:extLst>
          </p:nvPr>
        </p:nvGraphicFramePr>
        <p:xfrm>
          <a:off x="1483721" y="923572"/>
          <a:ext cx="6070406" cy="4969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50576" y="719666"/>
            <a:ext cx="8783782" cy="5912043"/>
          </a:xfrm>
          <a:prstGeom prst="rect">
            <a:avLst/>
          </a:prstGeom>
        </p:spPr>
        <p:txBody>
          <a:bodyPr/>
          <a:lstStyle/>
          <a:p>
            <a:pPr lvl="0">
              <a:buChar char="•"/>
            </a:pPr>
            <a:endParaRPr lang="ru-RU"/>
          </a:p>
          <a:p>
            <a:pPr lvl="0">
              <a:buChar char="•"/>
            </a:pPr>
            <a:endParaRPr lang="ru-RU"/>
          </a:p>
          <a:p>
            <a:pPr lvl="0">
              <a:buChar char="•"/>
            </a:pPr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3145" y="391944"/>
            <a:ext cx="3981033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1B5C75-AEFD-F64E-AF9B-8BB3F3612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23" y="332509"/>
            <a:ext cx="7414006" cy="1280890"/>
          </a:xfrm>
        </p:spPr>
        <p:txBody>
          <a:bodyPr>
            <a:normAutofit/>
          </a:bodyPr>
          <a:lstStyle/>
          <a:p>
            <a:pPr lvl="0" algn="ctr">
              <a:spcBef>
                <a:spcPts val="1000"/>
              </a:spcBef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О пользе игры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062055"/>
              </p:ext>
            </p:extLst>
          </p:nvPr>
        </p:nvGraphicFramePr>
        <p:xfrm>
          <a:off x="443345" y="1330036"/>
          <a:ext cx="6761019" cy="527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8198" y="1938849"/>
            <a:ext cx="3968840" cy="321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50183" y="4802681"/>
            <a:ext cx="52370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Благодаря играм дети учатся доверять самим себе и всем людям, распознавать, что следует принять, а что отвергнуть в окружающем </a:t>
            </a:r>
            <a:r>
              <a:rPr lang="ru-RU" sz="2000" cap="all" dirty="0" smtClean="0">
                <a:ln w="3175" cmpd="sng">
                  <a:noFill/>
                </a:ln>
                <a:latin typeface="+mj-lt"/>
                <a:ea typeface="+mj-ea"/>
                <a:cs typeface="+mj-cs"/>
              </a:rPr>
              <a:t>мире</a:t>
            </a:r>
            <a:endParaRPr lang="ru-RU" sz="2000" cap="all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208" y="110837"/>
            <a:ext cx="4026203" cy="2211258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25806691"/>
              </p:ext>
            </p:extLst>
          </p:nvPr>
        </p:nvGraphicFramePr>
        <p:xfrm>
          <a:off x="942109" y="101523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06400" y="539753"/>
            <a:ext cx="33435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Свойства данного процесса: </a:t>
            </a:r>
          </a:p>
          <a:p>
            <a:pPr lvl="0"/>
            <a:r>
              <a:rPr lang="ru-RU" sz="2000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синхронность и </a:t>
            </a:r>
            <a:r>
              <a:rPr lang="ru-RU" sz="2000" cap="all" dirty="0" smtClean="0">
                <a:ln w="3175" cmpd="sng">
                  <a:noFill/>
                </a:ln>
                <a:latin typeface="+mj-lt"/>
                <a:ea typeface="+mj-ea"/>
                <a:cs typeface="+mj-cs"/>
              </a:rPr>
              <a:t>постоянство</a:t>
            </a:r>
            <a:endParaRPr lang="ru-RU" sz="2000" cap="all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0634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838199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solidFill>
                  <a:schemeClr val="bg2">
                    <a:lumMod val="50000"/>
                  </a:schemeClr>
                </a:solidFill>
              </a:rPr>
              <a:t>Игра в дистанционном режиме?!</a:t>
            </a:r>
            <a:br>
              <a:rPr lang="ru-RU" sz="40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4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3100" dirty="0"/>
              <a:t/>
            </a:r>
            <a:br>
              <a:rPr lang="ru-RU" sz="3100" dirty="0"/>
            </a:br>
            <a:endParaRPr lang="ru-RU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337897706"/>
              </p:ext>
            </p:extLst>
          </p:nvPr>
        </p:nvGraphicFramePr>
        <p:xfrm>
          <a:off x="6557817" y="1757218"/>
          <a:ext cx="4787961" cy="4160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846831120"/>
              </p:ext>
            </p:extLst>
          </p:nvPr>
        </p:nvGraphicFramePr>
        <p:xfrm>
          <a:off x="896649" y="1848812"/>
          <a:ext cx="4691352" cy="4385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94878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BF89D7-C0A0-4044-B428-F1226C6A0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508" y="341745"/>
            <a:ext cx="11689492" cy="1077981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  <a:buClr>
                <a:srgbClr val="353535"/>
              </a:buClr>
            </a:pP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Дистанционный 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классный час с психологом. </a:t>
            </a:r>
            <a:br>
              <a:rPr lang="ru-RU" sz="32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Структура занятия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64326779"/>
              </p:ext>
            </p:extLst>
          </p:nvPr>
        </p:nvGraphicFramePr>
        <p:xfrm>
          <a:off x="1152535" y="1427773"/>
          <a:ext cx="9718665" cy="1832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78791453"/>
              </p:ext>
            </p:extLst>
          </p:nvPr>
        </p:nvGraphicFramePr>
        <p:xfrm>
          <a:off x="5791199" y="3335155"/>
          <a:ext cx="4608946" cy="3295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8194" y="2743201"/>
            <a:ext cx="4516933" cy="530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6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0CDF942-B453-AC41-AEC5-26C60154C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345" y="132473"/>
            <a:ext cx="10451667" cy="1280890"/>
          </a:xfrm>
        </p:spPr>
        <p:txBody>
          <a:bodyPr>
            <a:normAutofit/>
          </a:bodyPr>
          <a:lstStyle/>
          <a:p>
            <a:pPr lvl="0" algn="ctr">
              <a:spcBef>
                <a:spcPts val="1000"/>
              </a:spcBef>
              <a:buClr>
                <a:srgbClr val="353535"/>
              </a:buClr>
            </a:pP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ТЕХНИКИ, УПРАЖНЕНИЯ, ИГРЫ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61753465"/>
              </p:ext>
            </p:extLst>
          </p:nvPr>
        </p:nvGraphicFramePr>
        <p:xfrm>
          <a:off x="1941252" y="1168952"/>
          <a:ext cx="8081818" cy="54456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215" y="340064"/>
            <a:ext cx="579170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02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558800"/>
            <a:ext cx="114935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6400" y="558800"/>
            <a:ext cx="11379199" cy="1143000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</a:pP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Дистанционный классный час для обучающихся 2-4 классов  и детей с ООП</a:t>
            </a:r>
            <a:r>
              <a:rPr lang="ru-RU" sz="2000" cap="none" dirty="0">
                <a:ln>
                  <a:noFill/>
                </a:ln>
                <a:solidFill>
                  <a:prstClr val="whit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2000" cap="none" dirty="0">
                <a:ln>
                  <a:noFill/>
                </a:ln>
                <a:solidFill>
                  <a:prstClr val="whit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7719" r="27719"/>
          <a:stretch>
            <a:fillRect/>
          </a:stretch>
        </p:blipFill>
        <p:spPr>
          <a:xfrm>
            <a:off x="7778316" y="1611746"/>
            <a:ext cx="3281363" cy="4572000"/>
          </a:xfrm>
          <a:prstGeom prst="rect">
            <a:avLst/>
          </a:prstGeo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571500" y="1828801"/>
            <a:ext cx="7032458" cy="413789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6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Тема занятия</a:t>
            </a:r>
            <a:r>
              <a:rPr lang="ru-RU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:  </a:t>
            </a:r>
            <a:r>
              <a:rPr lang="ru-RU" sz="3200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Отношения </a:t>
            </a:r>
            <a:r>
              <a:rPr lang="ru-RU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между </a:t>
            </a:r>
            <a:r>
              <a:rPr lang="ru-RU" sz="3200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людьми.</a:t>
            </a:r>
            <a:endParaRPr lang="ru-RU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ru-RU" sz="26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Цель:</a:t>
            </a:r>
            <a:r>
              <a:rPr lang="ru-RU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 развитие навыков внимания к другому, умения выражать свои чувства, бережно относиться к другому. </a:t>
            </a:r>
          </a:p>
          <a:p>
            <a:pPr algn="just"/>
            <a:r>
              <a:rPr lang="ru-RU" sz="26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Ход занятия: </a:t>
            </a:r>
            <a:r>
              <a:rPr lang="ru-RU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вводная короткая беседа, просмотр  мультфильма «Муха» и обсуждение с ребятами, в конце психолог  подводит итог</a:t>
            </a:r>
            <a:r>
              <a:rPr lang="ru-RU" sz="3200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  <a:endParaRPr lang="ru-RU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ru-RU" sz="2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Техническое обеспечение: </a:t>
            </a:r>
            <a:r>
              <a:rPr lang="ru-RU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работа в </a:t>
            </a:r>
            <a:r>
              <a:rPr lang="ru-RU" sz="3200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ZOOM.</a:t>
            </a:r>
            <a:endParaRPr lang="ru-RU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926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4EB64A-922B-4896-A578-BFDBDB3B1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09" y="215900"/>
            <a:ext cx="10257704" cy="797354"/>
          </a:xfrm>
        </p:spPr>
        <p:txBody>
          <a:bodyPr>
            <a:normAutofit/>
          </a:bodyPr>
          <a:lstStyle/>
          <a:p>
            <a:r>
              <a:rPr lang="ru-RU" sz="2900" b="1" i="1" dirty="0">
                <a:solidFill>
                  <a:schemeClr val="bg2">
                    <a:lumMod val="50000"/>
                  </a:schemeClr>
                </a:solidFill>
              </a:rPr>
              <a:t>И в заключение…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E9BC07F-232C-406A-9FE3-DF0DDE77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70" y="1091593"/>
            <a:ext cx="10336258" cy="5345302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живое 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общение не заменит ни </a:t>
            </a:r>
            <a:r>
              <a:rPr lang="en-US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SKYPE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, ни </a:t>
            </a:r>
            <a:r>
              <a:rPr lang="en-US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ZOOM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, ни любая другая </a:t>
            </a: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программа.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но 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если вдруг появляются причины, по которым процесс обучения стоит перенести на удаленный доступ, то это не повод расстраиваться, это возможность научиться чему-то новому!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дети 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сами создают творческий </a:t>
            </a: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продукт. Он 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не исчерпывается учебником с рабочей тетрадью — это большая мультимедийная база, которая создается строго в соответствии с потребностями ребенка.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 Яркие, красочные презентации позволяют привлечь внимание детей.  Наглядное предъявление материала особенно важно для детей с </a:t>
            </a: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ООП, </a:t>
            </a: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т.к. у данной категории детей зрительная память преобладает над слуховой.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4300" b="1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 Работая с компьютером, дети могут сами моделировать изучаемые объекты при помощи компьютерных программ, теперь они осознают свою значимость, необходимость и они из пассивных переходят в разряд активных участников образовательного процесса</a:t>
            </a:r>
            <a:r>
              <a:rPr lang="ru-RU" sz="4300" b="1" cap="all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0" indent="0">
              <a:buNone/>
            </a:pP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0" indent="0">
              <a:buNone/>
            </a:pPr>
            <a:r>
              <a:rPr lang="ru-RU" sz="5500" b="1" cap="all" dirty="0">
                <a:ln w="3175" cmpd="sng">
                  <a:noFill/>
                </a:ln>
                <a:solidFill>
                  <a:srgbClr val="C00000"/>
                </a:solidFill>
                <a:latin typeface="+mj-lt"/>
                <a:ea typeface="+mj-ea"/>
                <a:cs typeface="+mj-cs"/>
              </a:rPr>
              <a:t>Развивайтесь, любите себя и будьте </a:t>
            </a:r>
            <a:r>
              <a:rPr lang="ru-RU" sz="5500" b="1" cap="all" dirty="0" smtClean="0">
                <a:ln w="3175" cmpd="sng">
                  <a:noFill/>
                </a:ln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здоровы</a:t>
            </a:r>
            <a:r>
              <a:rPr lang="ru-RU" sz="5500" b="1" cap="all" dirty="0">
                <a:ln w="3175" cmpd="sng">
                  <a:noFill/>
                </a:ln>
                <a:solidFill>
                  <a:srgbClr val="C00000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43EED63-76D0-44A2-964B-498206ED7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8665" y="0"/>
            <a:ext cx="1703333" cy="211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040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1313</TotalTime>
  <Words>473</Words>
  <Application>Microsoft Office PowerPoint</Application>
  <PresentationFormat>Произвольный</PresentationFormat>
  <Paragraphs>68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Сектор</vt:lpstr>
      <vt:lpstr>Сохраняем игру, интегрируя ребенка в цифровом мире. Классный час с психологом в дистанционном формате </vt:lpstr>
      <vt:lpstr>Работа - это то, что человек обязан делать,  а Игра – это то, чего он делать не обязан  Марк Твен Дети созданы для игры и не годятся для работы Это тоже марк твен??? </vt:lpstr>
      <vt:lpstr>О пользе игры</vt:lpstr>
      <vt:lpstr>Презентация PowerPoint</vt:lpstr>
      <vt:lpstr>Игра в дистанционном режиме?!   </vt:lpstr>
      <vt:lpstr>Дистанционный классный час с психологом.  Структура занятия</vt:lpstr>
      <vt:lpstr>ТЕХНИКИ, УПРАЖНЕНИЯ, ИГРЫ</vt:lpstr>
      <vt:lpstr>Дистанционный классный час для обучающихся 2-4 классов  и детей с ООП </vt:lpstr>
      <vt:lpstr>И в заключение…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Удаленная работа педагога-психолога</dc:title>
  <dc:creator>Виктория Бондаренко</dc:creator>
  <cp:lastModifiedBy>Мария В. Зенкова</cp:lastModifiedBy>
  <cp:revision>118</cp:revision>
  <dcterms:created xsi:type="dcterms:W3CDTF">2020-04-25T10:26:03Z</dcterms:created>
  <dcterms:modified xsi:type="dcterms:W3CDTF">2021-02-17T07:24:57Z</dcterms:modified>
</cp:coreProperties>
</file>