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0" r:id="rId2"/>
    <p:sldId id="257" r:id="rId3"/>
    <p:sldId id="262" r:id="rId4"/>
    <p:sldId id="264" r:id="rId5"/>
    <p:sldId id="258" r:id="rId6"/>
    <p:sldId id="265" r:id="rId7"/>
    <p:sldId id="259" r:id="rId8"/>
    <p:sldId id="260" r:id="rId9"/>
    <p:sldId id="261" r:id="rId10"/>
    <p:sldId id="267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0" autoAdjust="0"/>
    <p:restoredTop sz="94602" autoAdjust="0"/>
  </p:normalViewPr>
  <p:slideViewPr>
    <p:cSldViewPr>
      <p:cViewPr>
        <p:scale>
          <a:sx n="60" d="100"/>
          <a:sy n="60" d="100"/>
        </p:scale>
        <p:origin x="-2021" y="-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3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2933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704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550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950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81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223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17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81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8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46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544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19.06.2022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278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cs7.pikabu.ru/post_img/2018/02/07/8/1518005502147838249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cs8.pikabu.ru/post_img/2018/02/07/11/1518029549145939854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cs10.pikabu.ru/post_img/2018/02/07/11/1518029562125270169.jpg" TargetMode="Externa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cs9.pikabu.ru/post_img/2018/02/07/11/151803019119425237.jpg" TargetMode="Externa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cs10.pikabu.ru/post_img/big/2018/02/07/11/1518029645114111067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cs10.pikabu.ru/post_img/2018/02/07/11/1518029654138049432.jpg" TargetMode="Externa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cs7.pikabu.ru/post_img/2018/02/07/11/1518029667162035050.jpg" TargetMode="Externa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cs10.pikabu.ru/post_img/2018/02/07/11/1518029682121067884.jpg" TargetMode="Externa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cs8.pikabu.ru/post_img/2018/02/07/11/1518029691117646886.jpg" TargetMode="Externa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cs9.pikabu.ru/post_img/2018/02/07/11/1518029772199679677.jpg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eg"/><Relationship Id="rId4" Type="http://schemas.openxmlformats.org/officeDocument/2006/relationships/hyperlink" Target="https://cs9.pikabu.ru/post_img/2018/02/07/11/1518029710175555654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cs8.pikabu.ru/post_img/2018/02/07/11/1518029790132045432.jpg" TargetMode="Externa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cs10.pikabu.ru/post_img/2018/02/07/11/1518029800155025106.jpg" TargetMode="Externa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s://cs10.pikabu.ru/post_img/2018/02/07/11/1518029810141130172.jpg" TargetMode="Externa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cs9.pikabu.ru/post_img/2018/02/07/11/1518029820151032501.jpg" TargetMode="Externa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s://cs10.pikabu.ru/post_img/2018/02/07/11/15180298281554396.jpg" TargetMode="Externa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cs9.pikabu.ru/post_img/2018/02/07/11/151802983619193178.jpg" TargetMode="Externa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cs10.pikabu.ru/post_img/2018/02/07/11/1518029857134265961.jpg" TargetMode="Externa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s://cs10.pikabu.ru/post_img/2018/02/07/11/1518029864139460149.jpg" TargetMode="Externa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920880" cy="3888432"/>
          </a:xfrm>
        </p:spPr>
        <p:txBody>
          <a:bodyPr>
            <a:noAutofit/>
          </a:bodyPr>
          <a:lstStyle/>
          <a:p>
            <a:pPr marL="182880" indent="0">
              <a:buNone/>
            </a:pPr>
            <a:r>
              <a:rPr lang="ru-RU" sz="2800" b="1" dirty="0"/>
              <a:t>ГБОУ прогимназия № 130 Выборгского района </a:t>
            </a:r>
            <a:r>
              <a:rPr lang="ru-RU" sz="2800" b="1" dirty="0" smtClean="0"/>
              <a:t>Санкт-Петербурга</a:t>
            </a:r>
            <a:br>
              <a:rPr lang="ru-RU" sz="2800" b="1" dirty="0" smtClean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sz="4000" b="1" dirty="0"/>
              <a:t>Удивительные места на Земле, где видна граница между водными пространствами</a:t>
            </a:r>
            <a:r>
              <a:rPr lang="ru-RU" sz="4000" dirty="0"/>
              <a:t>.</a:t>
            </a:r>
            <a:r>
              <a:rPr lang="ru-RU" sz="3100" dirty="0"/>
              <a:t/>
            </a:r>
            <a:br>
              <a:rPr lang="ru-RU" sz="3100" dirty="0"/>
            </a:br>
            <a:endParaRPr lang="ru-RU" sz="31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2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10800000" flipV="1">
            <a:off x="611560" y="4437112"/>
            <a:ext cx="8352928" cy="2160239"/>
          </a:xfrm>
        </p:spPr>
        <p:txBody>
          <a:bodyPr>
            <a:normAutofit fontScale="77500" lnSpcReduction="20000"/>
          </a:bodyPr>
          <a:lstStyle/>
          <a:p>
            <a:pPr algn="r"/>
            <a:endParaRPr lang="ru-RU" sz="2400" dirty="0" smtClean="0"/>
          </a:p>
          <a:p>
            <a:pPr algn="r"/>
            <a:r>
              <a:rPr lang="ru-RU" sz="4000" dirty="0" smtClean="0"/>
              <a:t>Составила</a:t>
            </a:r>
            <a:r>
              <a:rPr lang="ru-RU" sz="4000" dirty="0"/>
              <a:t>: Воспитатель ГПД   Прищепа С. А</a:t>
            </a:r>
            <a:r>
              <a:rPr lang="ru-RU" sz="4000" dirty="0" smtClean="0"/>
              <a:t>.</a:t>
            </a:r>
            <a:endParaRPr lang="ru-RU" sz="4000" dirty="0"/>
          </a:p>
          <a:p>
            <a:pPr algn="r"/>
            <a:endParaRPr lang="ru-RU" sz="4000" dirty="0"/>
          </a:p>
          <a:p>
            <a:r>
              <a:rPr lang="ru-RU" sz="4000" dirty="0" smtClean="0"/>
              <a:t>Санкт-Петербург</a:t>
            </a:r>
            <a:endParaRPr lang="ru-RU" sz="4000" dirty="0"/>
          </a:p>
          <a:p>
            <a:r>
              <a:rPr lang="ru-RU" sz="4000" dirty="0" smtClean="0"/>
              <a:t>2022</a:t>
            </a:r>
            <a:endParaRPr lang="ru-RU" sz="40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1539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661248"/>
            <a:ext cx="8136903" cy="864096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sz="3600" dirty="0" smtClean="0">
                <a:effectLst/>
              </a:rPr>
              <a:t> </a:t>
            </a:r>
            <a:r>
              <a:rPr lang="ru-RU" sz="4000" b="1" dirty="0">
                <a:effectLst/>
              </a:rPr>
              <a:t>Северное море и Балтийское море</a:t>
            </a:r>
            <a:br>
              <a:rPr lang="ru-RU" sz="4000" b="1" dirty="0">
                <a:effectLst/>
              </a:rPr>
            </a:br>
            <a:endParaRPr lang="ru-RU" sz="4000" b="1" dirty="0"/>
          </a:p>
        </p:txBody>
      </p:sp>
      <p:pic>
        <p:nvPicPr>
          <p:cNvPr id="4" name="Объект 3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6" y="692696"/>
            <a:ext cx="8064896" cy="44071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6839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653136"/>
            <a:ext cx="8424935" cy="2016224"/>
          </a:xfrm>
        </p:spPr>
        <p:txBody>
          <a:bodyPr>
            <a:normAutofit fontScale="90000"/>
          </a:bodyPr>
          <a:lstStyle/>
          <a:p>
            <a:pPr marL="0" indent="0" algn="l">
              <a:buNone/>
            </a:pPr>
            <a:r>
              <a:rPr lang="ru-RU" sz="4000" dirty="0">
                <a:effectLst/>
                <a:latin typeface="+mn-lt"/>
              </a:rPr>
              <a:t>Место встречи Северного моря и Балтийского моря около города Скаген, Дания. Вода не смешивается из-за разной плотности.</a:t>
            </a:r>
            <a:r>
              <a:rPr lang="ru-RU" sz="3400" b="1" dirty="0">
                <a:effectLst/>
                <a:latin typeface="+mn-lt"/>
              </a:rPr>
              <a:t/>
            </a:r>
            <a:br>
              <a:rPr lang="ru-RU" sz="3400" b="1" dirty="0">
                <a:effectLst/>
                <a:latin typeface="+mn-lt"/>
              </a:rPr>
            </a:br>
            <a:endParaRPr lang="ru-RU" sz="3400" b="1" dirty="0">
              <a:latin typeface="+mn-lt"/>
            </a:endParaRPr>
          </a:p>
        </p:txBody>
      </p:sp>
      <p:pic>
        <p:nvPicPr>
          <p:cNvPr id="4" name="Объект 3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8208912" cy="41764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7833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260649"/>
            <a:ext cx="8064896" cy="93610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800" b="1" dirty="0"/>
              <a:t>Средиземное море </a:t>
            </a:r>
            <a:r>
              <a:rPr lang="ru-RU" sz="3800" b="1" dirty="0" smtClean="0"/>
              <a:t>и</a:t>
            </a:r>
            <a:br>
              <a:rPr lang="ru-RU" sz="3800" b="1" dirty="0" smtClean="0"/>
            </a:br>
            <a:r>
              <a:rPr lang="ru-RU" sz="3800" b="1" dirty="0" smtClean="0"/>
              <a:t>Атлантический </a:t>
            </a:r>
            <a:r>
              <a:rPr lang="ru-RU" sz="3800" b="1" dirty="0"/>
              <a:t>океан</a:t>
            </a:r>
          </a:p>
        </p:txBody>
      </p:sp>
      <p:pic>
        <p:nvPicPr>
          <p:cNvPr id="5" name="Объект 3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1"/>
            <a:ext cx="8064896" cy="331236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4509120"/>
            <a:ext cx="8424936" cy="2232248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sz="6500" dirty="0"/>
              <a:t>Место встречи Средиземного моря и Атлантического океана в Гибралтарском проливе</a:t>
            </a:r>
            <a:r>
              <a:rPr lang="ru-RU" sz="6500" dirty="0" smtClean="0"/>
              <a:t>.</a:t>
            </a:r>
          </a:p>
          <a:p>
            <a:pPr algn="just"/>
            <a:r>
              <a:rPr lang="ru-RU" sz="6500" dirty="0" smtClean="0"/>
              <a:t>Вода </a:t>
            </a:r>
            <a:r>
              <a:rPr lang="ru-RU" sz="6500" dirty="0"/>
              <a:t>не смешивается из-за разницы плотности и солёности.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631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7"/>
            <a:ext cx="8208911" cy="86409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800" b="1" dirty="0"/>
              <a:t>Карибское море </a:t>
            </a:r>
            <a:r>
              <a:rPr lang="ru-RU" sz="3800" b="1" dirty="0" smtClean="0"/>
              <a:t>и</a:t>
            </a:r>
            <a:br>
              <a:rPr lang="ru-RU" sz="3800" b="1" dirty="0" smtClean="0"/>
            </a:br>
            <a:r>
              <a:rPr lang="ru-RU" sz="3800" b="1" dirty="0" smtClean="0"/>
              <a:t> </a:t>
            </a:r>
            <a:r>
              <a:rPr lang="ru-RU" sz="3800" b="1" dirty="0"/>
              <a:t>Атлантический океан</a:t>
            </a:r>
          </a:p>
        </p:txBody>
      </p:sp>
      <p:pic>
        <p:nvPicPr>
          <p:cNvPr id="5" name="Объект 4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1"/>
            <a:ext cx="8208912" cy="367312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5013176"/>
            <a:ext cx="8496943" cy="1656184"/>
          </a:xfrm>
        </p:spPr>
        <p:txBody>
          <a:bodyPr>
            <a:normAutofit/>
          </a:bodyPr>
          <a:lstStyle/>
          <a:p>
            <a:pPr algn="just"/>
            <a:r>
              <a:rPr lang="ru-RU" sz="3600" dirty="0"/>
              <a:t>Место встречи Карибского моря и Атлантического океана в районе Антильских островов.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002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221088"/>
            <a:ext cx="8208912" cy="244827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600" dirty="0">
                <a:effectLst/>
              </a:rPr>
              <a:t>Место встречи </a:t>
            </a:r>
            <a:r>
              <a:rPr lang="ru-RU" sz="3600" dirty="0" smtClean="0">
                <a:effectLst/>
              </a:rPr>
              <a:t>моря </a:t>
            </a:r>
            <a:r>
              <a:rPr lang="ru-RU" sz="3600" dirty="0">
                <a:effectLst/>
              </a:rPr>
              <a:t>и </a:t>
            </a:r>
            <a:r>
              <a:rPr lang="ru-RU" sz="3600" dirty="0" smtClean="0">
                <a:effectLst/>
              </a:rPr>
              <a:t>океана на </a:t>
            </a:r>
            <a:r>
              <a:rPr lang="ru-RU" sz="3600" dirty="0">
                <a:effectLst/>
              </a:rPr>
              <a:t>острове Эльютера, Багамские острова. Слева — Карибское море (вода бирюзовая), справа — Атлантический океан (вода синяя).</a:t>
            </a:r>
            <a:br>
              <a:rPr lang="ru-RU" sz="3600" dirty="0">
                <a:effectLst/>
              </a:rPr>
            </a:br>
            <a:endParaRPr lang="ru-RU" sz="3600" dirty="0"/>
          </a:p>
        </p:txBody>
      </p:sp>
      <p:pic>
        <p:nvPicPr>
          <p:cNvPr id="4" name="Объект 3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8208912" cy="360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260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332657"/>
            <a:ext cx="8280920" cy="129614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800" b="1" dirty="0"/>
              <a:t>Река Суринам </a:t>
            </a:r>
            <a:r>
              <a:rPr lang="ru-RU" sz="3800" b="1" dirty="0" smtClean="0"/>
              <a:t>и</a:t>
            </a:r>
            <a:br>
              <a:rPr lang="ru-RU" sz="3800" b="1" dirty="0" smtClean="0"/>
            </a:br>
            <a:r>
              <a:rPr lang="ru-RU" sz="3800" b="1" dirty="0" smtClean="0"/>
              <a:t>Атлантический </a:t>
            </a:r>
            <a:r>
              <a:rPr lang="ru-RU" sz="3800" b="1" dirty="0"/>
              <a:t>океан</a:t>
            </a:r>
            <a:br>
              <a:rPr lang="ru-RU" sz="3800" b="1" dirty="0"/>
            </a:br>
            <a:endParaRPr lang="ru-RU" sz="3800" b="1" dirty="0"/>
          </a:p>
        </p:txBody>
      </p:sp>
      <p:pic>
        <p:nvPicPr>
          <p:cNvPr id="5" name="Объект 4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7848872" cy="410445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9552" y="5157192"/>
            <a:ext cx="8136903" cy="144016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3900" dirty="0"/>
              <a:t>Место встречи реки Суринам и Атлантического океана в Южной Америке.</a:t>
            </a:r>
          </a:p>
          <a:p>
            <a:pPr algn="ctr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52830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332657"/>
            <a:ext cx="7992888" cy="5760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800" b="1" dirty="0"/>
              <a:t>Река Уругвай и её приток</a:t>
            </a:r>
          </a:p>
        </p:txBody>
      </p:sp>
      <p:pic>
        <p:nvPicPr>
          <p:cNvPr id="5" name="Объект 4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8064896" cy="338437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4365104"/>
            <a:ext cx="8352928" cy="2160240"/>
          </a:xfrm>
        </p:spPr>
        <p:txBody>
          <a:bodyPr>
            <a:normAutofit fontScale="32500" lnSpcReduction="20000"/>
          </a:bodyPr>
          <a:lstStyle/>
          <a:p>
            <a:pPr algn="just"/>
            <a:r>
              <a:rPr lang="ru-RU" sz="11100" dirty="0"/>
              <a:t>Место слияния реки Уругвай и ее притока в провинции Мисьонес, Аргентина. Одна из них очищается для нужд сельского хозяйства, другая в сезон дождей становится почти красной от глины.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5201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332657"/>
            <a:ext cx="7992888" cy="9361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dirty="0"/>
              <a:t>Риу-Негру и </a:t>
            </a:r>
            <a:r>
              <a:rPr lang="ru-RU" sz="3600" dirty="0" smtClean="0"/>
              <a:t>Солимойнс</a:t>
            </a:r>
            <a:br>
              <a:rPr lang="ru-RU" sz="3600" dirty="0" smtClean="0"/>
            </a:br>
            <a:r>
              <a:rPr lang="ru-RU" sz="3600" dirty="0" smtClean="0"/>
              <a:t>(</a:t>
            </a:r>
            <a:r>
              <a:rPr lang="ru-RU" sz="3600" dirty="0"/>
              <a:t>участок Амазонки</a:t>
            </a:r>
            <a:r>
              <a:rPr lang="ru-RU" sz="3600" dirty="0" smtClean="0"/>
              <a:t>) в Бразилии</a:t>
            </a:r>
            <a:endParaRPr lang="ru-RU" sz="3600" dirty="0"/>
          </a:p>
        </p:txBody>
      </p:sp>
      <p:pic>
        <p:nvPicPr>
          <p:cNvPr id="5" name="Объект 4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8352928" cy="33843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4437112"/>
            <a:ext cx="8352928" cy="2304256"/>
          </a:xfrm>
        </p:spPr>
        <p:txBody>
          <a:bodyPr>
            <a:noAutofit/>
          </a:bodyPr>
          <a:lstStyle/>
          <a:p>
            <a:pPr algn="just"/>
            <a:r>
              <a:rPr lang="ru-RU" sz="3600" dirty="0" smtClean="0"/>
              <a:t>Реки </a:t>
            </a:r>
            <a:r>
              <a:rPr lang="ru-RU" sz="3600" dirty="0"/>
              <a:t>Риу-Негру и Солимойнс соединяются, но не смешиваются на протяжении 4 километров. </a:t>
            </a:r>
            <a:r>
              <a:rPr lang="ru-RU" sz="3600" dirty="0" smtClean="0"/>
              <a:t> Объясняется  это разницей </a:t>
            </a:r>
            <a:r>
              <a:rPr lang="ru-RU" sz="3600" dirty="0"/>
              <a:t>в температуре и скорости потока. </a:t>
            </a:r>
          </a:p>
        </p:txBody>
      </p:sp>
    </p:spTree>
    <p:extLst>
      <p:ext uri="{BB962C8B-B14F-4D97-AF65-F5344CB8AC3E}">
        <p14:creationId xmlns:p14="http://schemas.microsoft.com/office/powerpoint/2010/main" val="161308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1"/>
            <a:ext cx="8064897" cy="7920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800" b="1" dirty="0"/>
              <a:t>Мозель и Рейн</a:t>
            </a:r>
          </a:p>
        </p:txBody>
      </p:sp>
      <p:pic>
        <p:nvPicPr>
          <p:cNvPr id="7" name="Объект 6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5538"/>
            <a:ext cx="7992888" cy="52557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134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67544" y="5373216"/>
            <a:ext cx="8208911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/>
              <a:t>Ильц, Дунай и Инн</a:t>
            </a:r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683568" y="260648"/>
            <a:ext cx="8064896" cy="792088"/>
          </a:xfrm>
        </p:spPr>
        <p:txBody>
          <a:bodyPr>
            <a:normAutofit/>
          </a:bodyPr>
          <a:lstStyle/>
          <a:p>
            <a:r>
              <a:rPr lang="ru-RU" sz="3800" b="0" dirty="0"/>
              <a:t>Место слияния трёх рек -  Германия.</a:t>
            </a:r>
          </a:p>
        </p:txBody>
      </p:sp>
      <p:pic>
        <p:nvPicPr>
          <p:cNvPr id="10" name="Объект 9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196752"/>
            <a:ext cx="3960440" cy="42484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Объект 5" descr="16 поразительных мест на Земле, где видна граница между водными пространствами. Океан, Река, Интересные места, Длиннопост">
            <a:hlinkClick r:id="rId4" tgtFrame="&quot;_blank&quot;"/>
          </p:cNvPr>
          <p:cNvPicPr>
            <a:picLocks noGrp="1"/>
          </p:cNvPicPr>
          <p:nvPr>
            <p:ph sz="quarter" idx="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1196752"/>
            <a:ext cx="4248472" cy="41764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570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260649"/>
            <a:ext cx="7992888" cy="7200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800" b="1" dirty="0"/>
              <a:t>Алакнанда и Бхагиратхи</a:t>
            </a:r>
          </a:p>
        </p:txBody>
      </p:sp>
      <p:pic>
        <p:nvPicPr>
          <p:cNvPr id="5" name="Объект 4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980728"/>
            <a:ext cx="8071048" cy="432048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9553" y="5373216"/>
            <a:ext cx="8064896" cy="1224136"/>
          </a:xfrm>
        </p:spPr>
        <p:txBody>
          <a:bodyPr>
            <a:normAutofit/>
          </a:bodyPr>
          <a:lstStyle/>
          <a:p>
            <a:r>
              <a:rPr lang="ru-RU" sz="3600" dirty="0"/>
              <a:t>Место слияния рек </a:t>
            </a:r>
            <a:r>
              <a:rPr lang="ru-RU" sz="3600" dirty="0" smtClean="0"/>
              <a:t> -  </a:t>
            </a:r>
            <a:r>
              <a:rPr lang="ru-RU" sz="3600" dirty="0"/>
              <a:t>Индия. Алакнанда — тёмная, Бхагиратхи — светлая.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03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260649"/>
            <a:ext cx="7765353" cy="8640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800" b="1" dirty="0"/>
              <a:t>Иртыш и Ульба</a:t>
            </a:r>
          </a:p>
        </p:txBody>
      </p:sp>
      <p:pic>
        <p:nvPicPr>
          <p:cNvPr id="5" name="Объект 4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1124744"/>
            <a:ext cx="7999040" cy="403244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0" y="5229200"/>
            <a:ext cx="7992887" cy="144016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3900" dirty="0"/>
              <a:t>Место слияния рек Иртыш и Ульба в Усть-Каменогорске, Казахстан. Иртыш чистый, Ульба мутная.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292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7" y="260649"/>
            <a:ext cx="7776864" cy="7920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800" b="1" dirty="0"/>
              <a:t>Цзялин и Янцзы</a:t>
            </a:r>
          </a:p>
        </p:txBody>
      </p:sp>
      <p:pic>
        <p:nvPicPr>
          <p:cNvPr id="5" name="Объект 4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52736"/>
            <a:ext cx="7704856" cy="396044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55576" y="5085184"/>
            <a:ext cx="7704855" cy="1512168"/>
          </a:xfrm>
        </p:spPr>
        <p:txBody>
          <a:bodyPr>
            <a:normAutofit/>
          </a:bodyPr>
          <a:lstStyle/>
          <a:p>
            <a:pPr algn="ctr"/>
            <a:r>
              <a:rPr lang="ru-RU" sz="3600" dirty="0"/>
              <a:t>Место слияния рек Цзялин и Янцзы в Чунцине, </a:t>
            </a:r>
            <a:r>
              <a:rPr lang="ru-RU" sz="3600" dirty="0" smtClean="0"/>
              <a:t>Китай.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901485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260649"/>
            <a:ext cx="7765353" cy="6480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800" b="1" dirty="0"/>
              <a:t>Иртыш и Омь</a:t>
            </a:r>
          </a:p>
        </p:txBody>
      </p:sp>
      <p:pic>
        <p:nvPicPr>
          <p:cNvPr id="5" name="Объект 4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2"/>
            <a:ext cx="7920879" cy="410445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55576" y="4941168"/>
            <a:ext cx="7920880" cy="1584176"/>
          </a:xfrm>
        </p:spPr>
        <p:txBody>
          <a:bodyPr>
            <a:normAutofit/>
          </a:bodyPr>
          <a:lstStyle/>
          <a:p>
            <a:r>
              <a:rPr lang="ru-RU" sz="3600" dirty="0"/>
              <a:t>Место слияния рек Иртыш и Омь в Омске, Россия. Иртыш — мутный, Омь — прозрачная.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262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332657"/>
            <a:ext cx="7765353" cy="5760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800" b="1" dirty="0"/>
              <a:t>Иртыш и Тобол</a:t>
            </a:r>
          </a:p>
        </p:txBody>
      </p:sp>
      <p:pic>
        <p:nvPicPr>
          <p:cNvPr id="5" name="Объект 4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836712"/>
            <a:ext cx="7783016" cy="38884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55576" y="4725144"/>
            <a:ext cx="7848871" cy="2016224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3600" dirty="0"/>
              <a:t>Место слияния рек Иртыш и Тобол около Тобольска, Тюменская обл., Россия. Иртыш — светлый, мутный, Тобол — тёмный, прозрачный.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9389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188641"/>
            <a:ext cx="8064896" cy="7920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800" b="1" dirty="0"/>
              <a:t>Чуя и Катунь</a:t>
            </a:r>
          </a:p>
        </p:txBody>
      </p:sp>
      <p:pic>
        <p:nvPicPr>
          <p:cNvPr id="5" name="Объект 4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124744"/>
            <a:ext cx="4608511" cy="51845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7" y="1124744"/>
            <a:ext cx="3960440" cy="5112568"/>
          </a:xfrm>
        </p:spPr>
        <p:txBody>
          <a:bodyPr>
            <a:normAutofit lnSpcReduction="10000"/>
          </a:bodyPr>
          <a:lstStyle/>
          <a:p>
            <a:r>
              <a:rPr lang="ru-RU" sz="3600" dirty="0"/>
              <a:t>Место слияния рек </a:t>
            </a:r>
            <a:r>
              <a:rPr lang="ru-RU" sz="3600" dirty="0" smtClean="0"/>
              <a:t>в Республике Алтай</a:t>
            </a:r>
            <a:r>
              <a:rPr lang="ru-RU" sz="3600" dirty="0"/>
              <a:t>, Россия. </a:t>
            </a:r>
            <a:r>
              <a:rPr lang="ru-RU" sz="3600" dirty="0" smtClean="0"/>
              <a:t>Соединяясь </a:t>
            </a:r>
            <a:r>
              <a:rPr lang="ru-RU" sz="3600" dirty="0"/>
              <a:t>вместе, они образуют единый двухцветный с четкой границей поток и какое-то время текут, не смешиваясь.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5945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9" y="260649"/>
            <a:ext cx="7848872" cy="7200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800" b="1" dirty="0"/>
              <a:t>Грин и Колорадо</a:t>
            </a:r>
          </a:p>
        </p:txBody>
      </p:sp>
      <p:pic>
        <p:nvPicPr>
          <p:cNvPr id="5" name="Объект 4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59" y="1196752"/>
            <a:ext cx="4398641" cy="511256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3816423" cy="5616624"/>
          </a:xfrm>
        </p:spPr>
        <p:txBody>
          <a:bodyPr>
            <a:normAutofit fontScale="92500" lnSpcReduction="10000"/>
          </a:bodyPr>
          <a:lstStyle/>
          <a:p>
            <a:r>
              <a:rPr lang="ru-RU" sz="3500" dirty="0"/>
              <a:t>Место слияния рек </a:t>
            </a:r>
            <a:r>
              <a:rPr lang="ru-RU" sz="3500" dirty="0" smtClean="0"/>
              <a:t> </a:t>
            </a:r>
            <a:r>
              <a:rPr lang="ru-RU" sz="3500" dirty="0"/>
              <a:t>в Национальном парке Каньонлендс, штат Юта, США. Грин — зеленая, а Колорадо — коричневая. Русла этих рек пролегают сквозь различные по составу горные породы, потому и цвета воды столь контрастные.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782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188641"/>
            <a:ext cx="8208912" cy="8640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800" b="1" dirty="0"/>
              <a:t>Рона и </a:t>
            </a:r>
            <a:r>
              <a:rPr lang="ru-RU" sz="3800" b="1" dirty="0" err="1"/>
              <a:t>Арв</a:t>
            </a:r>
            <a:endParaRPr lang="ru-RU" sz="3800" b="1" dirty="0"/>
          </a:p>
        </p:txBody>
      </p:sp>
      <p:pic>
        <p:nvPicPr>
          <p:cNvPr id="5" name="Объект 4" descr="16 поразительных мест на Земле, где видна граница между водными пространствами. Океан, Река, Интересные места, Длиннопост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052736"/>
            <a:ext cx="5328592" cy="525658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7" y="1124744"/>
            <a:ext cx="3240359" cy="5256584"/>
          </a:xfrm>
        </p:spPr>
        <p:txBody>
          <a:bodyPr>
            <a:normAutofit/>
          </a:bodyPr>
          <a:lstStyle/>
          <a:p>
            <a:pPr algn="ctr"/>
            <a:endParaRPr lang="ru-RU" sz="3200" dirty="0" smtClean="0"/>
          </a:p>
          <a:p>
            <a:pPr algn="ctr"/>
            <a:endParaRPr lang="ru-RU" sz="3200" dirty="0"/>
          </a:p>
          <a:p>
            <a:pPr algn="ctr"/>
            <a:r>
              <a:rPr lang="ru-RU" sz="3600" dirty="0" smtClean="0"/>
              <a:t>Место </a:t>
            </a:r>
            <a:r>
              <a:rPr lang="ru-RU" sz="3600" dirty="0"/>
              <a:t>слияния рек </a:t>
            </a:r>
            <a:r>
              <a:rPr lang="ru-RU" sz="3600" dirty="0" smtClean="0"/>
              <a:t> </a:t>
            </a:r>
            <a:r>
              <a:rPr lang="ru-RU" sz="3600" dirty="0"/>
              <a:t>в Женеве, Швейцария</a:t>
            </a:r>
            <a:r>
              <a:rPr lang="ru-RU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33155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172648"/>
            <a:ext cx="7316293" cy="14723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800" b="1" dirty="0" smtClean="0"/>
              <a:t>СПАСИБО ЗА ВНИМАНИЕ !</a:t>
            </a:r>
            <a:endParaRPr lang="ru-RU" sz="3800" b="1" dirty="0"/>
          </a:p>
        </p:txBody>
      </p:sp>
    </p:spTree>
    <p:extLst>
      <p:ext uri="{BB962C8B-B14F-4D97-AF65-F5344CB8AC3E}">
        <p14:creationId xmlns:p14="http://schemas.microsoft.com/office/powerpoint/2010/main" val="91919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530</TotalTime>
  <Words>393</Words>
  <Application>Microsoft Office PowerPoint</Application>
  <PresentationFormat>Экран (4:3)</PresentationFormat>
  <Paragraphs>42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1_Тема Office</vt:lpstr>
      <vt:lpstr>ГБОУ прогимназия № 130 Выборгского района Санкт-Петербурга    Удивительные места на Земле, где видна граница между водными пространствами. </vt:lpstr>
      <vt:lpstr> Северное море и Балтийское море </vt:lpstr>
      <vt:lpstr>Место встречи Северного моря и Балтийского моря около города Скаген, Дания. Вода не смешивается из-за разной плотности. </vt:lpstr>
      <vt:lpstr>Средиземное море и Атлантический океан</vt:lpstr>
      <vt:lpstr>Карибское море и  Атлантический океан</vt:lpstr>
      <vt:lpstr>Место встречи моря и океана на острове Эльютера, Багамские острова. Слева — Карибское море (вода бирюзовая), справа — Атлантический океан (вода синяя). </vt:lpstr>
      <vt:lpstr>Река Суринам и Атлантический океан </vt:lpstr>
      <vt:lpstr>Река Уругвай и её приток</vt:lpstr>
      <vt:lpstr>Риу-Негру и Солимойнс (участок Амазонки) в Бразилии</vt:lpstr>
      <vt:lpstr>Мозель и Рейн</vt:lpstr>
      <vt:lpstr>Ильц, Дунай и Инн</vt:lpstr>
      <vt:lpstr>Алакнанда и Бхагиратхи</vt:lpstr>
      <vt:lpstr>Иртыш и Ульба</vt:lpstr>
      <vt:lpstr>Цзялин и Янцзы</vt:lpstr>
      <vt:lpstr>Иртыш и Омь</vt:lpstr>
      <vt:lpstr>Иртыш и Тобол</vt:lpstr>
      <vt:lpstr>Чуя и Катунь</vt:lpstr>
      <vt:lpstr>Грин и Колорадо</vt:lpstr>
      <vt:lpstr>Рона и Арв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Удивительные места на Земле, где видна граница между водными пространствами.</dc:title>
  <dc:creator>Светлана</dc:creator>
  <cp:lastModifiedBy>Светлана</cp:lastModifiedBy>
  <cp:revision>28</cp:revision>
  <dcterms:created xsi:type="dcterms:W3CDTF">2021-11-28T15:18:01Z</dcterms:created>
  <dcterms:modified xsi:type="dcterms:W3CDTF">2022-06-19T12:38:57Z</dcterms:modified>
</cp:coreProperties>
</file>