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8" r:id="rId2"/>
    <p:sldId id="256" r:id="rId3"/>
    <p:sldId id="257" r:id="rId4"/>
    <p:sldId id="258" r:id="rId5"/>
    <p:sldId id="274" r:id="rId6"/>
    <p:sldId id="259" r:id="rId7"/>
    <p:sldId id="260" r:id="rId8"/>
    <p:sldId id="261" r:id="rId9"/>
    <p:sldId id="262" r:id="rId10"/>
    <p:sldId id="263" r:id="rId11"/>
    <p:sldId id="264" r:id="rId12"/>
    <p:sldId id="270" r:id="rId13"/>
    <p:sldId id="271" r:id="rId14"/>
    <p:sldId id="266" r:id="rId15"/>
    <p:sldId id="272" r:id="rId16"/>
    <p:sldId id="27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1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ransition spd="slow" advClick="0" advTm="13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91082EA0-2BE1-4ACE-8D23-02F7CD3CE151}" type="datetimeFigureOut">
              <a:rPr lang="ru-RU" smtClean="0"/>
              <a:pPr/>
              <a:t>20.11.2019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F1F5A16-C5E4-43A9-A3EE-CC8D28683A1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Click="0" advTm="13000">
    <p:wedg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file:///C:\Users\Metodist-Teremok\Desktop\&#1042;&#1086;&#1077;&#1085;&#1085;&#1099;&#1077;%20&#1046;&#1091;&#1088;&#1072;&#1074;&#1083;&#1080;.mp3" TargetMode="External"/><Relationship Id="rId7" Type="http://schemas.openxmlformats.org/officeDocument/2006/relationships/image" Target="../media/image4.png"/><Relationship Id="rId2" Type="http://schemas.openxmlformats.org/officeDocument/2006/relationships/audio" Target="file:///C:\Users\&#1053;&#1072;&#1090;&#1072;&#1083;&#1100;&#1103;\Desktop\&#1046;&#1091;&#1088;&#1072;&#1074;&#1083;&#1080;%20&#8212;%20&#1055;&#1086;&#1102;&#1090;%20&#1076;&#1077;&#1090;&#1080;%20&#1082;&#1086;%20&#1076;&#1085;&#1102;%20&#1087;&#1086;&#1073;&#1077;&#1076;&#1099;%20(www.mixmuz.ru)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47664" y="2060848"/>
            <a:ext cx="61206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i="1" dirty="0" smtClean="0">
                <a:latin typeface="Arial" pitchFamily="34" charset="0"/>
                <a:cs typeface="Arial" pitchFamily="34" charset="0"/>
              </a:rPr>
              <a:t>Конкурсный материал  для участия в муниципальном конкурсе на лучшую методическую разработку руководящих и педагогических работников образовательных организаций, подведомственных Управлению образованием </a:t>
            </a:r>
            <a:r>
              <a:rPr lang="ru-RU" sz="1600" b="1" i="1" dirty="0" err="1" smtClean="0">
                <a:latin typeface="Arial" pitchFamily="34" charset="0"/>
                <a:cs typeface="Arial" pitchFamily="34" charset="0"/>
              </a:rPr>
              <a:t>Асбестовского</a:t>
            </a:r>
            <a:r>
              <a:rPr lang="ru-RU" sz="1600" b="1" i="1" dirty="0" smtClean="0">
                <a:latin typeface="Arial" pitchFamily="34" charset="0"/>
                <a:cs typeface="Arial" pitchFamily="34" charset="0"/>
              </a:rPr>
              <a:t> городского округа, в 2019-2020 году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5776" y="404664"/>
            <a:ext cx="6120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общеобразовательное учреждение</a:t>
            </a: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«Детский сад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«Теремок» </a:t>
            </a:r>
            <a:endParaRPr lang="en-US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Асбестовского городского округа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707904" y="5085184"/>
            <a:ext cx="47170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Авторы: воспитатели подготовительной группы №10 МАДОУ «Детский сад «Теремок» АГО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Орлова Людмила Викторовна, 1КК</a:t>
            </a:r>
          </a:p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Ерохина Наталья Анатольевна, 1 КК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Журавли — Поют дети ко дню победы (www.mixmuz.ru)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251520" y="6309320"/>
            <a:ext cx="304800" cy="304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51720" y="3717032"/>
            <a:ext cx="5039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Номинация: «Дидактические материалы</a:t>
            </a:r>
            <a:endParaRPr lang="ru-RU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83768" y="4149080"/>
            <a:ext cx="38866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Тема: «Они защищали Родину!»</a:t>
            </a:r>
            <a:endParaRPr lang="ru-RU" b="1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Военные Журавли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7" cstate="print"/>
          <a:stretch>
            <a:fillRect/>
          </a:stretch>
        </p:blipFill>
        <p:spPr>
          <a:xfrm>
            <a:off x="611560" y="6021288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Click="0" advTm="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numSld="999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779"/>
            <a:ext cx="9144000" cy="6814221"/>
          </a:xfrm>
          <a:prstGeom prst="rect">
            <a:avLst/>
          </a:prstGeom>
          <a:noFill/>
        </p:spPr>
      </p:pic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3131840" y="332656"/>
            <a:ext cx="4392488" cy="2088232"/>
          </a:xfrm>
          <a:prstGeom prst="snip2Diag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00" dirty="0" smtClean="0">
              <a:solidFill>
                <a:srgbClr val="FF0000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 исследовать и обозначить,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где в нашем городе  памятники, обелиски, музеи павшим за нашу Родину солдатам.</a:t>
            </a:r>
          </a:p>
          <a:p>
            <a:pPr algn="ctr"/>
            <a:r>
              <a:rPr lang="ru-RU" sz="1600" dirty="0" smtClean="0">
                <a:solidFill>
                  <a:srgbClr val="FF0000"/>
                </a:solidFill>
              </a:rPr>
              <a:t>  </a:t>
            </a:r>
            <a:endParaRPr lang="ru-RU" sz="1600" dirty="0">
              <a:solidFill>
                <a:srgbClr val="FF0000"/>
              </a:solidFill>
            </a:endParaRPr>
          </a:p>
        </p:txBody>
      </p:sp>
      <p:sp>
        <p:nvSpPr>
          <p:cNvPr id="8" name="Стрелка влево 7"/>
          <p:cNvSpPr/>
          <p:nvPr/>
        </p:nvSpPr>
        <p:spPr>
          <a:xfrm rot="19336752">
            <a:off x="7514833" y="413293"/>
            <a:ext cx="1585161" cy="68534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FFFF00"/>
                </a:solidFill>
              </a:rPr>
              <a:t>фоторепортаж</a:t>
            </a:r>
            <a:endParaRPr lang="ru-RU" sz="1400" dirty="0">
              <a:solidFill>
                <a:srgbClr val="FFFF00"/>
              </a:solidFill>
            </a:endParaRPr>
          </a:p>
        </p:txBody>
      </p:sp>
      <p:pic>
        <p:nvPicPr>
          <p:cNvPr id="3074" name="Picture 2" descr="https://pimg.mycdn.me/getImage?disableStub=true&amp;type=VIDEO_S_720&amp;url=https%3A%2F%2Fvdp.mycdn.me%2FgetImage%3Fid%3D1127322748294%26idx%3D30%26thumbType%3D47%26f%3D1%26i%3D1&amp;signatureToken=qPUrVP8CtME4XXP-Lrrac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3143248"/>
            <a:ext cx="4714860" cy="265210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23528" y="2132856"/>
            <a:ext cx="29523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Расскажите нам о войне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хотим поклониться погибшим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Поклониться их матерям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Горе страшное пережившим.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Будем память вечно хранить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 годах, опаленных огнем.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Потому, что погибли они,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Мы сегодня с вами живем!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60648"/>
            <a:ext cx="7472168" cy="428628"/>
          </a:xfrm>
        </p:spPr>
        <p:txBody>
          <a:bodyPr/>
          <a:lstStyle/>
          <a:p>
            <a:pPr algn="l"/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Главный обелиск нашего города Асбеста</a:t>
            </a:r>
            <a:endParaRPr lang="ru-RU" sz="2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5072074"/>
            <a:ext cx="7969186" cy="1785926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Обелиск – мемориальный комплекс «Воинам Великой Отечественной Войны 1941-1945 на перекрестке улицы Победы и проспекта Ленина. Центральный и самый большой памятник в городе, возведенный к 20-летию Победы в городе Асбесте. Памятник истории своим рождением обязан Александру Михайловичу Никифорову, фронтовику, в прошлом - главному идеологу Асбеста . Памятник живет и обновляется постоянно. Появляются новые, неизвестные ранее имена погибших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асбестовцев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Исследовательскую работу ведут сотрудники городского военкомата и поисковые отряды, участвующие в процессе захоронения погибших воинов в местах боев, и эти имена пополняют списки. Практически ежегодно, в канун Дня Победы, памятник реставрируется. Открыт 9 мая 1966г.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s://ic.pics.livejournal.com/jennifer_hot/18584365/151264/151264_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6492" y="836712"/>
            <a:ext cx="6249791" cy="4163924"/>
          </a:xfrm>
          <a:prstGeom prst="rect">
            <a:avLst/>
          </a:prstGeom>
          <a:noFill/>
        </p:spPr>
      </p:pic>
      <p:pic>
        <p:nvPicPr>
          <p:cNvPr id="7" name="Picture 3" descr="C:\Users\Евросеть\Desktop\победа\P10606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1052736"/>
            <a:ext cx="2381376" cy="1785950"/>
          </a:xfrm>
          <a:prstGeom prst="rect">
            <a:avLst/>
          </a:prstGeom>
          <a:noFill/>
        </p:spPr>
      </p:pic>
      <p:pic>
        <p:nvPicPr>
          <p:cNvPr id="8" name="Picture 4" descr="C:\Users\Евросеть\Desktop\победа\P1060692.JPG"/>
          <p:cNvPicPr>
            <a:picLocks noChangeAspect="1" noChangeArrowheads="1"/>
          </p:cNvPicPr>
          <p:nvPr/>
        </p:nvPicPr>
        <p:blipFill>
          <a:blip r:embed="rId5" cstate="print"/>
          <a:srcRect l="18746" t="36185" r="33802" b="28663"/>
          <a:stretch>
            <a:fillRect/>
          </a:stretch>
        </p:blipFill>
        <p:spPr bwMode="auto">
          <a:xfrm>
            <a:off x="6660232" y="3212976"/>
            <a:ext cx="2371741" cy="13176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87824" y="620688"/>
            <a:ext cx="5628460" cy="720080"/>
          </a:xfrm>
        </p:spPr>
        <p:txBody>
          <a:bodyPr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/>
            </a:r>
            <a:br>
              <a:rPr lang="ru-RU" sz="44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0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Мемориальный комплекс </a:t>
            </a:r>
            <a:br>
              <a:rPr lang="ru-RU" sz="20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0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труженикам тыла и погибшим заводчанам в ВОВ. </a:t>
            </a:r>
            <a:br>
              <a:rPr lang="ru-RU" sz="20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ru-RU" sz="2000" cap="none" spc="150" dirty="0" smtClean="0">
                <a:ln w="11430"/>
                <a:solidFill>
                  <a:schemeClr val="accent6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Открыт в 1967году.</a:t>
            </a:r>
            <a:endParaRPr lang="ru-RU" sz="2000" cap="none" spc="150" dirty="0">
              <a:ln w="11430"/>
              <a:solidFill>
                <a:schemeClr val="accent6">
                  <a:lumMod val="75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pic>
        <p:nvPicPr>
          <p:cNvPr id="5" name="Picture 7" descr="C:\Users\Евросеть\Desktop\победа\P10607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4077072"/>
            <a:ext cx="3216353" cy="2412155"/>
          </a:xfrm>
          <a:prstGeom prst="rect">
            <a:avLst/>
          </a:prstGeom>
          <a:noFill/>
        </p:spPr>
      </p:pic>
      <p:pic>
        <p:nvPicPr>
          <p:cNvPr id="6" name="Picture 8" descr="C:\Users\Евросеть\Desktop\победа\P10606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4077072"/>
            <a:ext cx="3216351" cy="2412153"/>
          </a:xfrm>
          <a:prstGeom prst="rect">
            <a:avLst/>
          </a:prstGeom>
          <a:noFill/>
        </p:spPr>
      </p:pic>
      <p:pic>
        <p:nvPicPr>
          <p:cNvPr id="11" name="Picture 12" descr="Музей военной техники под открытым небом и мемориальный комплекс завода &quot;УралАТИ&quot;. Город Асбест. Свердловская област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556792"/>
            <a:ext cx="3528392" cy="2350792"/>
          </a:xfrm>
          <a:prstGeom prst="rect">
            <a:avLst/>
          </a:prstGeom>
          <a:noFill/>
        </p:spPr>
      </p:pic>
      <p:pic>
        <p:nvPicPr>
          <p:cNvPr id="12" name="Picture 10" descr="Музей военной техники под открытым небом и мемориальный комплекс завода &quot;УралАТИ&quot;. Город Асбест. Свердловская область"/>
          <p:cNvPicPr>
            <a:picLocks noChangeAspect="1" noChangeArrowheads="1"/>
          </p:cNvPicPr>
          <p:nvPr/>
        </p:nvPicPr>
        <p:blipFill>
          <a:blip r:embed="rId6" cstate="print"/>
          <a:srcRect r="14025"/>
          <a:stretch>
            <a:fillRect/>
          </a:stretch>
        </p:blipFill>
        <p:spPr bwMode="auto">
          <a:xfrm>
            <a:off x="5364088" y="1484784"/>
            <a:ext cx="3168352" cy="2455259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4221"/>
          </a:xfrm>
          <a:prstGeom prst="rect">
            <a:avLst/>
          </a:prstGeom>
          <a:noFill/>
        </p:spPr>
      </p:pic>
      <p:pic>
        <p:nvPicPr>
          <p:cNvPr id="5" name="Picture 5" descr="C:\Users\Евросеть\Desktop\15526334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509120"/>
            <a:ext cx="3562344" cy="2016224"/>
          </a:xfrm>
          <a:prstGeom prst="rect">
            <a:avLst/>
          </a:prstGeom>
          <a:noFill/>
        </p:spPr>
      </p:pic>
      <p:pic>
        <p:nvPicPr>
          <p:cNvPr id="6" name="Picture 7" descr="http://www.uralati.ru/files/history/155263356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370629"/>
            <a:ext cx="3456384" cy="1956253"/>
          </a:xfrm>
          <a:prstGeom prst="rect">
            <a:avLst/>
          </a:prstGeom>
          <a:noFill/>
        </p:spPr>
      </p:pic>
      <p:pic>
        <p:nvPicPr>
          <p:cNvPr id="7" name="Picture 9" descr="http://www.uralati.ru/files/history/15531562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4893" y="2414131"/>
            <a:ext cx="3447057" cy="1950973"/>
          </a:xfrm>
          <a:prstGeom prst="rect">
            <a:avLst/>
          </a:prstGeom>
          <a:noFill/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3059832" y="476672"/>
            <a:ext cx="5500726" cy="1917996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tx2"/>
              </a:buClr>
              <a:buSzPct val="73000"/>
              <a:tabLst/>
              <a:defRPr/>
            </a:pP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В город Асбест были эвакуированы предприятия:</a:t>
            </a:r>
            <a:r>
              <a:rPr kumimoji="0" lang="ru-RU" sz="14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Ленинградский асбестовый завод, Егорьевский завод «Тормозная лента», частично Ярославский асбестовый завод и другие. Для размещения заводов городскими властями были отданы здания: Дворец Культуры, недостроенный Дом Советов и депо «</a:t>
            </a:r>
            <a:r>
              <a:rPr kumimoji="0" lang="ru-RU" sz="1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Асбожелдороги</a:t>
            </a:r>
            <a:r>
              <a:rPr kumimoji="0" lang="ru-RU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». С августа начался монтаж оборудования, но уже в сентябре выпущена первая продукция: асбестовые ткани и набивки, а к концу года: лента тормозная и фрикционные кольца.</a:t>
            </a:r>
            <a:endParaRPr kumimoji="0" lang="ru-RU" sz="1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836712"/>
            <a:ext cx="6192688" cy="1038212"/>
          </a:xfr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sz="18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На базе заводского мемориального комплекса началось создание музея боевой техники. Силами энтузиастов предприятия, городского военно-патриотического клуба «СМЕРШ» восстановлены легендарная «полуторка», американский джип и мотоциклы времен ВОВ.</a:t>
            </a:r>
            <a:endParaRPr lang="ru-RU" sz="18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2348880"/>
            <a:ext cx="3857652" cy="1715082"/>
          </a:xfrm>
        </p:spPr>
        <p:txBody>
          <a:bodyPr/>
          <a:lstStyle/>
          <a:p>
            <a:pPr algn="ctr">
              <a:spcBef>
                <a:spcPts val="0"/>
              </a:spcBef>
            </a:pP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Официальное открытие музея боевой и трудовой славы ОАО «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УралАТИ</a:t>
            </a:r>
            <a:r>
              <a:rPr 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после переезда на новую площадку состоялось </a:t>
            </a:r>
          </a:p>
          <a:p>
            <a:pPr algn="ctr">
              <a:spcBef>
                <a:spcPts val="0"/>
              </a:spcBef>
            </a:pPr>
            <a:r>
              <a:rPr lang="ru-RU" sz="1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октября 1981г</a:t>
            </a:r>
            <a:r>
              <a:rPr lang="ru-RU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://www.uralati.ru/files/history/13559981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5656" y="4365104"/>
            <a:ext cx="4152150" cy="2350044"/>
          </a:xfrm>
          <a:prstGeom prst="rect">
            <a:avLst/>
          </a:prstGeom>
          <a:noFill/>
        </p:spPr>
      </p:pic>
      <p:pic>
        <p:nvPicPr>
          <p:cNvPr id="16388" name="Picture 4" descr="http://www.uralati.ru/files/history/135599795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916832"/>
            <a:ext cx="3982004" cy="2253744"/>
          </a:xfrm>
          <a:prstGeom prst="rect">
            <a:avLst/>
          </a:prstGeom>
          <a:noFill/>
        </p:spPr>
      </p:pic>
      <p:pic>
        <p:nvPicPr>
          <p:cNvPr id="16392" name="Picture 8" descr="Музей военной техники под открытым небом и мемориальный комплекс завода &quot;УралАТИ&quot;. Город Асбест. Свердловская область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4413170"/>
            <a:ext cx="3432576" cy="22869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428604"/>
            <a:ext cx="5412436" cy="1143008"/>
          </a:xfrm>
        </p:spPr>
        <p:txBody>
          <a:bodyPr/>
          <a:lstStyle/>
          <a:p>
            <a:pPr algn="ctr"/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Горнякам, погибшим В боях за свободу и независимость Родины в  великой отечественной войне открыт мемориал </a:t>
            </a:r>
            <a:b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на южном руднике в 1975г.</a:t>
            </a:r>
            <a:endParaRPr lang="ru-RU" sz="20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5114778" cy="1000132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Находится мемориал на пересечении улиц Промышленной и Труда.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Евросеть\Desktop\победа\P10606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700808"/>
            <a:ext cx="4858924" cy="36440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163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67744" y="188640"/>
            <a:ext cx="5882862" cy="1000132"/>
          </a:xfrm>
        </p:spPr>
        <p:txBody>
          <a:bodyPr/>
          <a:lstStyle/>
          <a:p>
            <a:pPr algn="ctr"/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Мемориал погибшим работникам центрального рудоуправления в великой отечественной войне</a:t>
            </a:r>
            <a:endParaRPr lang="ru-RU" sz="24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716016" y="5373216"/>
            <a:ext cx="4286280" cy="1080120"/>
          </a:xfrm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 в 1967году. Находится у Центрального рудоуправления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6" descr="C:\Users\Евросеть\Desktop\победа\P10606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700808"/>
            <a:ext cx="3672395" cy="2754171"/>
          </a:xfrm>
          <a:prstGeom prst="rect">
            <a:avLst/>
          </a:prstGeom>
          <a:noFill/>
        </p:spPr>
      </p:pic>
      <p:pic>
        <p:nvPicPr>
          <p:cNvPr id="18434" name="Picture 2" descr="https://avatars.mds.yandex.net/get-altay/236825/2a0000015cedea5557acdf43e641cb0ceab3/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509120"/>
            <a:ext cx="3989201" cy="2240090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5" cstate="print"/>
          <a:srcRect l="12820" t="4808" r="10255" b="1442"/>
          <a:stretch>
            <a:fillRect/>
          </a:stretch>
        </p:blipFill>
        <p:spPr bwMode="auto">
          <a:xfrm>
            <a:off x="5652120" y="1268358"/>
            <a:ext cx="2448272" cy="3978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332656"/>
            <a:ext cx="5844484" cy="966774"/>
          </a:xfrm>
        </p:spPr>
        <p:txBody>
          <a:bodyPr/>
          <a:lstStyle/>
          <a:p>
            <a:pPr algn="ctr"/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 поселке белокаменном мемориальный комплекс </a:t>
            </a:r>
            <a:b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был открыт 1988году.</a:t>
            </a:r>
            <a:endParaRPr lang="ru-RU" sz="24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5786454"/>
            <a:ext cx="5121356" cy="857256"/>
          </a:xfrm>
        </p:spPr>
        <p:txBody>
          <a:bodyPr/>
          <a:lstStyle/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Землякам-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белокаменцам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погибшим 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годы Великой Отечественной войны.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s://memory-map.prosv.ru/memorials/00/07/26/7/14807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492896"/>
            <a:ext cx="4811632" cy="3207755"/>
          </a:xfrm>
          <a:prstGeom prst="rect">
            <a:avLst/>
          </a:prstGeom>
          <a:noFill/>
        </p:spPr>
      </p:pic>
      <p:pic>
        <p:nvPicPr>
          <p:cNvPr id="17412" name="Picture 4" descr="http://maxz.ru:81/files/photos/uploads/2520/954/DSC_19_mx_53ab0415ea500_small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030" y="1285859"/>
            <a:ext cx="3796292" cy="25031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533400"/>
            <a:ext cx="5988500" cy="752460"/>
          </a:xfrm>
        </p:spPr>
        <p:txBody>
          <a:bodyPr/>
          <a:lstStyle/>
          <a:p>
            <a:pPr algn="ctr"/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Памятник погибшим в великой отечественной войне рабочим фабрики №6</a:t>
            </a:r>
            <a:endParaRPr lang="ru-RU" sz="24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44208" y="4797152"/>
            <a:ext cx="2073950" cy="1804798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Находится на территории обогатительной фабрики.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2"/>
          <p:cNvPicPr>
            <a:picLocks noChangeAspect="1" noChangeArrowheads="1"/>
          </p:cNvPicPr>
          <p:nvPr/>
        </p:nvPicPr>
        <p:blipFill>
          <a:blip r:embed="rId3" cstate="print"/>
          <a:srcRect l="6372" t="10194" r="2607" b="19416"/>
          <a:stretch>
            <a:fillRect/>
          </a:stretch>
        </p:blipFill>
        <p:spPr bwMode="auto">
          <a:xfrm>
            <a:off x="142844" y="3212976"/>
            <a:ext cx="6038228" cy="3502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2" name="Picture 2" descr="https://www.fresher.ru/manager_content/images2/kak-proizvodyat-asbest/big/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9" y="1500174"/>
            <a:ext cx="4590322" cy="3046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77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27784" y="188640"/>
            <a:ext cx="6060508" cy="1214446"/>
          </a:xfrm>
        </p:spPr>
        <p:txBody>
          <a:bodyPr/>
          <a:lstStyle/>
          <a:p>
            <a:pPr algn="ctr"/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ПАМЯТИ ПАВШИХ НА ФРОНТАХ </a:t>
            </a:r>
            <a:b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4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Великой Отечественной войны. </a:t>
            </a:r>
            <a:endParaRPr lang="ru-RU" sz="24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852936"/>
            <a:ext cx="4041236" cy="129614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 на Северном рудоуправлении.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3" cstate="print"/>
          <a:srcRect l="12821" t="3608" r="16666" b="14607"/>
          <a:stretch>
            <a:fillRect/>
          </a:stretch>
        </p:blipFill>
        <p:spPr bwMode="auto">
          <a:xfrm>
            <a:off x="4572000" y="1484784"/>
            <a:ext cx="3286148" cy="5081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59832" y="620688"/>
            <a:ext cx="5555312" cy="1214446"/>
          </a:xfrm>
        </p:spPr>
        <p:txBody>
          <a:bodyPr/>
          <a:lstStyle/>
          <a:p>
            <a:pPr algn="ctr"/>
            <a:r>
              <a:rPr lang="ru-RU" sz="28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Мемориальный комплекс воинам, погибшим и умершим от ран в госпиталях города Асбеста</a:t>
            </a:r>
            <a:endParaRPr lang="ru-RU" sz="28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36296" y="3356992"/>
            <a:ext cx="1621984" cy="19985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 на городском кладбище в 1974 году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11"/>
          <p:cNvPicPr>
            <a:picLocks noChangeAspect="1" noChangeArrowheads="1"/>
          </p:cNvPicPr>
          <p:nvPr/>
        </p:nvPicPr>
        <p:blipFill>
          <a:blip r:embed="rId3" cstate="print"/>
          <a:srcRect l="2778" t="10383" r="3471" b="21163"/>
          <a:stretch>
            <a:fillRect/>
          </a:stretch>
        </p:blipFill>
        <p:spPr bwMode="auto">
          <a:xfrm>
            <a:off x="251520" y="2204864"/>
            <a:ext cx="6917079" cy="378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1840" y="1124744"/>
            <a:ext cx="5412436" cy="1165808"/>
          </a:xfrm>
        </p:spPr>
        <p:txBody>
          <a:bodyPr/>
          <a:lstStyle/>
          <a:p>
            <a:pPr algn="ctr"/>
            <a:r>
              <a:rPr lang="ru-RU" sz="28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Воинам </a:t>
            </a:r>
            <a:r>
              <a:rPr lang="ru-RU" sz="2800" cap="none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ремонтно</a:t>
            </a:r>
            <a:r>
              <a:rPr lang="ru-RU" sz="28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- механического завода, павшим на полях сражений Великой Отечественной войны.</a:t>
            </a:r>
            <a:endParaRPr lang="ru-RU" sz="28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57818" y="3071810"/>
            <a:ext cx="3357586" cy="1569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Открыт на территории завода РМЗ в 1976 году.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3" cstate="print"/>
          <a:srcRect l="4544" t="12413" r="3409" b="21153"/>
          <a:stretch>
            <a:fillRect/>
          </a:stretch>
        </p:blipFill>
        <p:spPr bwMode="auto">
          <a:xfrm>
            <a:off x="214282" y="2357429"/>
            <a:ext cx="5293822" cy="3529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889"/>
            <a:ext cx="9144000" cy="6814221"/>
          </a:xfrm>
          <a:prstGeom prst="rect">
            <a:avLst/>
          </a:prstGeom>
          <a:noFill/>
        </p:spPr>
      </p:pic>
      <p:pic>
        <p:nvPicPr>
          <p:cNvPr id="21508" name="Picture 4" descr="https://i.ytimg.com/vi/czjD3BcXp70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19" y="3356992"/>
            <a:ext cx="5591079" cy="3144982"/>
          </a:xfrm>
          <a:prstGeom prst="rect">
            <a:avLst/>
          </a:prstGeom>
          <a:noFill/>
        </p:spPr>
      </p:pic>
      <p:pic>
        <p:nvPicPr>
          <p:cNvPr id="21510" name="Picture 6" descr="http://i1.ytimg.com/vi/3I50Ivwj8yM/maxresdefaul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4664"/>
            <a:ext cx="4608511" cy="2592288"/>
          </a:xfrm>
          <a:prstGeom prst="rect">
            <a:avLst/>
          </a:prstGeom>
          <a:noFill/>
        </p:spPr>
      </p:pic>
      <p:pic>
        <p:nvPicPr>
          <p:cNvPr id="21512" name="Picture 8" descr="http://asbestadm.ru/media/cache/1e/be/5b/f5/af/7a/1ebe5bf5af7a052851356e9633e54ae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9910" y="428604"/>
            <a:ext cx="3858554" cy="255478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779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11760" y="692696"/>
            <a:ext cx="6534354" cy="1463420"/>
          </a:xfrm>
        </p:spPr>
        <p:txBody>
          <a:bodyPr/>
          <a:lstStyle/>
          <a:p>
            <a:pPr algn="ctr"/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Никто не забыт и ничто не забыто.</a:t>
            </a:r>
            <a:b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Хоть радость Победы до боли грустна.</a:t>
            </a:r>
            <a:b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А мы покланяемся праху убитых,</a:t>
            </a:r>
            <a:b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000" cap="none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когда к нам в Россию приходит весна.</a:t>
            </a:r>
            <a:endParaRPr lang="ru-RU" sz="2000" cap="none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4" descr="https://i.ytimg.com/vi/czjD3BcXp70/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3661" y="2708920"/>
            <a:ext cx="6432715" cy="36184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etodist-Teremok\Desktop\ГРУППА №10\hello_html_7c5572c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1422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492896"/>
            <a:ext cx="723900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ransition spd="slow" advClick="0" advTm="13000">
    <p:wedg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511</TotalTime>
  <Words>430</Words>
  <Application>Microsoft Office PowerPoint</Application>
  <PresentationFormat>Экран (4:3)</PresentationFormat>
  <Paragraphs>38</Paragraphs>
  <Slides>16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Изящная</vt:lpstr>
      <vt:lpstr>Слайд 1</vt:lpstr>
      <vt:lpstr>Слайд 2</vt:lpstr>
      <vt:lpstr>Главный обелиск нашего города Асбеста</vt:lpstr>
      <vt:lpstr>         Мемориальный комплекс  труженикам тыла и погибшим заводчанам в ВОВ.  Открыт в 1967году.</vt:lpstr>
      <vt:lpstr>Слайд 5</vt:lpstr>
      <vt:lpstr>На базе заводского мемориального комплекса началось создание музея боевой техники. Силами энтузиастов предприятия, городского военно-патриотического клуба «СМЕРШ» восстановлены легендарная «полуторка», американский джип и мотоциклы времен ВОВ.</vt:lpstr>
      <vt:lpstr>Горнякам, погибшим В боях за свободу и независимость Родины в  великой отечественной войне открыт мемориал  на южном руднике в 1975г.</vt:lpstr>
      <vt:lpstr>Мемориал погибшим работникам центрального рудоуправления в великой отечественной войне</vt:lpstr>
      <vt:lpstr>В поселке белокаменном мемориальный комплекс  был открыт 1988году.</vt:lpstr>
      <vt:lpstr>Памятник погибшим в великой отечественной войне рабочим фабрики №6</vt:lpstr>
      <vt:lpstr>ПАМЯТИ ПАВШИХ НА ФРОНТАХ  Великой Отечественной войны. </vt:lpstr>
      <vt:lpstr>Мемориальный комплекс воинам, погибшим и умершим от ран в госпиталях города Асбеста</vt:lpstr>
      <vt:lpstr>Воинам ремонтно- механического завода, павшим на полях сражений Великой Отечественной войны.</vt:lpstr>
      <vt:lpstr>Слайд 14</vt:lpstr>
      <vt:lpstr>Никто не забыт и ничто не забыто. Хоть радость Победы до боли грустна. А мы покланяемся праху убитых, когда к нам в Россию приходит весна.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Евросеть</dc:creator>
  <cp:lastModifiedBy>Наталья</cp:lastModifiedBy>
  <cp:revision>71</cp:revision>
  <dcterms:created xsi:type="dcterms:W3CDTF">2019-03-28T14:10:22Z</dcterms:created>
  <dcterms:modified xsi:type="dcterms:W3CDTF">2019-11-20T17:07:22Z</dcterms:modified>
</cp:coreProperties>
</file>