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2" r:id="rId9"/>
    <p:sldId id="264" r:id="rId10"/>
    <p:sldId id="267" r:id="rId11"/>
    <p:sldId id="266" r:id="rId12"/>
    <p:sldId id="265" r:id="rId13"/>
    <p:sldId id="271" r:id="rId14"/>
    <p:sldId id="270" r:id="rId15"/>
    <p:sldId id="272" r:id="rId16"/>
    <p:sldId id="269" r:id="rId17"/>
    <p:sldId id="268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28.02.2025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256774" y="2338656"/>
            <a:ext cx="354879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по ПДД</a:t>
            </a:r>
          </a:p>
          <a:p>
            <a:pPr algn="ctr"/>
            <a:r>
              <a:rPr lang="ru-RU" sz="32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«Страна </a:t>
            </a:r>
          </a:p>
          <a:p>
            <a:pPr algn="ctr"/>
            <a:r>
              <a:rPr lang="ru-RU" sz="3200" b="1" i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Светофория</a:t>
            </a:r>
            <a:r>
              <a:rPr lang="ru-RU" sz="32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b="1" i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947909" y="3908316"/>
            <a:ext cx="262430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</a:t>
            </a:r>
            <a:r>
              <a:rPr lang="ru-RU" sz="20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2000" b="1" i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Ханахмедова</a:t>
            </a:r>
            <a:r>
              <a:rPr lang="ru-RU" sz="20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Л.т</a:t>
            </a:r>
            <a:endParaRPr lang="ru-RU" sz="2000" b="1" i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39752" y="55813"/>
            <a:ext cx="6534096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cap="none" spc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МУНИЦИПАЛЬНОЕ </a:t>
            </a:r>
            <a:r>
              <a:rPr lang="ru-RU" sz="3200" b="1" smtClean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АВТОНОМНОЕ</a:t>
            </a:r>
            <a:endParaRPr lang="ru-RU" sz="3200" b="1" cap="none" spc="0" dirty="0">
              <a:ln w="11430">
                <a:solidFill>
                  <a:schemeClr val="tx2">
                    <a:lumMod val="50000"/>
                  </a:schemeClr>
                </a:solidFill>
              </a:ln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3200" b="1" cap="none" spc="0" dirty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ДОШКОЛЬНОЕ ОБРОЗОВАТЕЛЬНОЕ </a:t>
            </a:r>
          </a:p>
          <a:p>
            <a:pPr algn="ctr"/>
            <a:r>
              <a:rPr lang="ru-RU" sz="3200" b="1" cap="none" spc="0" dirty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УЧРЕЖДЕНИЕ </a:t>
            </a:r>
            <a:r>
              <a:rPr lang="ru-RU" sz="3200" b="1" cap="none" spc="0" dirty="0" smtClean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«ДЕТСКИЙ </a:t>
            </a:r>
            <a:r>
              <a:rPr lang="ru-RU" sz="3200" b="1" cap="none" spc="0" dirty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САД №1 </a:t>
            </a:r>
          </a:p>
          <a:p>
            <a:pPr algn="ctr"/>
            <a:r>
              <a:rPr lang="ru-RU" sz="3200" b="1" cap="none" spc="0" dirty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«СЕМИЦВЕТИК</a:t>
            </a:r>
            <a:r>
              <a:rPr lang="ru-RU" sz="3200" b="1" cap="none" spc="0" dirty="0" smtClean="0">
                <a:ln w="11430"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»»</a:t>
            </a:r>
            <a:endParaRPr lang="ru-RU" sz="3200" b="1" cap="none" spc="0" dirty="0">
              <a:ln w="11430">
                <a:solidFill>
                  <a:schemeClr val="tx2">
                    <a:lumMod val="50000"/>
                  </a:schemeClr>
                </a:solidFill>
              </a:ln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4654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87766" y="260648"/>
            <a:ext cx="57280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Цель проекта: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79806" y="1052736"/>
            <a:ext cx="8723093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Систематизировать знания детей по правилам </a:t>
            </a:r>
          </a:p>
          <a:p>
            <a:pPr algn="ctr"/>
            <a:r>
              <a:rPr lang="ru-RU" sz="2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дорожного движения, </a:t>
            </a:r>
          </a:p>
          <a:p>
            <a:pPr algn="ctr"/>
            <a:r>
              <a:rPr lang="ru-RU" sz="2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прививать навыки правильного поведения на </a:t>
            </a:r>
          </a:p>
          <a:p>
            <a:pPr algn="ctr"/>
            <a:r>
              <a:rPr lang="ru-RU" sz="2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улицах города, </a:t>
            </a:r>
          </a:p>
          <a:p>
            <a:pPr algn="ctr"/>
            <a:r>
              <a:rPr lang="ru-RU" sz="2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 дворе в городском транспорте, </a:t>
            </a:r>
          </a:p>
          <a:p>
            <a:pPr algn="ctr"/>
            <a:r>
              <a:rPr lang="ru-RU" sz="2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соблюдать и выполнять правила дорожного движения.</a:t>
            </a:r>
            <a:endParaRPr lang="ru-RU" sz="2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47037" y="2926016"/>
            <a:ext cx="51845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Задачи</a:t>
            </a:r>
            <a:r>
              <a:rPr lang="ru-RU" sz="5400" b="1" dirty="0" smtClean="0">
                <a:ln w="11430">
                  <a:solidFill>
                    <a:schemeClr val="tx2">
                      <a:lumMod val="75000"/>
                    </a:schemeClr>
                  </a:solidFill>
                </a:ln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5400" b="1" cap="none" spc="0" dirty="0" smtClean="0">
                <a:ln w="11430">
                  <a:solidFill>
                    <a:schemeClr val="tx2">
                      <a:lumMod val="75000"/>
                    </a:schemeClr>
                  </a:solidFill>
                </a:ln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проекта:</a:t>
            </a:r>
            <a:endParaRPr lang="ru-RU" sz="5400" b="1" cap="none" spc="0" dirty="0">
              <a:ln w="11430">
                <a:solidFill>
                  <a:schemeClr val="tx2">
                    <a:lumMod val="75000"/>
                  </a:schemeClr>
                </a:solidFill>
              </a:ln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39752" y="3923461"/>
            <a:ext cx="341824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342900" indent="-342900" algn="ctr">
              <a:buAutoNum type="arabicPeriod"/>
            </a:pPr>
            <a:r>
              <a:rPr lang="ru-RU" sz="2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Общеобразовательные</a:t>
            </a:r>
          </a:p>
          <a:p>
            <a:pPr algn="ctr"/>
            <a:r>
              <a:rPr lang="ru-RU" sz="2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2.   Воспитательные.</a:t>
            </a:r>
          </a:p>
          <a:p>
            <a:pPr algn="ctr"/>
            <a:r>
              <a:rPr lang="ru-RU" sz="2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3.   Развивающие.</a:t>
            </a:r>
            <a:endParaRPr lang="ru-RU" sz="2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8865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33858" y="260648"/>
            <a:ext cx="5784724" cy="209288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Форма</a:t>
            </a:r>
            <a:r>
              <a:rPr lang="ru-RU" sz="48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</a:rPr>
              <a:t> работы:</a:t>
            </a:r>
          </a:p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И</a:t>
            </a:r>
            <a:r>
              <a:rPr lang="ru-RU" sz="28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гровая, Познавательная, </a:t>
            </a:r>
          </a:p>
          <a:p>
            <a:pPr algn="ctr"/>
            <a:r>
              <a:rPr lang="ru-RU" sz="28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родителями.</a:t>
            </a:r>
            <a:endParaRPr lang="ru-RU" sz="2800" b="1" i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625" y="2708920"/>
            <a:ext cx="9213227" cy="273921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 проекта:</a:t>
            </a:r>
          </a:p>
          <a:p>
            <a:pPr algn="ctr"/>
            <a:r>
              <a:rPr lang="ru-RU" sz="28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1- этап подготовительный</a:t>
            </a:r>
          </a:p>
          <a:p>
            <a:pPr algn="ctr"/>
            <a:r>
              <a:rPr lang="ru-RU" sz="28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2- этап основной (практический)</a:t>
            </a:r>
          </a:p>
          <a:p>
            <a:pPr algn="ctr"/>
            <a:r>
              <a:rPr lang="ru-RU" sz="28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3- этап заключительный</a:t>
            </a:r>
            <a:endParaRPr lang="ru-RU" sz="2800" b="1" i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400" b="1" i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47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7510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39752" y="260648"/>
            <a:ext cx="465255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Беседа с детьми</a:t>
            </a:r>
            <a:endParaRPr lang="ru-RU" sz="4800" b="1" i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091644"/>
            <a:ext cx="3500516" cy="298542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327" y="945309"/>
            <a:ext cx="3296487" cy="336732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2930572"/>
            <a:ext cx="3634074" cy="39554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4674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84008" y="46053"/>
            <a:ext cx="781656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Знаки всякие нужны,</a:t>
            </a:r>
          </a:p>
          <a:p>
            <a:pPr algn="ctr"/>
            <a:r>
              <a:rPr lang="ru-RU" sz="4800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Знаки всякие важны.</a:t>
            </a:r>
            <a:endParaRPr lang="ru-RU" sz="4800" b="1" i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0179" y="1517043"/>
            <a:ext cx="5377968" cy="411691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7046" y="1615713"/>
            <a:ext cx="4572000" cy="31700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Знаки мы дорожные.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Запомнить всем положено,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Кто из нас что говорит;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Здесь на право поворот,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 здесь совсем наоборот.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Чтоб машины не спешили,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Шел спокойно пешеход,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Помогать мы вам решили</a:t>
            </a:r>
          </a:p>
          <a:p>
            <a:r>
              <a:rPr lang="ru-RU" sz="20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дежурим круглый год.</a:t>
            </a:r>
          </a:p>
          <a:p>
            <a:endParaRPr lang="ru-RU" sz="20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21904" y="5514060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Будьте очень осторожны,</a:t>
            </a:r>
          </a:p>
          <a:p>
            <a:r>
              <a:rPr lang="ru-RU" sz="2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Уважайте каждый знак,</a:t>
            </a:r>
          </a:p>
          <a:p>
            <a:r>
              <a:rPr lang="ru-RU" sz="2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Ведь без знаков на дороге</a:t>
            </a:r>
          </a:p>
          <a:p>
            <a:r>
              <a:rPr lang="ru-RU" sz="2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Вам не обойтись не как.</a:t>
            </a:r>
          </a:p>
        </p:txBody>
      </p:sp>
    </p:spTree>
    <p:extLst>
      <p:ext uri="{BB962C8B-B14F-4D97-AF65-F5344CB8AC3E}">
        <p14:creationId xmlns:p14="http://schemas.microsoft.com/office/powerpoint/2010/main" val="313460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85377">
            <a:off x="185022" y="1318120"/>
            <a:ext cx="4013266" cy="3011439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23528" y="133181"/>
            <a:ext cx="846898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Какие мы знаем знаки</a:t>
            </a:r>
            <a:endParaRPr lang="ru-RU" sz="4800" b="1" i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51988">
            <a:off x="4822523" y="1275813"/>
            <a:ext cx="3948949" cy="296171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645024"/>
            <a:ext cx="3291135" cy="3105756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597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43072" y="332656"/>
            <a:ext cx="745787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Игра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5348" y="3212976"/>
            <a:ext cx="4409230" cy="350100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91502"/>
            <a:ext cx="4339960" cy="32549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8085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85782" y="240891"/>
            <a:ext cx="75751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родителями</a:t>
            </a:r>
            <a:endParaRPr lang="ru-RU" sz="4800" b="1" i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2854" y="1340768"/>
            <a:ext cx="4225900" cy="5157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670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12776"/>
            <a:ext cx="3633431" cy="4313143"/>
          </a:xfrm>
          <a:prstGeom prst="rect">
            <a:avLst/>
          </a:prstGeom>
          <a:scene3d>
            <a:camera prst="isometricLeftDown"/>
            <a:lightRig rig="threePt" dir="t"/>
          </a:scene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4215" y="1844824"/>
            <a:ext cx="4682986" cy="3708353"/>
          </a:xfrm>
          <a:prstGeom prst="rect">
            <a:avLst/>
          </a:prstGeom>
          <a:scene3d>
            <a:camera prst="isometricOffAxis2Right"/>
            <a:lightRig rig="threePt" dir="t"/>
          </a:scene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8445" y="2001613"/>
            <a:ext cx="5820511" cy="3737079"/>
          </a:xfrm>
          <a:prstGeom prst="rect">
            <a:avLst/>
          </a:prstGeom>
          <a:scene3d>
            <a:camera prst="isometricOffAxis1Left"/>
            <a:lightRig rig="threePt" dir="t"/>
          </a:scene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988" y="2276872"/>
            <a:ext cx="3879258" cy="3704387"/>
          </a:xfrm>
          <a:prstGeom prst="rect">
            <a:avLst/>
          </a:prstGeom>
          <a:scene3d>
            <a:camera prst="isometricOffAxis2Right"/>
            <a:lightRig rig="threePt" dir="t"/>
          </a:scene3d>
        </p:spPr>
      </p:pic>
      <p:sp>
        <p:nvSpPr>
          <p:cNvPr id="6" name="Прямоугольник 5"/>
          <p:cNvSpPr/>
          <p:nvPr/>
        </p:nvSpPr>
        <p:spPr>
          <a:xfrm>
            <a:off x="1498261" y="-140467"/>
            <a:ext cx="682635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Консультации для </a:t>
            </a:r>
          </a:p>
          <a:p>
            <a:pPr algn="ctr"/>
            <a:r>
              <a:rPr lang="ru-RU" sz="48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родителей</a:t>
            </a:r>
            <a:endParaRPr lang="ru-RU" sz="4800" b="1" i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270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005064"/>
            <a:ext cx="4139952" cy="27432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81" y="1052735"/>
            <a:ext cx="3808492" cy="2751913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52" y="4005064"/>
            <a:ext cx="3808492" cy="27432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1796" y="1052736"/>
            <a:ext cx="3816424" cy="2751913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2198184" y="68327"/>
            <a:ext cx="5267019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Спортивное развлечение </a:t>
            </a:r>
          </a:p>
          <a:p>
            <a:pPr algn="ctr"/>
            <a:r>
              <a:rPr lang="ru-RU" sz="32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для детей по ПДД</a:t>
            </a:r>
          </a:p>
          <a:p>
            <a:pPr algn="ctr"/>
            <a:endParaRPr lang="ru-RU" sz="40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6349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470" y="1492982"/>
            <a:ext cx="8462353" cy="5328592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812360" y="3068960"/>
            <a:ext cx="576064" cy="165618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7920372" y="3114485"/>
            <a:ext cx="360040" cy="360040"/>
          </a:xfrm>
          <a:prstGeom prst="ellips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7920372" y="3596302"/>
            <a:ext cx="360040" cy="385280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7920372" y="4157278"/>
            <a:ext cx="367310" cy="423010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92D050"/>
              </a:solidFill>
            </a:endParaRPr>
          </a:p>
        </p:txBody>
      </p:sp>
      <p:sp>
        <p:nvSpPr>
          <p:cNvPr id="9" name="Блок-схема: решение 8"/>
          <p:cNvSpPr/>
          <p:nvPr/>
        </p:nvSpPr>
        <p:spPr>
          <a:xfrm>
            <a:off x="7709594" y="5730631"/>
            <a:ext cx="756084" cy="288032"/>
          </a:xfrm>
          <a:prstGeom prst="flowChartDecision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8087636" y="4725144"/>
            <a:ext cx="45719" cy="114950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142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5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25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7272" y="260648"/>
            <a:ext cx="88867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tx2">
                      <a:lumMod val="5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Открытое занятие по ПДД</a:t>
            </a:r>
            <a:endParaRPr lang="ru-RU" sz="5400" b="1" cap="all" spc="0" dirty="0">
              <a:ln w="9000" cmpd="sng">
                <a:solidFill>
                  <a:schemeClr val="tx2">
                    <a:lumMod val="5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202" y="4149080"/>
            <a:ext cx="3238867" cy="24291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136" y="1412776"/>
            <a:ext cx="2337495" cy="308760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418133"/>
            <a:ext cx="2315704" cy="3087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85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64461" y="260648"/>
            <a:ext cx="880651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all" dirty="0" smtClean="0">
                <a:ln w="9000" cmpd="sng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Результаты Участия в конкурсе.</a:t>
            </a:r>
            <a:endParaRPr lang="ru-RU" sz="4400" b="1" cap="all" spc="0" dirty="0">
              <a:ln w="9000" cmpd="sng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2050" name="Picture 2" descr="F:\ДЛЯ САЙТА\февраль букашки\наши достижения\18699734259525_187008815238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0533" y="1795830"/>
            <a:ext cx="3057185" cy="4287500"/>
          </a:xfrm>
          <a:prstGeom prst="rect">
            <a:avLst/>
          </a:prstGeom>
          <a:noFill/>
          <a:scene3d>
            <a:camera prst="obliqueTopLeft"/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772816"/>
            <a:ext cx="2860986" cy="4287500"/>
          </a:xfrm>
          <a:prstGeom prst="rect">
            <a:avLst/>
          </a:prstGeom>
          <a:scene3d>
            <a:camera prst="obliqueTopRigh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54135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08790" y="554777"/>
            <a:ext cx="295395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Поделки </a:t>
            </a:r>
            <a:endParaRPr lang="ru-RU" sz="4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908720"/>
            <a:ext cx="3724843" cy="314096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7349" y="3212976"/>
            <a:ext cx="3872005" cy="328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117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55843" y="650305"/>
            <a:ext cx="64323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>
                  <a:solidFill>
                    <a:schemeClr val="tx2">
                      <a:lumMod val="75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Результаты </a:t>
            </a:r>
            <a:r>
              <a:rPr lang="ru-RU" sz="5400" b="1" cap="none" spc="50" dirty="0" smtClean="0">
                <a:ln w="11430">
                  <a:solidFill>
                    <a:schemeClr val="tx2">
                      <a:lumMod val="75000"/>
                    </a:schemeClr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проекта: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26998" y="1844824"/>
            <a:ext cx="8717002" cy="298543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457200" indent="-457200">
              <a:buAutoNum type="arabicPeriod"/>
            </a:pPr>
            <a:r>
              <a:rPr lang="ru-RU" sz="24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 </a:t>
            </a:r>
            <a:r>
              <a:rPr lang="ru-RU" sz="24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детей пополнились </a:t>
            </a:r>
            <a:r>
              <a:rPr lang="ru-RU" sz="24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знания  </a:t>
            </a:r>
            <a:r>
              <a:rPr lang="ru-RU" sz="24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 умения по правилом </a:t>
            </a:r>
            <a:endParaRPr lang="ru-RU" sz="2400" b="1" cap="none" spc="0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ru-RU" sz="24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дорожного движения;</a:t>
            </a:r>
          </a:p>
          <a:p>
            <a:endParaRPr lang="ru-RU" sz="24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ru-RU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2. Дети имеют представления о соблюдении элементарных </a:t>
            </a:r>
          </a:p>
          <a:p>
            <a:r>
              <a:rPr lang="ru-RU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правил дорожного движения;</a:t>
            </a:r>
          </a:p>
          <a:p>
            <a:endParaRPr lang="ru-RU" sz="2400" b="1" dirty="0" smtClean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r>
              <a:rPr lang="ru-RU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3. Совместно с родителями пополнили уголок по ПДД в группе;</a:t>
            </a:r>
          </a:p>
          <a:p>
            <a:endParaRPr lang="ru-RU" sz="2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3110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4715"/>
            <a:ext cx="2827551" cy="203306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3873" y="204328"/>
            <a:ext cx="334809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928159" y="1844824"/>
            <a:ext cx="90762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i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146871" y="2556427"/>
            <a:ext cx="313419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427285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</TotalTime>
  <Words>239</Words>
  <Application>Microsoft Office PowerPoint</Application>
  <PresentationFormat>Экран (4:3)</PresentationFormat>
  <Paragraphs>64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Кемран Ханахмедов</dc:creator>
  <cp:lastModifiedBy>Admin</cp:lastModifiedBy>
  <cp:revision>38</cp:revision>
  <dcterms:created xsi:type="dcterms:W3CDTF">2020-01-18T16:50:39Z</dcterms:created>
  <dcterms:modified xsi:type="dcterms:W3CDTF">2025-02-28T19:37:37Z</dcterms:modified>
</cp:coreProperties>
</file>