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2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7093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483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7799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883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463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999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330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361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334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331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925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182DB72-B889-4E3C-A71B-F6D6695BBE45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1FD7B91-3BB2-4B1C-BC16-998F1F2C5AE1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8897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" TargetMode="External"/><Relationship Id="rId2" Type="http://schemas.openxmlformats.org/officeDocument/2006/relationships/hyperlink" Target="https://gramota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Гражданское и нравственное воспитание личности</a:t>
            </a:r>
            <a:endParaRPr lang="ru-RU" sz="6600" b="1" i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8895" y="0"/>
            <a:ext cx="1693302" cy="281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913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2428" y="566669"/>
            <a:ext cx="10908406" cy="181588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«Воспитание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процесс систематического, целенаправленного воздействия на духовное и физическое развитие личности в целях обучения, привития навыков поведения в обществе, формирования характера и его отдельных черт» </a:t>
            </a:r>
            <a:r>
              <a:rPr lang="ru-RU" sz="2800" b="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https://gramota.ru</a:t>
            </a:r>
            <a:r>
              <a:rPr lang="ru-RU" sz="2800" b="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006" y="2518780"/>
            <a:ext cx="6191250" cy="3714751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81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02535" y="697485"/>
            <a:ext cx="90452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гражданина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одна главных задач любого образовательного учреждения.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84350" y="2068776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«Основная цель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гражданского воспитания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формировании гражданственности как интегративного качества личности, заключающего в себе внутреннюю свободу и уважение к государственной власти, любовь к Родине и стремление к миру, чувство собственного достоинства и дисциплинированность, гармоническое проявление патриотических чувств и культуры межнационального общения», - отмечает В.А.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Сластенин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096" y="2068776"/>
            <a:ext cx="4742258" cy="3354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447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6922" y="540063"/>
            <a:ext cx="11157397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Гражданское воспитание подразумевает формирование у школьников и студентов знаний и представлений о достижениях нашей державы в области культуры, науки, техники. </a:t>
            </a: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114" y="2023501"/>
            <a:ext cx="5215942" cy="425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55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5255" y="411274"/>
            <a:ext cx="11157397" cy="1815882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направление воспитательной работы достигается путем знакомства с «жизнью замечательных людей» на кураторских часах и парах по предметам, путем посещения различных тематических мероприятий, выезда в музеи и т.д.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926" y="2367733"/>
            <a:ext cx="4858054" cy="389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680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3594" y="1949716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«Правовая культура и предупреждение правонарушений в детской среде. Задачи правового воспитания заключаются в том, чтобы довести до сознания учеников требования правовых норм, добиться того, чтобы эти требования приобрели для них личностный смысл, получили внутреннюю санкцию, стали руководством в повседневном поведении», - пишет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В.А.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Сластенин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5" t="23676" r="55583" b="10811"/>
          <a:stretch/>
        </p:blipFill>
        <p:spPr bwMode="auto">
          <a:xfrm>
            <a:off x="7972022" y="1949716"/>
            <a:ext cx="2498502" cy="355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488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34095" y="450760"/>
            <a:ext cx="11101589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Важную роль в формировании личности играет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нравственное воспитание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«Нравственность - внутренние (духовные и душевные качества человека, основанные на идеалах добра, справедливости, долга, чести и т.п., которые проявляются в отношении к людям и природе)»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(https://gramota.ru).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274" y="3348507"/>
            <a:ext cx="3559229" cy="301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525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8186" y="776787"/>
            <a:ext cx="10777041" cy="1322469"/>
          </a:xfr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направлении педагог уделяет внимание воспитанию гуманизма. Личность показывает себя доброжелательной, внимательной, милосердной по отношению к другому человеку.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680" y="2315525"/>
            <a:ext cx="3180052" cy="387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800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4096" y="532088"/>
            <a:ext cx="10704919" cy="2259987"/>
          </a:xfr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в школе или техникуме – это лишь одна из форм реализации дисциплины общественной. Школьники и студенты должны соблюдать правила внутреннего распорядка в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учебном учреждении.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они готовят себя ко взрослой жизни в социуме.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является составной частью нравственности.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36" r="215" b="13649"/>
          <a:stretch/>
        </p:blipFill>
        <p:spPr bwMode="auto">
          <a:xfrm>
            <a:off x="4606767" y="2895106"/>
            <a:ext cx="2959575" cy="337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212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8136" y="159774"/>
            <a:ext cx="10827027" cy="353943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Важное место отводится термину «культура поведения», он включает в себя культуру общения, культуру внешности, культуру речи и бытовую культуру.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общения – это вежливость и внимательность.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внешности – это умение со вкусом одеваться (важно обращать внимание на стиль мероприятия).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речи – это владение литературными нормами языка.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Бытовая культура – это аккуратное ведение домашнего хозяйства.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177" y="3887749"/>
            <a:ext cx="4016947" cy="2387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548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3038" y="1343458"/>
            <a:ext cx="10058400" cy="402336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Использованные источники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Сластенин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В.А. Педагогика.-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М.: Издательский центр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«Академия»,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2002. - 576 с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gramota.ru</a:t>
            </a: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https://yandex.ru/images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767314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72</TotalTime>
  <Words>426</Words>
  <Application>Microsoft Office PowerPoint</Application>
  <PresentationFormat>Широкоэкранный</PresentationFormat>
  <Paragraphs>22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Ретро</vt:lpstr>
      <vt:lpstr>Гражданское и нравственное воспитание личности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8</cp:revision>
  <dcterms:created xsi:type="dcterms:W3CDTF">2025-11-26T14:33:25Z</dcterms:created>
  <dcterms:modified xsi:type="dcterms:W3CDTF">2025-11-26T15:45:53Z</dcterms:modified>
</cp:coreProperties>
</file>