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7" r:id="rId2"/>
    <p:sldId id="256" r:id="rId3"/>
    <p:sldId id="257" r:id="rId4"/>
    <p:sldId id="258" r:id="rId5"/>
    <p:sldId id="259" r:id="rId6"/>
    <p:sldId id="265" r:id="rId7"/>
    <p:sldId id="260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6813F66-279F-4371-8C2E-68C75B0C15C7}">
          <p14:sldIdLst>
            <p14:sldId id="277"/>
            <p14:sldId id="256"/>
            <p14:sldId id="257"/>
            <p14:sldId id="258"/>
            <p14:sldId id="259"/>
            <p14:sldId id="265"/>
            <p14:sldId id="260"/>
            <p14:sldId id="262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833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7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818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523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538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298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69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418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87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587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3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11.12.2024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1654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8800" dirty="0" smtClean="0">
                <a:solidFill>
                  <a:srgbClr val="FF0000"/>
                </a:solidFill>
              </a:rPr>
              <a:t>КВН  </a:t>
            </a:r>
            <a:endParaRPr lang="ru-RU" sz="8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1484784"/>
            <a:ext cx="6694959" cy="501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04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95132"/>
            <a:ext cx="7827350" cy="586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08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63796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814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63706"/>
            <a:ext cx="7592392" cy="569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02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i?id=b9c23124579ce44f93a1d996deff2f914e294608-5251249-images-thumbs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173" y="5055348"/>
            <a:ext cx="832555" cy="67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9ae43e379d1e98536ec18a9898b484d4a93df7d7-523848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7577"/>
            <a:ext cx="8096660" cy="455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821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Прикрепи нос Буратино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0" y="2382044"/>
            <a:ext cx="457200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207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61320"/>
            <a:ext cx="7452320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016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i?id=a2a29630d8114480b518d393d0a61d7186b1a547-9147831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66" y="764704"/>
            <a:ext cx="8459676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759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Сказочные пожелания солдатам!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640" y="1600200"/>
            <a:ext cx="6730720" cy="4525963"/>
          </a:xfrm>
        </p:spPr>
      </p:pic>
    </p:spTree>
    <p:extLst>
      <p:ext uri="{BB962C8B-B14F-4D97-AF65-F5344CB8AC3E}">
        <p14:creationId xmlns:p14="http://schemas.microsoft.com/office/powerpoint/2010/main" val="998743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1840" y="2636912"/>
            <a:ext cx="3456384" cy="9635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3861048"/>
            <a:ext cx="2448272" cy="17777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7992888" cy="59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623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2699792" y="3140968"/>
            <a:ext cx="7200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8208912" cy="6156684"/>
          </a:xfrm>
        </p:spPr>
      </p:pic>
    </p:spTree>
    <p:extLst>
      <p:ext uri="{BB962C8B-B14F-4D97-AF65-F5344CB8AC3E}">
        <p14:creationId xmlns:p14="http://schemas.microsoft.com/office/powerpoint/2010/main" val="446462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3284984"/>
            <a:ext cx="1604864" cy="782960"/>
          </a:xfrm>
        </p:spPr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2656"/>
            <a:ext cx="7820688" cy="5865516"/>
          </a:xfrm>
        </p:spPr>
      </p:pic>
    </p:spTree>
    <p:extLst>
      <p:ext uri="{BB962C8B-B14F-4D97-AF65-F5344CB8AC3E}">
        <p14:creationId xmlns:p14="http://schemas.microsoft.com/office/powerpoint/2010/main" val="2209864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492896"/>
            <a:ext cx="4968552" cy="18002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7724676" cy="5793507"/>
          </a:xfrm>
        </p:spPr>
      </p:pic>
    </p:spTree>
    <p:extLst>
      <p:ext uri="{BB962C8B-B14F-4D97-AF65-F5344CB8AC3E}">
        <p14:creationId xmlns:p14="http://schemas.microsoft.com/office/powerpoint/2010/main" val="1684260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800" y="3429000"/>
            <a:ext cx="3384376" cy="7200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266865" cy="6200149"/>
          </a:xfrm>
        </p:spPr>
      </p:pic>
    </p:spTree>
    <p:extLst>
      <p:ext uri="{BB962C8B-B14F-4D97-AF65-F5344CB8AC3E}">
        <p14:creationId xmlns:p14="http://schemas.microsoft.com/office/powerpoint/2010/main" val="176044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3356992"/>
            <a:ext cx="1512168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258753" cy="5444065"/>
          </a:xfrm>
        </p:spPr>
      </p:pic>
    </p:spTree>
    <p:extLst>
      <p:ext uri="{BB962C8B-B14F-4D97-AF65-F5344CB8AC3E}">
        <p14:creationId xmlns:p14="http://schemas.microsoft.com/office/powerpoint/2010/main" val="97952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3212976"/>
            <a:ext cx="1656184" cy="165618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04664"/>
            <a:ext cx="7148612" cy="5361459"/>
          </a:xfrm>
        </p:spPr>
      </p:pic>
    </p:spTree>
    <p:extLst>
      <p:ext uri="{BB962C8B-B14F-4D97-AF65-F5344CB8AC3E}">
        <p14:creationId xmlns:p14="http://schemas.microsoft.com/office/powerpoint/2010/main" val="421250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08920"/>
            <a:ext cx="4536504" cy="11521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4"/>
            <a:ext cx="7704856" cy="5778642"/>
          </a:xfrm>
        </p:spPr>
      </p:pic>
    </p:spTree>
    <p:extLst>
      <p:ext uri="{BB962C8B-B14F-4D97-AF65-F5344CB8AC3E}">
        <p14:creationId xmlns:p14="http://schemas.microsoft.com/office/powerpoint/2010/main" val="3463586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3068960"/>
            <a:ext cx="4608512" cy="11521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7570788" cy="5678091"/>
          </a:xfrm>
        </p:spPr>
      </p:pic>
    </p:spTree>
    <p:extLst>
      <p:ext uri="{BB962C8B-B14F-4D97-AF65-F5344CB8AC3E}">
        <p14:creationId xmlns:p14="http://schemas.microsoft.com/office/powerpoint/2010/main" val="5357652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2699792" y="2996952"/>
            <a:ext cx="2808312" cy="18207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0648"/>
            <a:ext cx="7724676" cy="5793507"/>
          </a:xfrm>
        </p:spPr>
      </p:pic>
    </p:spTree>
    <p:extLst>
      <p:ext uri="{BB962C8B-B14F-4D97-AF65-F5344CB8AC3E}">
        <p14:creationId xmlns:p14="http://schemas.microsoft.com/office/powerpoint/2010/main" val="3358649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vatars.mds.yandex.net/i?id=20a75c6e303918d7b352cecfbc4832bf86f8fb65-10813564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40670"/>
            <a:ext cx="8144575" cy="610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8351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</TotalTime>
  <Words>9</Words>
  <Application>Microsoft Office PowerPoint</Application>
  <PresentationFormat>Экран (4:3)</PresentationFormat>
  <Paragraphs>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КВН  </vt:lpstr>
      <vt:lpstr>Презентация PowerPoint</vt:lpstr>
      <vt:lpstr>Презентация PowerPoint</vt:lpstr>
      <vt:lpstr>Презентация PowerPoint</vt:lpstr>
      <vt:lpstr>Презентация PowerPoint</vt:lpstr>
      <vt:lpstr>      Прикрепи нос Буратино</vt:lpstr>
      <vt:lpstr>Презентация PowerPoint</vt:lpstr>
      <vt:lpstr>Презентация PowerPoint</vt:lpstr>
      <vt:lpstr>Сказочные пожелания солдатам!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Natalia</dc:creator>
  <cp:lastModifiedBy>Natalia</cp:lastModifiedBy>
  <cp:revision>8</cp:revision>
  <dcterms:created xsi:type="dcterms:W3CDTF">2024-12-09T09:55:36Z</dcterms:created>
  <dcterms:modified xsi:type="dcterms:W3CDTF">2024-12-11T15:53:18Z</dcterms:modified>
</cp:coreProperties>
</file>