
<file path=[Content_Types].xml><?xml version="1.0" encoding="utf-8"?>
<Types xmlns="http://schemas.openxmlformats.org/package/2006/content-types">
  <Default ContentType="image/jpeg" Extension="jpeg"/>
  <Default ContentType="application/xml" Extension="xml"/>
  <Default ContentType="application/vnd.openxmlformats-package.relationships+xml" Extension="rels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</Types>
</file>

<file path=_rels/.rels><?xml version="1.0" encoding="UTF-8" standalone="no" ?>
<Relationships xmlns="http://schemas.openxmlformats.org/package/2006/relationships">
  <Relationship Id="rId1" Target="ppt/presentation.xml" Type="http://schemas.openxmlformats.org/officeDocument/2006/relationships/officeDocument"/>
  <Relationship Id="rId2" Target="docProps/app.xml" Type="http://schemas.openxmlformats.org/officeDocument/2006/relationships/extended-properties"/>
  <Relationship Id="rId3" Target="docProps/core.xml" Type="http://schemas.openxmlformats.org/package/2006/relationships/metadata/core-properties"/>
</Relationships>

</file>

<file path=ppt/presentation.xml><?xml version="1.0" encoding="utf-8"?>
<p:presentation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5" cy="5143683"/>
  <p:notesSz cx="5143683" cy="9144005"/>
</p:presentation>
</file>

<file path=ppt/tableStyles.xml><?xml version="1.0" encoding="utf-8"?>
<a:tblStyleLs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def="{5C22544A-7EE6-4342-B048-85BDC9FD1C3A}"/>
</file>

<file path=ppt/_rels/presentation.xml.rels><?xml version="1.0" encoding="UTF-8" standalone="no" ?>
<Relationships xmlns="http://schemas.openxmlformats.org/package/2006/relationships">
  <Relationship Id="rId17" Target="slides/slide15.xml" Type="http://schemas.openxmlformats.org/officeDocument/2006/relationships/slide"/>
  <Relationship Id="rId7" Target="slides/slide5.xml" Type="http://schemas.openxmlformats.org/officeDocument/2006/relationships/slide"/>
  <Relationship Id="rId6" Target="slides/slide4.xml" Type="http://schemas.openxmlformats.org/officeDocument/2006/relationships/slide"/>
  <Relationship Id="rId14" Target="slides/slide12.xml" Type="http://schemas.openxmlformats.org/officeDocument/2006/relationships/slide"/>
  <Relationship Id="rId13" Target="slides/slide11.xml" Type="http://schemas.openxmlformats.org/officeDocument/2006/relationships/slide"/>
  <Relationship Id="rId18" Target="slides/slide16.xml" Type="http://schemas.openxmlformats.org/officeDocument/2006/relationships/slide"/>
  <Relationship Id="rId4" Target="slides/slide2.xml" Type="http://schemas.openxmlformats.org/officeDocument/2006/relationships/slide"/>
  <Relationship Id="rId3" Target="slides/slide1.xml" Type="http://schemas.openxmlformats.org/officeDocument/2006/relationships/slide"/>
  <Relationship Id="rId12" Target="slides/slide10.xml" Type="http://schemas.openxmlformats.org/officeDocument/2006/relationships/slide"/>
  <Relationship Id="rId10" Target="slides/slide8.xml" Type="http://schemas.openxmlformats.org/officeDocument/2006/relationships/slide"/>
  <Relationship Id="rId19" Target="slides/slide17.xml" Type="http://schemas.openxmlformats.org/officeDocument/2006/relationships/slide"/>
  <Relationship Id="rId5" Target="slides/slide3.xml" Type="http://schemas.openxmlformats.org/officeDocument/2006/relationships/slide"/>
  <Relationship Id="rId11" Target="slides/slide9.xml" Type="http://schemas.openxmlformats.org/officeDocument/2006/relationships/slide"/>
  <Relationship Id="rId8" Target="slides/slide6.xml" Type="http://schemas.openxmlformats.org/officeDocument/2006/relationships/slide"/>
  <Relationship Id="rId16" Target="slides/slide14.xml" Type="http://schemas.openxmlformats.org/officeDocument/2006/relationships/slide"/>
  <Relationship Id="rId20" Target="slides/slide18.xml" Type="http://schemas.openxmlformats.org/officeDocument/2006/relationships/slide"/>
  <Relationship Id="rId2" Target="slideMasters/slideMaster1.xml" Type="http://schemas.openxmlformats.org/officeDocument/2006/relationships/slideMaster"/>
  <Relationship Id="rId21" Target="tableStyles.xml" Type="http://schemas.openxmlformats.org/officeDocument/2006/relationships/tableStyles"/>
  <Relationship Id="rId9" Target="slides/slide7.xml" Type="http://schemas.openxmlformats.org/officeDocument/2006/relationships/slide"/>
  <Relationship Id="rId15" Target="slides/slide13.xml" Type="http://schemas.openxmlformats.org/officeDocument/2006/relationships/slide"/>
  <Relationship Id="rId1" Target="theme/theme1.xml" Type="http://schemas.openxmlformats.org/officeDocument/2006/relationships/them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">
  <p:cSld name="Title">
    <p:spTree>
      <p:nvGrpSpPr>
        <p:cNvPr hidden="false" id="4" name="GroupShape 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" name="Shape 5"/>
          <p:cNvSpPr txBox="true"/>
          <p:nvPr isPhoto="false">
            <p:ph idx="0" type="title"/>
          </p:nvPr>
        </p:nvSpPr>
        <p:spPr>
          <a:xfrm flipH="false" flipV="false" rot="0">
            <a:off x="1143000" y="841801"/>
            <a:ext cx="6858004" cy="3458823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algn="ctr" indent="0" lvl="0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1pPr>
            <a:lvl2pPr algn="ctr" indent="0" lvl="1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2pPr>
            <a:lvl3pPr algn="ctr" indent="0" lvl="2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3pPr>
            <a:lvl4pPr algn="ctr" indent="0" lvl="3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4pPr>
            <a:lvl5pPr algn="ctr" indent="0" lvl="4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5pPr>
            <a:lvl6pPr algn="ctr" indent="0" lvl="5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6pPr>
            <a:lvl7pPr algn="ctr" indent="0" lvl="6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7pPr>
            <a:lvl8pPr algn="ctr" indent="0" lvl="7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8pPr>
            <a:lvl9pPr algn="ctr" indent="0" lvl="8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9pPr>
          </a:lstStyle>
          <a:p/>
        </p:txBody>
      </p:sp>
    </p:spTree>
  </p:cSld>
</p:sldLayout>
</file>

<file path=ppt/slideLayouts/slideLayout2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12" name="GroupShape 1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3" name="Shape 1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14" name="Shape 14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3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16" name="GroupShape 1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7" name="Shape 17"/>
          <p:cNvSpPr txBox="true"/>
          <p:nvPr isPhoto="false">
            <p:ph idx="0" type="title"/>
          </p:nvPr>
        </p:nvSpPr>
        <p:spPr>
          <a:xfrm flipH="false" flipV="false" rot="0">
            <a:off x="1143000" y="841802"/>
            <a:ext cx="6858004" cy="1790764"/>
          </a:xfrm>
          <a:prstGeom prst="rect">
            <a:avLst/>
          </a:prstGeom>
        </p:spPr>
        <p:txBody>
          <a:bodyPr anchor="b" bIns="45000" lIns="90000" rIns="90000" tIns="45000">
            <a:noAutofit/>
          </a:bodyPr>
          <a:lstStyle>
            <a:defPPr/>
            <a:lvl1pPr algn="ctr" indent="0" lvl="0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1pPr>
            <a:lvl2pPr algn="ctr" indent="0" lvl="1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2pPr>
            <a:lvl3pPr algn="ctr" indent="0" lvl="2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3pPr>
            <a:lvl4pPr algn="ctr" indent="0" lvl="3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4pPr>
            <a:lvl5pPr algn="ctr" indent="0" lvl="4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5pPr>
            <a:lvl6pPr algn="ctr" indent="0" lvl="5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6pPr>
            <a:lvl7pPr algn="ctr" indent="0" lvl="6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7pPr>
            <a:lvl8pPr algn="ctr" indent="0" lvl="7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8pPr>
            <a:lvl9pPr algn="ctr" indent="0" lvl="8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9pPr>
          </a:lstStyle>
          <a:p/>
        </p:txBody>
      </p:sp>
      <p:sp>
        <p:nvSpPr>
          <p:cNvPr hidden="false" id="18" name="Shape 18"/>
          <p:cNvSpPr txBox="true"/>
          <p:nvPr isPhoto="false">
            <p:ph idx="3" type="subTitle"/>
          </p:nvPr>
        </p:nvSpPr>
        <p:spPr>
          <a:xfrm flipH="false" flipV="false" rot="0">
            <a:off x="1143000" y="2701624"/>
            <a:ext cx="6858004" cy="1241865"/>
          </a:xfrm>
          <a:prstGeom prst="rect">
            <a:avLst/>
          </a:prstGeom>
        </p:spPr>
        <p:txBody>
          <a:bodyPr anchor="t" bIns="45000" lIns="90000" rIns="90000" tIns="45000">
            <a:noAutofit/>
          </a:bodyPr>
          <a:lstStyle>
            <a:defPPr/>
            <a:lvl1pPr algn="ctr" indent="0" lvl="0" marL="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1pPr>
            <a:lvl2pPr algn="ctr" indent="0" lvl="1" marL="4572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2pPr>
            <a:lvl3pPr algn="ctr" indent="0" lvl="2" marL="9144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3pPr>
            <a:lvl4pPr algn="ctr" indent="0" lvl="3" marL="13716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4pPr>
            <a:lvl5pPr algn="ctr" indent="0" lvl="4" marL="18288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5pPr>
            <a:lvl6pPr algn="ctr" indent="0" lvl="5" marL="22860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6pPr>
            <a:lvl7pPr algn="ctr" indent="0" lvl="6" marL="27432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7pPr>
            <a:lvl8pPr algn="ctr" indent="0" lvl="7" marL="32004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8pPr>
            <a:lvl9pPr algn="ctr" indent="0" lvl="8" marL="36576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9pPr>
          </a:lstStyle>
          <a:p/>
        </p:txBody>
      </p:sp>
    </p:spTree>
  </p:cSld>
</p:sldLayout>
</file>

<file path=ppt/slideLayouts/slideLayout4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6" name="GroupShape 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" name="Shape 7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5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8" name="GroupShape 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" name="Shape 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10" name="Shape 10"/>
          <p:cNvSpPr txBox="true"/>
          <p:nvPr isPhoto="false">
            <p:ph idx="1" type="body"/>
          </p:nvPr>
        </p:nvSpPr>
        <p:spPr>
          <a:xfrm flipH="false" flipV="false" rot="0">
            <a:off x="628650" y="1369267"/>
            <a:ext cx="3886202" cy="3263619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11" name="Shape 11"/>
          <p:cNvSpPr txBox="true"/>
          <p:nvPr isPhoto="false">
            <p:ph idx="2" type="body"/>
          </p:nvPr>
        </p:nvSpPr>
        <p:spPr>
          <a:xfrm flipH="false" flipV="false" rot="0">
            <a:off x="4629152" y="1369267"/>
            <a:ext cx="3886202" cy="3263619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6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15" name="GroupShape 1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 standalone="no" ?>
<Relationships xmlns="http://schemas.openxmlformats.org/package/2006/relationships">
  <Relationship Id="rId6" Target="../slideLayouts/slideLayout5.xml" Type="http://schemas.openxmlformats.org/officeDocument/2006/relationships/slideLayout"/>
  <Relationship Id="rId1" Target="../theme/theme1.xml" Type="http://schemas.openxmlformats.org/officeDocument/2006/relationships/theme"/>
  <Relationship Id="rId2" Target="../slideLayouts/slideLayout1.xml" Type="http://schemas.openxmlformats.org/officeDocument/2006/relationships/slideLayout"/>
  <Relationship Id="rId3" Target="../slideLayouts/slideLayout2.xml" Type="http://schemas.openxmlformats.org/officeDocument/2006/relationships/slideLayout"/>
  <Relationship Id="rId4" Target="../slideLayouts/slideLayout3.xml" Type="http://schemas.openxmlformats.org/officeDocument/2006/relationships/slideLayout"/>
  <Relationship Id="rId7" Target="../slideLayouts/slideLayout6.xml" Type="http://schemas.openxmlformats.org/officeDocument/2006/relationships/slideLayout"/>
  <Relationship Id="rId5" Target="../slideLayouts/slideLayout4.xml" Type="http://schemas.openxmlformats.org/officeDocument/2006/relationships/slideLayout"/>
</Relationships>

</file>

<file path=ppt/slideMasters/slideMaster1.xml><?xml version="1.0" encoding="utf-8"?>
<p:sldMaster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Pr>
        <a:solidFill>
          <a:schemeClr val="bg1"/>
        </a:solidFill>
      </p:bgPr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true"/>
          <p:nvPr isPhoto="false">
            <p:ph idx="0" type="title"/>
          </p:nvPr>
        </p:nvSpPr>
        <p:spPr>
          <a:xfrm flipH="false" flipV="false" rot="0">
            <a:off x="628650" y="273853"/>
            <a:ext cx="7886704" cy="994206"/>
          </a:xfrm>
          <a:prstGeom prst="rect">
            <a:avLst/>
          </a:prstGeom>
          <a:noFill/>
          <a:ln>
            <a:noFill/>
            <a:headEnd len="med" type="none" w="med"/>
            <a:tailEnd len="med" type="none" w="med"/>
          </a:ln>
        </p:spPr>
        <p:txBody>
          <a:bodyPr anchor="ctr" bIns="45000" lIns="90000" rIns="90000" tIns="45000">
            <a:normAutofit fontScale="100%" lnSpcReduction="0%"/>
          </a:bodyPr>
          <a:p/>
        </p:txBody>
      </p:sp>
      <p:sp>
        <p:nvSpPr>
          <p:cNvPr hidden="false" id="3" name="Shape 3"/>
          <p:cNvSpPr txBox="true"/>
          <p:nvPr isPhoto="false">
            <p:ph idx="1" type="body"/>
          </p:nvPr>
        </p:nvSpPr>
        <p:spPr>
          <a:xfrm flipH="false" flipV="false" rot="0">
            <a:off x="628650" y="1369267"/>
            <a:ext cx="7886704" cy="3263619"/>
          </a:xfrm>
          <a:prstGeom prst="rect">
            <a:avLst/>
          </a:prstGeom>
          <a:noFill/>
          <a:ln>
            <a:noFill/>
            <a:headEnd len="med" type="none" w="med"/>
            <a:tailEnd len="med" type="none" w="med"/>
          </a:ln>
        </p:spPr>
        <p:txBody>
          <a:bodyPr anchor="t" bIns="45000" lIns="90000" rIns="90000" tIns="45000">
            <a:normAutofit fontScale="100%" lnSpcReduction="0%"/>
          </a:bodyPr>
          <a:p/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txStyles>
    <p:titleStyle>
      <a:defPPr/>
      <a:lvl1pPr algn="l" indent="0" lvl="0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1pPr>
      <a:lvl2pPr algn="l" indent="0" lvl="1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2pPr>
      <a:lvl3pPr algn="l" indent="0" lvl="2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3pPr>
      <a:lvl4pPr algn="l" indent="0" lvl="3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4pPr>
      <a:lvl5pPr algn="l" indent="0" lvl="4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5pPr>
      <a:lvl6pPr algn="l" indent="0" lvl="5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6pPr>
      <a:lvl7pPr algn="l" indent="0" lvl="6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7pPr>
      <a:lvl8pPr algn="l" indent="0" lvl="7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8pPr>
      <a:lvl9pPr algn="l" indent="0" lvl="8" marL="0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9pPr>
    </p:titleStyle>
    <p:bodyStyle>
      <a:defPPr/>
      <a:lvl1pPr algn="l" indent="-314325" lvl="0" marL="31432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800">
          <a:latin typeface="+mn-lt"/>
          <a:ea typeface="+mn-ea"/>
          <a:cs typeface="+mn-cs"/>
        </a:defRPr>
      </a:lvl1pPr>
      <a:lvl2pPr algn="l" indent="-279400" lvl="1" marL="736600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600">
          <a:latin typeface="+mn-lt"/>
          <a:ea typeface="+mn-ea"/>
          <a:cs typeface="+mn-cs"/>
        </a:defRPr>
      </a:lvl2pPr>
      <a:lvl3pPr algn="l" indent="-244475" lvl="2" marL="11588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3pPr>
      <a:lvl4pPr algn="l" indent="-244475" lvl="3" marL="16160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4pPr>
      <a:lvl5pPr algn="l" indent="-244475" lvl="4" marL="20732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5pPr>
      <a:lvl6pPr algn="l" indent="-244475" lvl="5" marL="25304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6pPr>
      <a:lvl7pPr algn="l" indent="-244475" lvl="6" marL="29876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7pPr>
      <a:lvl8pPr algn="l" indent="-244475" lvl="7" marL="34448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8pPr>
      <a:lvl9pPr algn="l" indent="-244475" lvl="8" marL="39020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9pPr>
    </p:bodyStyle>
    <p:otherStyle>
      <a:defPPr/>
      <a:lvl1pPr lvl="0">
        <a:defRPr sz="1600">
          <a:latin typeface="+mn-lt"/>
          <a:ea typeface="+mn-ea"/>
          <a:cs typeface="+mn-cs"/>
        </a:defRPr>
      </a:lvl1pPr>
      <a:lvl2pPr lvl="1">
        <a:defRPr sz="1600">
          <a:latin typeface="+mn-lt"/>
          <a:ea typeface="+mn-ea"/>
          <a:cs typeface="+mn-cs"/>
        </a:defRPr>
      </a:lvl2pPr>
      <a:lvl3pPr lvl="2">
        <a:defRPr sz="1600">
          <a:latin typeface="+mn-lt"/>
          <a:ea typeface="+mn-ea"/>
          <a:cs typeface="+mn-cs"/>
        </a:defRPr>
      </a:lvl3pPr>
      <a:lvl4pPr lvl="3">
        <a:defRPr sz="1600">
          <a:latin typeface="+mn-lt"/>
          <a:ea typeface="+mn-ea"/>
          <a:cs typeface="+mn-cs"/>
        </a:defRPr>
      </a:lvl4pPr>
      <a:lvl5pPr lvl="4">
        <a:defRPr sz="1600">
          <a:latin typeface="+mn-lt"/>
          <a:ea typeface="+mn-ea"/>
          <a:cs typeface="+mn-cs"/>
        </a:defRPr>
      </a:lvl5pPr>
      <a:lvl6pPr lvl="5">
        <a:defRPr sz="1600">
          <a:latin typeface="+mn-lt"/>
          <a:ea typeface="+mn-ea"/>
          <a:cs typeface="+mn-cs"/>
        </a:defRPr>
      </a:lvl6pPr>
      <a:lvl7pPr lvl="6">
        <a:defRPr sz="1600">
          <a:latin typeface="+mn-lt"/>
          <a:ea typeface="+mn-ea"/>
          <a:cs typeface="+mn-cs"/>
        </a:defRPr>
      </a:lvl7pPr>
      <a:lvl8pPr lvl="7">
        <a:defRPr sz="1600">
          <a:latin typeface="+mn-lt"/>
          <a:ea typeface="+mn-ea"/>
          <a:cs typeface="+mn-cs"/>
        </a:defRPr>
      </a:lvl8pPr>
      <a:lvl9pPr lvl="8">
        <a:defRPr sz="1600"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1" Target="../media/1.jpeg" Type="http://schemas.openxmlformats.org/officeDocument/2006/relationships/image"/>
  <Relationship Id="rId2" Target="../slideLayouts/slideLayout1.xml" Type="http://schemas.openxmlformats.org/officeDocument/2006/relationships/slideLayout"/>
</Relationships>

</file>

<file path=ppt/slides/_rels/slide2.xml.rels><?xml version="1.0" encoding="UTF-8" standalone="no" ?>
<Relationships xmlns="http://schemas.openxmlformats.org/package/2006/relationships">
  <Relationship Id="rId1" Target="../media/2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3.xml.rels><?xml version="1.0" encoding="UTF-8" standalone="no" ?>
<Relationships xmlns="http://schemas.openxmlformats.org/package/2006/relationships">
  <Relationship Id="rId1" Target="../media/3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.xml.rels><?xml version="1.0" encoding="UTF-8" standalone="no" ?>
<Relationships xmlns="http://schemas.openxmlformats.org/package/2006/relationships">
  <Relationship Id="rId1" Target="../media/4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5.xml.rels><?xml version="1.0" encoding="UTF-8" standalone="no" ?>
<Relationships xmlns="http://schemas.openxmlformats.org/package/2006/relationships">
  <Relationship Id="rId1" Target="../media/5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6.xml.rels><?xml version="1.0" encoding="UTF-8" standalone="no" ?>
<Relationships xmlns="http://schemas.openxmlformats.org/package/2006/relationships">
  <Relationship Id="rId1" Target="../media/6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7.xml.rels><?xml version="1.0" encoding="UTF-8" standalone="no" ?>
<Relationships xmlns="http://schemas.openxmlformats.org/package/2006/relationships">
  <Relationship Id="rId1" Target="../media/7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8.xml.rels><?xml version="1.0" encoding="UTF-8" standalone="no" ?>
<Relationships xmlns="http://schemas.openxmlformats.org/package/2006/relationships">
  <Relationship Id="rId1" Target="../media/8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9.xml.rels><?xml version="1.0" encoding="UTF-8" standalone="no" ?>
<Relationships xmlns="http://schemas.openxmlformats.org/package/2006/relationships">
  <Relationship Id="rId1" Target="../media/9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0.xml.rels><?xml version="1.0" encoding="UTF-8" standalone="no" ?>
<Relationships xmlns="http://schemas.openxmlformats.org/package/2006/relationships">
  <Relationship Id="rId1" Target="../media/10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1.xml.rels><?xml version="1.0" encoding="UTF-8" standalone="no" ?>
<Relationships xmlns="http://schemas.openxmlformats.org/package/2006/relationships">
  <Relationship Id="rId1" Target="../media/11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2.xml.rels><?xml version="1.0" encoding="UTF-8" standalone="no" ?>
<Relationships xmlns="http://schemas.openxmlformats.org/package/2006/relationships">
  <Relationship Id="rId1" Target="../media/12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3.xml.rels><?xml version="1.0" encoding="UTF-8" standalone="no" ?>
<Relationships xmlns="http://schemas.openxmlformats.org/package/2006/relationships">
  <Relationship Id="rId1" Target="../media/13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4.xml.rels><?xml version="1.0" encoding="UTF-8" standalone="no" ?>
<Relationships xmlns="http://schemas.openxmlformats.org/package/2006/relationships">
  <Relationship Id="rId1" Target="../media/14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5.xml.rels><?xml version="1.0" encoding="UTF-8" standalone="no" ?>
<Relationships xmlns="http://schemas.openxmlformats.org/package/2006/relationships">
  <Relationship Id="rId1" Target="../media/15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6.xml.rels><?xml version="1.0" encoding="UTF-8" standalone="no" ?>
<Relationships xmlns="http://schemas.openxmlformats.org/package/2006/relationships">
  <Relationship Id="rId1" Target="../media/16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7.xml.rels><?xml version="1.0" encoding="UTF-8" standalone="no" ?>
<Relationships xmlns="http://schemas.openxmlformats.org/package/2006/relationships">
  <Relationship Id="rId1" Target="../media/17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8.xml.rels><?xml version="1.0" encoding="UTF-8" standalone="no" ?>
<Relationships xmlns="http://schemas.openxmlformats.org/package/2006/relationships">
  <Relationship Id="rId1" Target="../media/18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slide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9" name="GroupShape 1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0" name="Shape 2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pPr algn="ctr" indent="0"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</a:pPr>
          </a:p>
        </p:txBody>
      </p:sp>
      <p:sp>
        <p:nvSpPr>
          <p:cNvPr hidden="false" id="21" name="Shape 21"/>
          <p:cNvSpPr txBox="true"/>
          <p:nvPr isPhoto="false"/>
        </p:nvSpPr>
        <p:spPr>
          <a:xfrm flipH="false" flipV="false" rot="0">
            <a:off x="2" y="63591"/>
            <a:ext cx="9144000" cy="5016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2" name="GroupShape 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" name="Shape 2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24" name="Shape 2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25" name="Shape 25"/>
          <p:cNvSpPr txBox="true"/>
          <p:nvPr isPhoto="false"/>
        </p:nvSpPr>
        <p:spPr>
          <a:xfrm flipH="false" flipV="false" rot="0">
            <a:off x="31752" y="91"/>
            <a:ext cx="90805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6" name="Shape 26"/>
          <p:cNvSpPr txBox="true"/>
          <p:nvPr isPhoto="false"/>
        </p:nvSpPr>
        <p:spPr>
          <a:xfrm flipH="false" flipV="false" rot="0">
            <a:off x="550464" y="3613521"/>
            <a:ext cx="4852624" cy="1639187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r>
              <a:rPr b="true" sz="2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Для создания книги необходимы:</a:t>
            </a:r>
            <a:endParaRPr b="true" sz="240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r>
              <a:rPr b="true" sz="2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говорящая ручка «Знаток» и стикеры (входят в комплект)</a:t>
            </a:r>
            <a:endParaRPr b="true" sz="240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7" name="GroupShape 2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8" name="Shape 2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29" name="Shape 29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30" name="Shape 30"/>
          <p:cNvSpPr txBox="true"/>
          <p:nvPr isPhoto="false"/>
        </p:nvSpPr>
        <p:spPr>
          <a:xfrm flipH="false" flipV="false" rot="0">
            <a:off x="-196863" y="-156566"/>
            <a:ext cx="9569482" cy="5379535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1" name="Shape 31"/>
          <p:cNvSpPr txBox="true"/>
          <p:nvPr isPhoto="false"/>
        </p:nvSpPr>
        <p:spPr>
          <a:xfrm flipH="false" flipV="false" rot="0">
            <a:off x="2772001" y="57682"/>
            <a:ext cx="4929071" cy="1063256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 этап – обучение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l" indent="0" marL="0">
              <a:buNone/>
            </a:pP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1) включаем ручку, нажав на кнопку 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2" name="GroupShape 3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3" name="Shape 3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4" name="Shape 3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35" name="Shape 35"/>
          <p:cNvSpPr txBox="true"/>
          <p:nvPr isPhoto="false"/>
        </p:nvSpPr>
        <p:spPr>
          <a:xfrm flipH="false" flipV="false" rot="0">
            <a:off x="-195269" y="-15784"/>
            <a:ext cx="9752784" cy="5623736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6" name="Shape 36"/>
          <p:cNvSpPr txBox="true"/>
          <p:nvPr isPhoto="false"/>
        </p:nvSpPr>
        <p:spPr>
          <a:xfrm flipH="false" flipV="false" rot="0">
            <a:off x="1553904" y="407670"/>
            <a:ext cx="7646418" cy="1395524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2) прикоснуться кончиком ручки к стикеру синего цвета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7" name="GroupShape 3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8" name="Shape 3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9" name="Shape 39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40" name="Shape 40"/>
          <p:cNvSpPr txBox="true"/>
          <p:nvPr isPhoto="false"/>
        </p:nvSpPr>
        <p:spPr>
          <a:xfrm flipH="false" flipV="false" rot="0">
            <a:off x="7939" y="-201530"/>
            <a:ext cx="9144000" cy="5424223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1" name="Shape 41"/>
          <p:cNvSpPr txBox="true"/>
          <p:nvPr isPhoto="false"/>
        </p:nvSpPr>
        <p:spPr>
          <a:xfrm flipH="false" flipV="false" rot="0">
            <a:off x="1665881" y="425740"/>
            <a:ext cx="7185859" cy="1519223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3) прикоснуться к красному стикеру, записать  текст и снова коснуться красного стикера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2" name="GroupShape 4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3" name="Shape 4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44" name="Shape 4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45" name="Shape 45"/>
          <p:cNvSpPr txBox="true"/>
          <p:nvPr isPhoto="false"/>
        </p:nvSpPr>
        <p:spPr>
          <a:xfrm flipH="false" flipV="false" rot="0">
            <a:off x="-331005" y="-23722"/>
            <a:ext cx="9643291" cy="5405447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 b="fals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6" name="Shape 46"/>
          <p:cNvSpPr txBox="true"/>
          <p:nvPr isPhoto="false"/>
        </p:nvSpPr>
        <p:spPr>
          <a:xfrm flipH="false" flipV="false" rot="0">
            <a:off x="1753047" y="425393"/>
            <a:ext cx="7037864" cy="1209453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4) прикоснуться к зелёному стикеру, чтобы прослушать текст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7" name="GroupShape 4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8" name="Shape 4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49" name="Shape 49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50" name="Shape 50"/>
          <p:cNvSpPr txBox="true"/>
          <p:nvPr isPhoto="false"/>
        </p:nvSpPr>
        <p:spPr>
          <a:xfrm flipH="false" flipV="false" rot="0">
            <a:off x="-154608" y="31842"/>
            <a:ext cx="9298614" cy="5417354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51" name="Shape 51"/>
          <p:cNvSpPr txBox="true"/>
          <p:nvPr isPhoto="false"/>
        </p:nvSpPr>
        <p:spPr>
          <a:xfrm flipH="false" flipV="false" rot="0">
            <a:off x="505142" y="1983895"/>
            <a:ext cx="8498421" cy="1162764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 этап – создание книги вместе с детьми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1) дать детям нарисовать или раскрасить картинки для книги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2" name="GroupShape 5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3" name="Shape 5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54" name="Shape 5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55" name="Shape 55"/>
          <p:cNvSpPr txBox="true"/>
          <p:nvPr isPhoto="false"/>
        </p:nvSpPr>
        <p:spPr>
          <a:xfrm flipH="false" flipV="false" rot="0">
            <a:off x="2" y="-310278"/>
            <a:ext cx="9144000" cy="5625327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r>
              <a:rPr>
                <a:solidFill>
                  <a:schemeClr val="tx1"/>
                </a:solidFill>
                <a:latin typeface="+mn-lt"/>
                <a:ea typeface="+mn-ea"/>
                <a:cs typeface="+mn-cs"/>
              </a:rPr>
              <a:t>2)</a:t>
            </a: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56" name="Shape 56"/>
          <p:cNvSpPr txBox="true"/>
          <p:nvPr isPhoto="false"/>
        </p:nvSpPr>
        <p:spPr>
          <a:xfrm flipH="false" flipV="false" rot="0">
            <a:off x="2303019" y="3020815"/>
            <a:ext cx="7098342" cy="1352612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2) придумать  текст книги (можно вместе с детьми), записать его  для каждой страницы книги отдельно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7" name="GroupShape 5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8" name="Shape 5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59" name="Shape 59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60" name="Shape 60"/>
          <p:cNvSpPr txBox="true"/>
          <p:nvPr isPhoto="false"/>
        </p:nvSpPr>
        <p:spPr>
          <a:xfrm flipH="false" flipV="false" rot="0">
            <a:off x="-263533" y="91"/>
            <a:ext cx="9369436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61" name="Shape 61"/>
          <p:cNvSpPr txBox="true"/>
          <p:nvPr isPhoto="false"/>
        </p:nvSpPr>
        <p:spPr>
          <a:xfrm flipH="false" flipV="false" rot="0">
            <a:off x="2772001" y="328259"/>
            <a:ext cx="4202514" cy="2910332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l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 этап – Оформление книги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62" name="GroupShape 6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3" name="Shape 6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64" name="Shape 6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65" name="Shape 65"/>
          <p:cNvSpPr txBox="true"/>
          <p:nvPr isPhoto="false"/>
        </p:nvSpPr>
        <p:spPr>
          <a:xfrm flipH="false" flipV="false" rot="0">
            <a:off x="2" y="-382622"/>
            <a:ext cx="9144000" cy="5973818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66" name="Shape 66"/>
          <p:cNvSpPr txBox="true"/>
          <p:nvPr isPhoto="false"/>
        </p:nvSpPr>
        <p:spPr>
          <a:xfrm flipH="false" flipV="false" rot="0">
            <a:off x="6294037" y="429897"/>
            <a:ext cx="2837356" cy="3198482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1) поместить иллюстрации в  файлы и вставить их в папку-скоросшиватель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67" name="GroupShape 6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8" name="Shape 6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69" name="Shape 69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70" name="Shape 70"/>
          <p:cNvSpPr txBox="true"/>
          <p:nvPr isPhoto="false"/>
        </p:nvSpPr>
        <p:spPr>
          <a:xfrm flipH="false" flipV="false" rot="0">
            <a:off x="2" y="-408170"/>
            <a:ext cx="9144000" cy="5526361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1" name="Shape 71"/>
          <p:cNvSpPr txBox="true"/>
          <p:nvPr isPhoto="false"/>
        </p:nvSpPr>
        <p:spPr>
          <a:xfrm flipH="false" flipV="false" rot="0">
            <a:off x="6420992" y="612762"/>
            <a:ext cx="2635734" cy="2989108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2) вырезать зелёные стикеры, и приклеить нужную запись к соответствующей картике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72" name="GroupShape 7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3" name="Shape 7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74" name="Shape 74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75" name="Shape 75"/>
          <p:cNvSpPr txBox="true"/>
          <p:nvPr isPhoto="false"/>
        </p:nvSpPr>
        <p:spPr>
          <a:xfrm flipH="false" flipV="false" rot="0">
            <a:off x="12702" y="91"/>
            <a:ext cx="91186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76" name="GroupShape 7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7" name="Shape 77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78" name="Shape 78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79" name="Shape 79"/>
          <p:cNvSpPr txBox="true"/>
          <p:nvPr isPhoto="false"/>
        </p:nvSpPr>
        <p:spPr>
          <a:xfrm flipH="false" flipV="false" rot="0">
            <a:off x="2" y="26820"/>
            <a:ext cx="9144000" cy="5072321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0" name="GroupShape 8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1" name="Shape 81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82" name="Shape 82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83" name="Shape 83"/>
          <p:cNvSpPr txBox="true"/>
          <p:nvPr isPhoto="false"/>
        </p:nvSpPr>
        <p:spPr>
          <a:xfrm flipH="false" flipV="false" rot="0">
            <a:off x="-309572" y="91"/>
            <a:ext cx="9421825" cy="5462477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4" name="GroupShape 8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5" name="Shape 85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86" name="Shape 86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87" name="Shape 87"/>
          <p:cNvSpPr txBox="true"/>
          <p:nvPr isPhoto="false"/>
        </p:nvSpPr>
        <p:spPr>
          <a:xfrm flipH="false" flipV="false" rot="0">
            <a:off x="2" y="-209754"/>
            <a:ext cx="9144000" cy="581363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8" name="GroupShape 8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9" name="Shape 8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90" name="Shape 90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91" name="Shape 91"/>
          <p:cNvSpPr txBox="true"/>
          <p:nvPr isPhoto="false"/>
        </p:nvSpPr>
        <p:spPr>
          <a:xfrm flipH="false" flipV="false" rot="0">
            <a:off x="2" y="-338969"/>
            <a:ext cx="9144000" cy="5784381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92" name="Shape 92"/>
          <p:cNvSpPr txBox="true"/>
          <p:nvPr isPhoto="false"/>
        </p:nvSpPr>
        <p:spPr>
          <a:xfrm flipH="false" flipV="false" rot="0">
            <a:off x="6518408" y="288258"/>
            <a:ext cx="2224355" cy="2950332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 этап – работа с книгой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 вариан: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дети сами в свободное время рассматривают книгу и прослушивают записи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3" name="GroupShape 9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4" name="Shape 94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95" name="Shape 95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96" name="Shape 96"/>
          <p:cNvSpPr txBox="true"/>
          <p:nvPr isPhoto="false"/>
        </p:nvSpPr>
        <p:spPr>
          <a:xfrm flipH="false" flipV="false" rot="0">
            <a:off x="-23816" y="-231189"/>
            <a:ext cx="9405958" cy="5671606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97" name="Shape 97"/>
          <p:cNvSpPr txBox="true"/>
          <p:nvPr isPhoto="false"/>
        </p:nvSpPr>
        <p:spPr>
          <a:xfrm flipH="false" flipV="false" rot="0">
            <a:off x="3175153" y="3236712"/>
            <a:ext cx="4166241" cy="1995485"/>
          </a:xfrm>
          <a:prstGeom prst="rect">
            <a:avLst/>
          </a:prstGeom>
        </p:spPr>
        <p:txBody>
          <a:bodyPr anchor="t" bIns="46800" lIns="90000" rIns="90000" tIns="46800" vert="horz" wrap="square">
            <a:noAutofit/>
          </a:bodyPr>
          <a:lstStyle>
            <a:defPPr/>
            <a:lvl1pPr indent="0" lvl="0" marL="0"/>
            <a:lvl2pPr indent="0" lvl="1" marL="457200"/>
            <a:lvl3pPr indent="0" lvl="2" marL="914400"/>
            <a:lvl4pPr indent="0" lvl="3" marL="1371600"/>
            <a:lvl5pPr indent="0" lvl="4" marL="1828800"/>
            <a:lvl6pPr indent="0" lvl="5" marL="2286000"/>
            <a:lvl7pPr indent="0" lvl="6" marL="2743200"/>
            <a:lvl8pPr indent="0" lvl="7" marL="3200400"/>
            <a:lvl9pPr indent="0" lvl="8" marL="3657600"/>
          </a:lstStyle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 вариант :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>
              <a:buNone/>
            </a:pPr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рассматриваем книгу и прослушиваем записи на занятии по соответствующей теме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8" name="GroupShape 9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9" name="Shape 9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100" name="Shape 100"/>
          <p:cNvSpPr txBox="true"/>
          <p:nvPr isPhoto="false">
            <p:ph idx="1" type="body"/>
          </p:nvPr>
        </p:nvSpPr>
        <p:spPr>
          <a:prstGeom prst="rect">
            <a:avLst/>
          </a:prstGeom>
        </p:spPr>
      </p:sp>
      <p:sp>
        <p:nvSpPr>
          <p:cNvPr hidden="false" id="101" name="Shape 101"/>
          <p:cNvSpPr txBox="true"/>
          <p:nvPr isPhoto="false"/>
        </p:nvSpPr>
        <p:spPr>
          <a:xfrm flipH="false" flipV="false" rot="0">
            <a:off x="31752" y="91"/>
            <a:ext cx="90805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lstStyle>
            <a:defPPr/>
            <a:lvl1pPr indent="0" lvl="0" marL="0">
              <a:defRPr sz="1600">
                <a:latin typeface="+mn-lt"/>
                <a:ea typeface="+mn-ea"/>
                <a:cs typeface="+mn-cs"/>
              </a:defRPr>
            </a:lvl1pPr>
            <a:lvl2pPr indent="0" lvl="1" marL="457200">
              <a:defRPr sz="1600">
                <a:latin typeface="+mn-lt"/>
                <a:ea typeface="+mn-ea"/>
                <a:cs typeface="+mn-cs"/>
              </a:defRPr>
            </a:lvl2pPr>
            <a:lvl3pPr indent="0" lvl="2" marL="914400">
              <a:defRPr sz="1600">
                <a:latin typeface="+mn-lt"/>
                <a:ea typeface="+mn-ea"/>
                <a:cs typeface="+mn-cs"/>
              </a:defRPr>
            </a:lvl3pPr>
            <a:lvl4pPr indent="0" lvl="3" marL="1371600">
              <a:defRPr sz="1600">
                <a:latin typeface="+mn-lt"/>
                <a:ea typeface="+mn-ea"/>
                <a:cs typeface="+mn-cs"/>
              </a:defRPr>
            </a:lvl4pPr>
            <a:lvl5pPr indent="0" lvl="4" marL="1828800">
              <a:defRPr sz="1600">
                <a:latin typeface="+mn-lt"/>
                <a:ea typeface="+mn-ea"/>
                <a:cs typeface="+mn-cs"/>
              </a:defRPr>
            </a:lvl5pPr>
            <a:lvl6pPr indent="0" lvl="5" marL="2286000">
              <a:defRPr sz="1600">
                <a:latin typeface="+mn-lt"/>
                <a:ea typeface="+mn-ea"/>
                <a:cs typeface="+mn-cs"/>
              </a:defRPr>
            </a:lvl6pPr>
            <a:lvl7pPr indent="0" lvl="6" marL="2743200">
              <a:defRPr sz="1600">
                <a:latin typeface="+mn-lt"/>
                <a:ea typeface="+mn-ea"/>
                <a:cs typeface="+mn-cs"/>
              </a:defRPr>
            </a:lvl7pPr>
            <a:lvl8pPr indent="0" lvl="7" marL="3200400">
              <a:defRPr sz="1600">
                <a:latin typeface="+mn-lt"/>
                <a:ea typeface="+mn-ea"/>
                <a:cs typeface="+mn-cs"/>
              </a:defRPr>
            </a:lvl8pPr>
            <a:lvl9pPr indent="0" lvl="8" marL="3657600">
              <a:defRPr sz="1600"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theme/theme1.xml><?xml version="1.0" encoding="utf-8"?>
<a:theme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name="Basic">
  <a:themeElements>
    <a:clrScheme name="Office">
      <a:dk1>
        <a:srgbClr val="000000"/>
      </a:dk1>
      <a:lt1>
        <a:srgbClr val="FFFFFF"/>
      </a:lt1>
      <a:dk2>
        <a:srgbClr val="3D5166"/>
      </a:dk2>
      <a:lt2>
        <a:srgbClr val="E5E6E7"/>
      </a:lt2>
      <a:accent1>
        <a:srgbClr val="D15757"/>
      </a:accent1>
      <a:accent2>
        <a:srgbClr val="E8B448"/>
      </a:accent2>
      <a:accent3>
        <a:srgbClr val="91C25F"/>
      </a:accent3>
      <a:accent4>
        <a:srgbClr val="3EB07E"/>
      </a:accent4>
      <a:accent5>
        <a:srgbClr val="36A6D6"/>
      </a:accent5>
      <a:accent6>
        <a:srgbClr val="367FCB"/>
      </a:accent6>
      <a:hlink>
        <a:srgbClr val="367FCB"/>
      </a:hlink>
      <a:folHlink>
        <a:srgbClr val="965E99"/>
      </a:folHlink>
    </a:clrScheme>
    <a:fontScheme name="Office">
      <a:majorFont>
        <a:latin typeface="XO Oriel"/>
        <a:ea typeface=""/>
        <a:cs typeface=""/>
      </a:majorFont>
      <a:minorFont>
        <a:latin typeface="XO Oriel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6350">
          <a:solidFill>
            <a:schemeClr val="phClr">
              <a:shade val="95000"/>
              <a:satMod val="105000"/>
            </a:schemeClr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MyOffice-CoreFramework-Android/38-1384.1107.10145.1019.1@c2410d8ee4f0a04d0891967678df67bf0b929a69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2016-09-26T10:24:41Z</dcterms:created>
  <dcterms:modified xsi:type="dcterms:W3CDTF">2025-09-16T13:26:59Z</dcterms:modified>
</cp:coreProperties>
</file>