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6133AE8-45E1-4B74-81AA-3F17C1B5CFA6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E5D99F4-97F9-48D2-B715-80F71FFE4AC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2088232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Презентация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Этот удивительный космос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(Вторая младшая группа)</a:t>
            </a:r>
            <a:endParaRPr lang="ru-RU" sz="27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3556000"/>
            <a:ext cx="3528392" cy="2321271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Разработала: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воспитатель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Телезуева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Юлия Анатольевна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МБДОУ «Детский сад «Крепыш»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г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Гагарин  2021г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0928"/>
            <a:ext cx="457200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011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</a:rPr>
              <a:t>Лего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-конструирование 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«Космические корабли»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2516" y="1736812"/>
            <a:ext cx="4824536" cy="4176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47963" y="1592800"/>
            <a:ext cx="4824537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61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44016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Лепка из пластилина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Ракета»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6209" y="2038538"/>
            <a:ext cx="4779914" cy="41044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70272" y="1786512"/>
            <a:ext cx="477992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13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Раскраски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в соответствии с возрастом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7504" y="1700808"/>
            <a:ext cx="4752528" cy="4464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55975" y="1772821"/>
            <a:ext cx="4752529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807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296144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Коллективная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работа «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Этот удивительный космос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28800"/>
            <a:ext cx="4536504" cy="4536504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580" y="1626307"/>
            <a:ext cx="4279900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0266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0811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Фото-зона «Я космонавт»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14" y="1340768"/>
            <a:ext cx="4127861" cy="48245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340768"/>
            <a:ext cx="453650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53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4450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59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8206680" cy="136815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Цель: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формирование представлений о космосе, галактике, празднике День Космонавтики.</a:t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006394"/>
            <a:ext cx="5760640" cy="3510838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Задачи: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Образовательные: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-расширять представление детей о многообразии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космоса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-рассказать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детям об интересных фактах и событиях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космоса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-познакомить с первым лётчиком-космонавтом Ю. А. Гагариным.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Развивающие: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-развивать творческое воображение, фантазию, умение импровизировать; 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Воспитательные: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-воспитывать взаимопомощь,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доброжелательное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отношения друг к другу, гордость за людей данной профессии, к своей Родине.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80112" y="2780928"/>
            <a:ext cx="367240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84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72819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Предметно-развивающая среда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«Этот удивительный космос»</a:t>
            </a:r>
            <a:br>
              <a:rPr lang="ru-RU" sz="2800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51378"/>
            <a:ext cx="4968552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51378"/>
            <a:ext cx="4032448" cy="3971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581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Оформление окон в группе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51018" y="2289869"/>
            <a:ext cx="3986435" cy="2808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28027" y="2319135"/>
            <a:ext cx="3986436" cy="27497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56527" y="2158732"/>
            <a:ext cx="3975561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66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08012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Иллюстрации на тему «Космос»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4716016" cy="43204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52020" y="1520788"/>
            <a:ext cx="432048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70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93610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Книги, настольные игры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4921" y="1571385"/>
            <a:ext cx="4709701" cy="45365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84786"/>
            <a:ext cx="4104456" cy="470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194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Сюжетно – ролевая игра 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«Солнышко и дождик»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1540" y="1631823"/>
            <a:ext cx="4942701" cy="42165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2258" y="1534610"/>
            <a:ext cx="4956066" cy="442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11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Физкультминутка «Ракета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», «Самолеты»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4524" y="1775872"/>
            <a:ext cx="5040560" cy="4248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82497" y="1697321"/>
            <a:ext cx="5040561" cy="440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562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00811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Игры по замыслу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2518" y="1664805"/>
            <a:ext cx="4896547" cy="42484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47966" y="1592801"/>
            <a:ext cx="4896539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669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150</TotalTime>
  <Words>147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Презентация «Этот удивительный космос»  (Вторая младшая группа)</vt:lpstr>
      <vt:lpstr>Цель:  формирование представлений о космосе, галактике, празднике День Космонавтики. </vt:lpstr>
      <vt:lpstr>Предметно-развивающая среда  «Этот удивительный космос» </vt:lpstr>
      <vt:lpstr>Оформление окон в группе</vt:lpstr>
      <vt:lpstr>Иллюстрации на тему «Космос»</vt:lpstr>
      <vt:lpstr>Книги, настольные игры</vt:lpstr>
      <vt:lpstr>Сюжетно – ролевая игра  «Солнышко и дождик»</vt:lpstr>
      <vt:lpstr>Физкультминутка «Ракета», «Самолеты»</vt:lpstr>
      <vt:lpstr>Игры по замыслу</vt:lpstr>
      <vt:lpstr>Лего-конструирование  «Космические корабли»</vt:lpstr>
      <vt:lpstr>Лепка из пластилина  «Ракета»</vt:lpstr>
      <vt:lpstr>Раскраски в соответствии с возрастом</vt:lpstr>
      <vt:lpstr>Коллективная работа «Этот удивительный космос»</vt:lpstr>
      <vt:lpstr>Фото-зона «Я космонавт»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«Этот удивительный космос»  (Вторая младшая группа)</dc:title>
  <dc:creator>пк</dc:creator>
  <cp:lastModifiedBy>пк</cp:lastModifiedBy>
  <cp:revision>12</cp:revision>
  <dcterms:created xsi:type="dcterms:W3CDTF">2021-03-25T13:27:13Z</dcterms:created>
  <dcterms:modified xsi:type="dcterms:W3CDTF">2021-03-29T12:04:03Z</dcterms:modified>
</cp:coreProperties>
</file>