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7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75" r:id="rId9"/>
    <p:sldId id="274" r:id="rId10"/>
    <p:sldId id="273" r:id="rId11"/>
    <p:sldId id="266" r:id="rId12"/>
    <p:sldId id="271" r:id="rId13"/>
    <p:sldId id="267" r:id="rId14"/>
    <p:sldId id="272" r:id="rId15"/>
    <p:sldId id="268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53" autoAdjust="0"/>
    <p:restoredTop sz="94660"/>
  </p:normalViewPr>
  <p:slideViewPr>
    <p:cSldViewPr snapToGrid="0">
      <p:cViewPr varScale="1">
        <p:scale>
          <a:sx n="73" d="100"/>
          <a:sy n="73" d="100"/>
        </p:scale>
        <p:origin x="62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3A824-1A51-4B26-AD58-A6D8E14F6C04}" type="datetimeFigureOut">
              <a:rPr lang="en-US" smtClean="0"/>
              <a:t>4/30/2024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20939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162C4-EDD9-4389-A98B-B87ECEA2A816}" type="datetimeFigureOut">
              <a:rPr lang="en-US" smtClean="0"/>
              <a:t>4/30/2024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5726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059C3-6A89-4494-99FF-5A4D6FFD50EB}" type="datetimeFigureOut">
              <a:rPr lang="en-US" smtClean="0"/>
              <a:t>4/30/2024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91920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54B2F-12DE-47F5-8894-472B206D2E1E}" type="datetimeFigureOut">
              <a:rPr lang="en-US" smtClean="0"/>
              <a:t>4/30/2024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17682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0E46F-7819-4ACF-B48B-48222C2ACC88}" type="datetimeFigureOut">
              <a:rPr lang="en-US" smtClean="0"/>
              <a:t>4/30/2024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5425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F3416-4057-4DAA-829D-4CA07428D088}" type="datetimeFigureOut">
              <a:rPr lang="en-US" smtClean="0"/>
              <a:t>4/30/2024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87745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D9284-D300-4297-87F7-E791DCC15DB1}" type="datetimeFigureOut">
              <a:rPr lang="en-US" smtClean="0"/>
              <a:t>4/30/2024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42281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525BB-DA17-4BA0-B3C8-3AC3ABC827E6}" type="datetimeFigureOut">
              <a:rPr lang="en-US" smtClean="0"/>
              <a:t>4/30/2024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62289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C4C9A-3960-41CF-A4E9-2A8FB932454B}" type="datetimeFigureOut">
              <a:rPr lang="en-US" smtClean="0"/>
              <a:t>4/30/2024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44939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C1C18-307B-4F68-A007-B5B542270E8D}" type="datetimeFigureOut">
              <a:rPr lang="en-US" smtClean="0"/>
              <a:t>4/30/2024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6805729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C1C18-307B-4F68-A007-B5B542270E8D}" type="datetimeFigureOut">
              <a:rPr lang="en-US" smtClean="0"/>
              <a:t>4/30/2024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73114601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C1C18-307B-4F68-A007-B5B542270E8D}" type="datetimeFigureOut">
              <a:rPr lang="en-US" smtClean="0"/>
              <a:t>4/30/2024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4604494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C1C18-307B-4F68-A007-B5B542270E8D}" type="datetimeFigureOut">
              <a:rPr lang="en-US" smtClean="0"/>
              <a:t>4/30/2024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92118534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C1C18-307B-4F68-A007-B5B542270E8D}" type="datetimeFigureOut">
              <a:rPr lang="en-US" smtClean="0"/>
              <a:t>4/30/2024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7050790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7E33E-8B18-4087-B112-809917729534}" type="datetimeFigureOut">
              <a:rPr lang="en-US" smtClean="0"/>
              <a:t>4/30/2024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99065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FE419-2371-464F-8239-3959401C3561}" type="datetimeFigureOut">
              <a:rPr lang="en-US" smtClean="0"/>
              <a:t>4/30/2024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6041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BC1C18-307B-4F68-A007-B5B542270E8D}" type="datetimeFigureOut">
              <a:rPr lang="en-US" smtClean="0"/>
              <a:t>4/30/2024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30704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63375" y="1516259"/>
            <a:ext cx="7766936" cy="1646302"/>
          </a:xfrm>
        </p:spPr>
        <p:txBody>
          <a:bodyPr/>
          <a:lstStyle/>
          <a:p>
            <a:pPr algn="ctr"/>
            <a:r>
              <a:rPr lang="ru-RU" b="1" dirty="0" smtClean="0"/>
              <a:t>Игра-путешествие</a:t>
            </a:r>
            <a:br>
              <a:rPr lang="ru-RU" b="1" dirty="0" smtClean="0"/>
            </a:br>
            <a:r>
              <a:rPr lang="ru-RU" b="1" dirty="0" smtClean="0"/>
              <a:t>«Секреты здоровья»</a:t>
            </a:r>
            <a:endParaRPr lang="ru-RU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63374" y="5013589"/>
            <a:ext cx="8237825" cy="1096899"/>
          </a:xfrm>
        </p:spPr>
        <p:txBody>
          <a:bodyPr>
            <a:normAutofit/>
          </a:bodyPr>
          <a:lstStyle/>
          <a:p>
            <a:pPr algn="ctr">
              <a:spcBef>
                <a:spcPts val="0"/>
              </a:spcBef>
            </a:pPr>
            <a:r>
              <a:rPr lang="ru-RU" dirty="0" smtClean="0"/>
              <a:t>                                             </a:t>
            </a:r>
            <a:r>
              <a:rPr lang="ru-RU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Подготовила: учитель ФК</a:t>
            </a:r>
          </a:p>
          <a:p>
            <a:pPr algn="ctr">
              <a:spcBef>
                <a:spcPts val="0"/>
              </a:spcBef>
            </a:pPr>
            <a:r>
              <a:rPr lang="ru-RU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                                                        </a:t>
            </a:r>
            <a:r>
              <a:rPr lang="ru-RU" sz="20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Новосёлова</a:t>
            </a:r>
            <a:r>
              <a:rPr lang="ru-RU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Ксения Андреевна</a:t>
            </a:r>
          </a:p>
        </p:txBody>
      </p:sp>
      <p:pic>
        <p:nvPicPr>
          <p:cNvPr id="5122" name="Picture 2" descr="В поисках секретов здоровья | Мир дошколят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895" y="3381676"/>
            <a:ext cx="3319145" cy="3263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4597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3015" y="1419497"/>
            <a:ext cx="9459442" cy="4302034"/>
          </a:xfrm>
        </p:spPr>
        <p:txBody>
          <a:bodyPr>
            <a:normAutofit/>
          </a:bodyPr>
          <a:lstStyle/>
          <a:p>
            <a:pPr algn="r"/>
            <a:r>
              <a:rPr lang="ru-RU" sz="2800" dirty="0">
                <a:latin typeface="Calibri" panose="020F0502020204030204" pitchFamily="34" charset="0"/>
                <a:cs typeface="Calibri" panose="020F0502020204030204" pitchFamily="34" charset="0"/>
              </a:rPr>
              <a:t>Главным сокровищем жизни является не земли, которые ты завоевал, </a:t>
            </a:r>
            <a:r>
              <a:rPr lang="ru-RU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не</a:t>
            </a:r>
            <a:r>
              <a:rPr lang="en-US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богатства</a:t>
            </a:r>
            <a:r>
              <a:rPr lang="ru-RU" sz="2800" dirty="0">
                <a:latin typeface="Calibri" panose="020F0502020204030204" pitchFamily="34" charset="0"/>
                <a:cs typeface="Calibri" panose="020F0502020204030204" pitchFamily="34" charset="0"/>
              </a:rPr>
              <a:t>, которые у тебя в сундуках</a:t>
            </a:r>
            <a:r>
              <a:rPr lang="ru-RU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...</a:t>
            </a:r>
            <a:r>
              <a:rPr lang="en-US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en-US" sz="2800" dirty="0" smtClean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Главным </a:t>
            </a:r>
            <a:r>
              <a:rPr lang="ru-RU" sz="2800" dirty="0">
                <a:latin typeface="Calibri" panose="020F0502020204030204" pitchFamily="34" charset="0"/>
                <a:cs typeface="Calibri" panose="020F0502020204030204" pitchFamily="34" charset="0"/>
              </a:rPr>
              <a:t>сокровищем жизни </a:t>
            </a:r>
            <a:r>
              <a:rPr lang="ru-RU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является</a:t>
            </a:r>
            <a:r>
              <a:rPr lang="en-US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здоровье</a:t>
            </a:r>
            <a:r>
              <a:rPr lang="ru-RU" sz="2800" dirty="0">
                <a:latin typeface="Calibri" panose="020F0502020204030204" pitchFamily="34" charset="0"/>
                <a:cs typeface="Calibri" panose="020F0502020204030204" pitchFamily="34" charset="0"/>
              </a:rPr>
              <a:t>...</a:t>
            </a:r>
            <a:br>
              <a:rPr lang="ru-RU" sz="2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en-US" sz="2800" dirty="0" smtClean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Авиценна</a:t>
            </a:r>
            <a:r>
              <a:rPr lang="ru-RU" sz="2800" dirty="0"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2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ru-RU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9993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4718" y="609306"/>
            <a:ext cx="8596668" cy="1062446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СЕКРЕТ</a:t>
            </a:r>
            <a:br>
              <a:rPr lang="ru-RU" b="1" dirty="0" smtClean="0"/>
            </a:br>
            <a:r>
              <a:rPr lang="ru-RU" b="1" dirty="0" smtClean="0"/>
              <a:t>«Хорошее настроение»</a:t>
            </a:r>
            <a:endParaRPr lang="ru-RU" b="1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4717" y="1513169"/>
            <a:ext cx="8596668" cy="1656080"/>
          </a:xfrm>
        </p:spPr>
        <p:txBody>
          <a:bodyPr>
            <a:normAutofit/>
          </a:bodyPr>
          <a:lstStyle/>
          <a:p>
            <a:pPr algn="ctr"/>
            <a:r>
              <a:rPr lang="ru-RU" sz="2400" dirty="0"/>
              <a:t>Игра- тренинг «Нить добрых слов»</a:t>
            </a:r>
            <a:endParaRPr lang="ru-RU" sz="2400" dirty="0" smtClean="0">
              <a:solidFill>
                <a:schemeClr val="tx1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Игры для утреннего сбор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4696" y="3010666"/>
            <a:ext cx="3436711" cy="3116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Зеленый клубок ниток — Стоковое фото © vtorous #2384980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87"/>
          <a:stretch/>
        </p:blipFill>
        <p:spPr bwMode="auto">
          <a:xfrm>
            <a:off x="4427263" y="3889686"/>
            <a:ext cx="1671576" cy="135830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8070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5" y="235131"/>
            <a:ext cx="8596668" cy="1436915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/>
              <a:t>СЕКРЕТ</a:t>
            </a:r>
            <a:br>
              <a:rPr lang="ru-RU" b="1" dirty="0" smtClean="0"/>
            </a:br>
            <a:r>
              <a:rPr lang="ru-RU" b="1" dirty="0" smtClean="0"/>
              <a:t>«Закаливание»</a:t>
            </a:r>
            <a:endParaRPr lang="ru-RU" b="1" dirty="0"/>
          </a:p>
        </p:txBody>
      </p:sp>
      <p:pic>
        <p:nvPicPr>
          <p:cNvPr id="1036" name="Picture 12" descr="https://avatars.mds.yandex.net/i?id=56d520969f58479e08f8cccc03af7dbf389af731-10696367-images-thumbs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8675" y="3767561"/>
            <a:ext cx="1764481" cy="1542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ttps://avatars.mds.yandex.net/i?id=6631083997f56078afc0f07f89f2640564c66c51-8320910-images-thumbs&amp;n=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9023" y="3923299"/>
            <a:ext cx="2208802" cy="1655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https://www.3ezhika.ru/mamaladushka/wp-content/uploads/%D1%81%D0%BE%D0%BB%D0%BD%D1%86%D0%B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605" y="1872102"/>
            <a:ext cx="3355311" cy="1426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https://avatars.mds.yandex.net/i?id=70422e87abf8ade33d182e61de44349a-2898583-images-thumbs&amp;n=1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968" b="21174"/>
          <a:stretch/>
        </p:blipFill>
        <p:spPr bwMode="auto">
          <a:xfrm>
            <a:off x="4163741" y="1740745"/>
            <a:ext cx="4067175" cy="1854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899424" y="4015700"/>
            <a:ext cx="16981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наши</a:t>
            </a:r>
            <a:endParaRPr lang="ru-RU" sz="28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5319863" y="4761133"/>
            <a:ext cx="1573914" cy="395632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-17457" rIns="0" bIns="-17457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1F1F1F"/>
                </a:solidFill>
                <a:effectLst/>
                <a:latin typeface="inherit"/>
              </a:rPr>
              <a:t>the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1F1F1F"/>
                </a:solidFill>
                <a:effectLst/>
                <a:latin typeface="inherit"/>
              </a:rPr>
              <a:t>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1F1F1F"/>
                </a:solidFill>
                <a:effectLst/>
                <a:latin typeface="inherit"/>
              </a:rPr>
              <a:t>best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ru-RU" alt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809959" y="2347108"/>
            <a:ext cx="9280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</a:t>
            </a:r>
            <a:r>
              <a:rPr lang="ru-RU" sz="3600" dirty="0" smtClean="0"/>
              <a:t>и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9423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1062446"/>
          </a:xfrm>
        </p:spPr>
        <p:txBody>
          <a:bodyPr/>
          <a:lstStyle/>
          <a:p>
            <a:pPr algn="ctr"/>
            <a:r>
              <a:rPr lang="ru-RU" b="1" dirty="0"/>
              <a:t>«Закаливание»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77335" y="1465943"/>
            <a:ext cx="8596668" cy="4399280"/>
          </a:xfrm>
        </p:spPr>
        <p:txBody>
          <a:bodyPr>
            <a:norm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Кто спортом занимается, …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Держи голову в холоде, живот в голоде, …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В здоровом теле - …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Чистота - …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Утро встречай зарядкой, …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Береги платье </a:t>
            </a:r>
            <a:r>
              <a:rPr lang="ru-RU" sz="2400" dirty="0" err="1" smtClean="0">
                <a:solidFill>
                  <a:schemeClr val="tx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снову</a:t>
            </a:r>
            <a:r>
              <a:rPr lang="ru-RU" sz="2400" dirty="0" smtClean="0">
                <a:solidFill>
                  <a:schemeClr val="tx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, …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endParaRPr lang="ru-RU" sz="2400" dirty="0">
              <a:solidFill>
                <a:schemeClr val="tx1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0020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5" y="235131"/>
            <a:ext cx="8596668" cy="1436915"/>
          </a:xfrm>
        </p:spPr>
        <p:txBody>
          <a:bodyPr/>
          <a:lstStyle/>
          <a:p>
            <a:pPr algn="ctr"/>
            <a:r>
              <a:rPr lang="ru-RU" b="1" dirty="0" smtClean="0"/>
              <a:t>СЕКРЕТ</a:t>
            </a:r>
            <a:br>
              <a:rPr lang="ru-RU" b="1" dirty="0" smtClean="0"/>
            </a:br>
            <a:r>
              <a:rPr lang="ru-RU" b="1" dirty="0" smtClean="0"/>
              <a:t>«Гигиена»</a:t>
            </a:r>
            <a:endParaRPr lang="ru-RU" b="1" dirty="0"/>
          </a:p>
        </p:txBody>
      </p:sp>
      <p:pic>
        <p:nvPicPr>
          <p:cNvPr id="2054" name="Picture 6" descr="Эколого-биологическая игра для начальных классов &quot;Юные валеологи&quot;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048" b="27238"/>
          <a:stretch/>
        </p:blipFill>
        <p:spPr bwMode="auto">
          <a:xfrm>
            <a:off x="1239785" y="2037806"/>
            <a:ext cx="8034218" cy="3357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0660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5" y="209006"/>
            <a:ext cx="8596668" cy="1463040"/>
          </a:xfrm>
        </p:spPr>
        <p:txBody>
          <a:bodyPr/>
          <a:lstStyle/>
          <a:p>
            <a:pPr algn="ctr"/>
            <a:r>
              <a:rPr lang="ru-RU" b="1" dirty="0" smtClean="0"/>
              <a:t>«Гигиена»</a:t>
            </a:r>
            <a:endParaRPr lang="ru-RU" b="1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94901" y="2733040"/>
            <a:ext cx="3920791" cy="4399280"/>
          </a:xfrm>
        </p:spPr>
        <p:txBody>
          <a:bodyPr>
            <a:norm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3600" dirty="0" err="1" smtClean="0">
                <a:solidFill>
                  <a:schemeClr val="tx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млоы</a:t>
            </a:r>
            <a:endParaRPr lang="ru-RU" sz="3600" dirty="0" smtClean="0">
              <a:solidFill>
                <a:schemeClr val="tx1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3600" dirty="0" err="1">
                <a:solidFill>
                  <a:schemeClr val="tx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щ</a:t>
            </a:r>
            <a:r>
              <a:rPr lang="ru-RU" sz="3600" dirty="0" err="1" smtClean="0">
                <a:solidFill>
                  <a:schemeClr val="tx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тёка</a:t>
            </a:r>
            <a:endParaRPr lang="ru-RU" sz="3600" dirty="0" smtClean="0">
              <a:solidFill>
                <a:schemeClr val="tx1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3600" dirty="0" err="1" smtClean="0">
                <a:solidFill>
                  <a:schemeClr val="tx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лмочака</a:t>
            </a:r>
            <a:endParaRPr lang="ru-RU" sz="3600" dirty="0" smtClean="0">
              <a:solidFill>
                <a:schemeClr val="tx1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3600" dirty="0" err="1">
                <a:solidFill>
                  <a:schemeClr val="tx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л</a:t>
            </a:r>
            <a:r>
              <a:rPr lang="ru-RU" sz="3600" dirty="0" err="1" smtClean="0">
                <a:solidFill>
                  <a:schemeClr val="tx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отенпоец</a:t>
            </a:r>
            <a:endParaRPr lang="ru-RU" sz="3600" dirty="0" smtClean="0">
              <a:solidFill>
                <a:schemeClr val="tx1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3600" dirty="0" err="1">
                <a:solidFill>
                  <a:schemeClr val="tx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а</a:t>
            </a:r>
            <a:r>
              <a:rPr lang="ru-RU" sz="3600" dirty="0" err="1" smtClean="0">
                <a:solidFill>
                  <a:schemeClr val="tx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шпумнь</a:t>
            </a:r>
            <a:endParaRPr lang="ru-RU" sz="3600" dirty="0" smtClean="0">
              <a:solidFill>
                <a:schemeClr val="tx1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endParaRPr lang="ru-RU" sz="3600" dirty="0">
              <a:solidFill>
                <a:schemeClr val="tx1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4" name="Текст 2"/>
          <p:cNvSpPr txBox="1">
            <a:spLocks/>
          </p:cNvSpPr>
          <p:nvPr/>
        </p:nvSpPr>
        <p:spPr>
          <a:xfrm>
            <a:off x="5144205" y="3032034"/>
            <a:ext cx="5201577" cy="43992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3600" dirty="0" err="1">
                <a:solidFill>
                  <a:schemeClr val="tx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ч</a:t>
            </a:r>
            <a:r>
              <a:rPr lang="ru-RU" sz="3600" dirty="0" err="1" smtClean="0">
                <a:solidFill>
                  <a:schemeClr val="tx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ёраскас</a:t>
            </a:r>
            <a:endParaRPr lang="ru-RU" sz="3600" dirty="0" smtClean="0">
              <a:solidFill>
                <a:schemeClr val="tx1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3600" dirty="0" err="1">
                <a:solidFill>
                  <a:schemeClr val="tx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ж</a:t>
            </a:r>
            <a:r>
              <a:rPr lang="ru-RU" sz="3600" dirty="0" err="1" smtClean="0">
                <a:solidFill>
                  <a:schemeClr val="tx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вланые</a:t>
            </a:r>
            <a:r>
              <a:rPr lang="ru-RU" sz="3600" dirty="0" smtClean="0">
                <a:solidFill>
                  <a:schemeClr val="tx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ru-RU" sz="3600" dirty="0" err="1" smtClean="0">
                <a:solidFill>
                  <a:schemeClr val="tx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фесалтки</a:t>
            </a:r>
            <a:endParaRPr lang="ru-RU" sz="3600" dirty="0" smtClean="0">
              <a:solidFill>
                <a:schemeClr val="tx1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3600" dirty="0" err="1">
                <a:solidFill>
                  <a:schemeClr val="tx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ц</a:t>
            </a:r>
            <a:r>
              <a:rPr lang="ru-RU" sz="3600" dirty="0" err="1" smtClean="0">
                <a:solidFill>
                  <a:schemeClr val="tx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ынинож</a:t>
            </a:r>
            <a:endParaRPr lang="ru-RU" sz="3600" dirty="0" smtClean="0">
              <a:solidFill>
                <a:schemeClr val="tx1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3600" dirty="0" err="1">
                <a:solidFill>
                  <a:schemeClr val="tx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н</a:t>
            </a:r>
            <a:r>
              <a:rPr lang="ru-RU" sz="3600" dirty="0" err="1" smtClean="0">
                <a:solidFill>
                  <a:schemeClr val="tx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ыетва</a:t>
            </a:r>
            <a:r>
              <a:rPr lang="ru-RU" sz="3600" dirty="0" smtClean="0">
                <a:solidFill>
                  <a:schemeClr val="tx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ru-RU" sz="3600" dirty="0" err="1" smtClean="0">
                <a:solidFill>
                  <a:schemeClr val="tx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лопачки</a:t>
            </a:r>
            <a:endParaRPr lang="ru-RU" sz="3600" dirty="0" smtClean="0">
              <a:solidFill>
                <a:schemeClr val="tx1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3600" dirty="0" err="1">
                <a:solidFill>
                  <a:schemeClr val="tx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л</a:t>
            </a:r>
            <a:r>
              <a:rPr lang="ru-RU" sz="3600" dirty="0" err="1" smtClean="0">
                <a:solidFill>
                  <a:schemeClr val="tx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етнаятуа</a:t>
            </a:r>
            <a:r>
              <a:rPr lang="ru-RU" sz="3600" dirty="0" smtClean="0">
                <a:solidFill>
                  <a:schemeClr val="tx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ru-RU" sz="3600" dirty="0" err="1" smtClean="0">
                <a:solidFill>
                  <a:schemeClr val="tx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мабуга</a:t>
            </a:r>
            <a:endParaRPr lang="ru-RU" sz="3600" dirty="0">
              <a:solidFill>
                <a:schemeClr val="tx1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  <a:p>
            <a:endParaRPr lang="ru-RU" sz="3600" dirty="0" smtClean="0">
              <a:solidFill>
                <a:schemeClr val="tx1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endParaRPr lang="ru-RU" sz="3600" dirty="0">
              <a:solidFill>
                <a:schemeClr val="tx1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57200" y="1617767"/>
            <a:ext cx="1020209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>
                <a:solidFill>
                  <a:schemeClr val="accent1">
                    <a:lumMod val="75000"/>
                  </a:schemeClr>
                </a:solidFill>
              </a:rPr>
              <a:t>Отгадайте анаграммы </a:t>
            </a:r>
            <a:r>
              <a:rPr lang="ru-RU" sz="3200" dirty="0" smtClean="0">
                <a:solidFill>
                  <a:schemeClr val="accent1">
                    <a:lumMod val="75000"/>
                  </a:schemeClr>
                </a:solidFill>
              </a:rPr>
              <a:t>(средства личной гигиены)</a:t>
            </a:r>
            <a:endParaRPr lang="ru-RU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8511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57023" y="251656"/>
            <a:ext cx="8596668" cy="1841863"/>
          </a:xfrm>
        </p:spPr>
        <p:txBody>
          <a:bodyPr/>
          <a:lstStyle/>
          <a:p>
            <a:pPr algn="ctr"/>
            <a:r>
              <a:rPr lang="ru-RU" b="1" dirty="0" smtClean="0"/>
              <a:t>СЕКРЕТ</a:t>
            </a:r>
            <a:br>
              <a:rPr lang="ru-RU" b="1" dirty="0" smtClean="0"/>
            </a:br>
            <a:r>
              <a:rPr lang="ru-RU" b="1" dirty="0" smtClean="0"/>
              <a:t>«</a:t>
            </a:r>
            <a:r>
              <a:rPr lang="ru-RU" b="1" dirty="0" err="1" smtClean="0"/>
              <a:t>Витаминки</a:t>
            </a:r>
            <a:r>
              <a:rPr lang="ru-RU" b="1" dirty="0" smtClean="0"/>
              <a:t>»</a:t>
            </a:r>
            <a:endParaRPr lang="ru-RU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3026765" y="2878161"/>
            <a:ext cx="487626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А где находятся витамины?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 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36254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5" y="-244732"/>
            <a:ext cx="8596668" cy="1841863"/>
          </a:xfrm>
        </p:spPr>
        <p:txBody>
          <a:bodyPr/>
          <a:lstStyle/>
          <a:p>
            <a:pPr algn="ctr"/>
            <a:r>
              <a:rPr lang="ru-RU" b="1" dirty="0"/>
              <a:t>Витаминные загадки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875604" y="2188160"/>
            <a:ext cx="382702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</a:rPr>
              <a:t>Он похож на апельсин,</a:t>
            </a:r>
            <a:endParaRPr lang="ru-RU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</a:rPr>
              <a:t>Тоже яркий, ароматный,</a:t>
            </a:r>
            <a:endParaRPr lang="ru-RU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</a:rPr>
              <a:t>Минус лишь всего один —</a:t>
            </a:r>
            <a:endParaRPr lang="ru-RU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</a:rPr>
              <a:t>Кислый сильно, потому что он… </a:t>
            </a:r>
            <a:endParaRPr lang="ru-RU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9" name="Picture 4" descr="https://avatars.mds.yandex.net/i?id=4c3d6a176a1d9402ec6f3b96769f6762-5875921-images-thumbs&amp;n=1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10" b="10117"/>
          <a:stretch/>
        </p:blipFill>
        <p:spPr bwMode="auto">
          <a:xfrm>
            <a:off x="785060" y="1792647"/>
            <a:ext cx="3349826" cy="2745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5494090" y="2307002"/>
            <a:ext cx="39236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</a:rPr>
              <a:t>Сидит рыжая девица в темнице,</a:t>
            </a:r>
            <a:endParaRPr lang="ru-RU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</a:rPr>
              <a:t>А коса на улице.</a:t>
            </a:r>
            <a:endParaRPr lang="ru-RU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</a:rPr>
              <a:t>Любят ее взрослые и детки.</a:t>
            </a:r>
            <a:endParaRPr lang="ru-RU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</a:rPr>
              <a:t>А зовется она </a:t>
            </a:r>
            <a:r>
              <a:rPr lang="ru-RU" dirty="0" smtClean="0">
                <a:solidFill>
                  <a:srgbClr val="333333"/>
                </a:solidFill>
                <a:latin typeface="Times New Roman" panose="02020603050405020304" pitchFamily="18" charset="0"/>
              </a:rPr>
              <a:t>…</a:t>
            </a:r>
            <a:endParaRPr lang="ru-RU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712082" y="3916688"/>
            <a:ext cx="307456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333333"/>
                </a:solidFill>
                <a:latin typeface="Times New Roman" panose="02020603050405020304" pitchFamily="18" charset="0"/>
              </a:rPr>
              <a:t>Я </a:t>
            </a: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</a:rPr>
              <a:t>– и свежий, и солёный,</a:t>
            </a:r>
            <a:endParaRPr lang="ru-RU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</a:rPr>
              <a:t>Весь упругий и зелёный.</a:t>
            </a:r>
            <a:endParaRPr lang="ru-RU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</a:rPr>
              <a:t>Сочный, вкусный молодец</a:t>
            </a:r>
            <a:endParaRPr lang="ru-RU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</a:rPr>
              <a:t>И зовут меня… </a:t>
            </a:r>
            <a:endParaRPr lang="ru-RU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2" name="Picture 10" descr="Морковь оптом – купить в Москве мытую желтую и оранжевую морковь по цене  производителя в центре «ФУД СИТИ»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022" b="18359"/>
          <a:stretch/>
        </p:blipFill>
        <p:spPr bwMode="auto">
          <a:xfrm>
            <a:off x="5445958" y="1866751"/>
            <a:ext cx="3231899" cy="2080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Огурцы пупырчатые коротко плодные 500 г в Москве, цены: купить Огурцы с  доставкой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851" b="23579"/>
          <a:stretch/>
        </p:blipFill>
        <p:spPr bwMode="auto">
          <a:xfrm>
            <a:off x="3787468" y="3925733"/>
            <a:ext cx="2800174" cy="1753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1010194" y="4956961"/>
            <a:ext cx="322217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Сделан он из молока</a:t>
            </a:r>
          </a:p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Но тверды его бока</a:t>
            </a:r>
          </a:p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В нем так много разных дыр</a:t>
            </a:r>
          </a:p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Догадались? Это</a:t>
            </a:r>
          </a:p>
        </p:txBody>
      </p:sp>
      <p:pic>
        <p:nvPicPr>
          <p:cNvPr id="2058" name="Picture 10" descr="Сертификат на сыр, как получить сертификат соответствия на сыр -  ros-test.info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2193" y="4746603"/>
            <a:ext cx="2875560" cy="1797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16"/>
          <p:cNvSpPr/>
          <p:nvPr/>
        </p:nvSpPr>
        <p:spPr>
          <a:xfrm>
            <a:off x="7288957" y="4773735"/>
            <a:ext cx="36348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Красная и белая                            </a:t>
            </a:r>
          </a:p>
          <a:p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Вкусная, спелая.                            </a:t>
            </a:r>
          </a:p>
          <a:p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И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черна она бывает.                      </a:t>
            </a:r>
          </a:p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Кто её здесь угадает.</a:t>
            </a:r>
          </a:p>
        </p:txBody>
      </p:sp>
      <p:pic>
        <p:nvPicPr>
          <p:cNvPr id="21" name="Picture 2" descr="https://avatars.mds.yandex.net/i?id=f45dd062c25f313684a2e15c3e0fb98adba3f24c-10921454-images-thumbs&amp;n=1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8957" y="4636390"/>
            <a:ext cx="2588377" cy="1563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8170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1" grpId="0"/>
      <p:bldP spid="14" grpId="0"/>
      <p:bldP spid="1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04381" y="-1"/>
            <a:ext cx="8596668" cy="1415203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СЕКРЕТ</a:t>
            </a:r>
            <a:br>
              <a:rPr lang="ru-RU" b="1" dirty="0" smtClean="0"/>
            </a:br>
            <a:r>
              <a:rPr lang="ru-RU" b="1" dirty="0" smtClean="0"/>
              <a:t>«Правильное питание»</a:t>
            </a:r>
            <a:endParaRPr lang="ru-RU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354715" y="1415203"/>
            <a:ext cx="6096000" cy="5355312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Питание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человека должно быть разнообразным? </a:t>
            </a:r>
            <a:endParaRPr lang="ru-RU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ru-RU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Все продукты одинаково полезны?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ru-RU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Яблоки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весной так же полезны, как и осенью? </a:t>
            </a:r>
            <a:endParaRPr lang="ru-RU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ru-RU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В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молоке, мясе и яйцах тоже есть витамины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?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ru-RU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 Для зрения очень важен витамин А? 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ru-RU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В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сырой моркови больше витаминов, чем в вареной? </a:t>
            </a:r>
            <a:endParaRPr lang="ru-RU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ru-RU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От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недостатка витаминов человек может почувствовать себя хуже? </a:t>
            </a:r>
            <a:endParaRPr lang="ru-RU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ru-RU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Торты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, пирожные и булочки – самая полезная еда? </a:t>
            </a:r>
            <a:endParaRPr lang="ru-RU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ru-RU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В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овощах и фруктах много полезных для здоровья витаминов?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7558101" y="1406553"/>
            <a:ext cx="59824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(Да)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246277" y="3067322"/>
            <a:ext cx="5982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(Да)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6514758" y="3610094"/>
            <a:ext cx="5982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(Да)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6160334" y="1947323"/>
            <a:ext cx="7088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(Нет)</a:t>
            </a:r>
            <a:endParaRPr lang="ru-RU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943913" y="4113882"/>
            <a:ext cx="59824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(Да)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889123" y="6401183"/>
            <a:ext cx="5982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(Да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)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3889123" y="4994757"/>
            <a:ext cx="5982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(Да)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7246277" y="2513324"/>
            <a:ext cx="7088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(Нет)</a:t>
            </a:r>
            <a:endParaRPr lang="ru-RU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7644793" y="5529774"/>
            <a:ext cx="7088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(Нет)</a:t>
            </a:r>
            <a:endParaRPr lang="ru-RU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1319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04381" y="531223"/>
            <a:ext cx="8596668" cy="1062446"/>
          </a:xfrm>
        </p:spPr>
        <p:txBody>
          <a:bodyPr/>
          <a:lstStyle/>
          <a:p>
            <a:pPr algn="ctr"/>
            <a:r>
              <a:rPr lang="ru-RU" b="1" dirty="0" smtClean="0"/>
              <a:t>«Правильное питание»</a:t>
            </a:r>
            <a:endParaRPr lang="ru-RU" b="1" dirty="0"/>
          </a:p>
        </p:txBody>
      </p:sp>
      <p:pic>
        <p:nvPicPr>
          <p:cNvPr id="6" name="Рисунок 5" descr="hello_html_388d4ebf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6014" y="1449978"/>
            <a:ext cx="5993403" cy="540802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33668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792" y="483327"/>
            <a:ext cx="9659413" cy="2063930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/>
              <a:t>СЕКРЕТ</a:t>
            </a:r>
            <a:br>
              <a:rPr lang="ru-RU" b="1" dirty="0" smtClean="0"/>
            </a:br>
            <a:r>
              <a:rPr lang="ru-RU" b="1" dirty="0" smtClean="0"/>
              <a:t>«Оздоровительные мероприятия»</a:t>
            </a:r>
            <a:endParaRPr lang="ru-RU" b="1" dirty="0"/>
          </a:p>
        </p:txBody>
      </p:sp>
      <p:pic>
        <p:nvPicPr>
          <p:cNvPr id="5124" name="Picture 4" descr="https://gas-kvas.com/grafic/uploads/posts/2023-10/1696520967_gas-kvas-com-p-kartinki-meshok-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6269" y="2547256"/>
            <a:ext cx="2636237" cy="3370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6069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5559" y="235131"/>
            <a:ext cx="8596668" cy="1541419"/>
          </a:xfrm>
        </p:spPr>
        <p:txBody>
          <a:bodyPr/>
          <a:lstStyle/>
          <a:p>
            <a:pPr algn="ctr"/>
            <a:r>
              <a:rPr lang="ru-RU" b="1" dirty="0" smtClean="0"/>
              <a:t>СЕКРЕТ</a:t>
            </a:r>
            <a:br>
              <a:rPr lang="ru-RU" b="1" dirty="0" smtClean="0"/>
            </a:br>
            <a:r>
              <a:rPr lang="ru-RU" b="1" dirty="0" smtClean="0"/>
              <a:t>«Спорт»</a:t>
            </a:r>
            <a:endParaRPr lang="ru-RU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877337" y="2375861"/>
            <a:ext cx="659431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Calibri" panose="020F0502020204030204" pitchFamily="34" charset="0"/>
                <a:cs typeface="Calibri" panose="020F0502020204030204" pitchFamily="34" charset="0"/>
              </a:rPr>
              <a:t>Мы физически активны,</a:t>
            </a:r>
            <a:br>
              <a:rPr lang="ru-RU" sz="24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2400" b="1" dirty="0">
                <a:latin typeface="Calibri" panose="020F0502020204030204" pitchFamily="34" charset="0"/>
                <a:cs typeface="Calibri" panose="020F0502020204030204" pitchFamily="34" charset="0"/>
              </a:rPr>
              <a:t>С ним мы станем быстры, сильны</a:t>
            </a:r>
            <a:br>
              <a:rPr lang="ru-RU" sz="24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2400" b="1" dirty="0">
                <a:latin typeface="Calibri" panose="020F0502020204030204" pitchFamily="34" charset="0"/>
                <a:cs typeface="Calibri" panose="020F0502020204030204" pitchFamily="34" charset="0"/>
              </a:rPr>
              <a:t>Закаляет нам натуру,</a:t>
            </a:r>
            <a:br>
              <a:rPr lang="ru-RU" sz="24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2400" b="1" dirty="0">
                <a:latin typeface="Calibri" panose="020F0502020204030204" pitchFamily="34" charset="0"/>
                <a:cs typeface="Calibri" panose="020F0502020204030204" pitchFamily="34" charset="0"/>
              </a:rPr>
              <a:t>Укрепит мускулатуру.</a:t>
            </a:r>
          </a:p>
        </p:txBody>
      </p:sp>
    </p:spTree>
    <p:extLst>
      <p:ext uri="{BB962C8B-B14F-4D97-AF65-F5344CB8AC3E}">
        <p14:creationId xmlns:p14="http://schemas.microsoft.com/office/powerpoint/2010/main" val="2504231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3771" y="571862"/>
            <a:ext cx="8596668" cy="106244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/>
              <a:t>Игра «Вид спорта»</a:t>
            </a:r>
            <a:r>
              <a:rPr lang="ru-RU" sz="3600" dirty="0"/>
              <a:t/>
            </a:r>
            <a:br>
              <a:rPr lang="ru-RU" sz="3600" dirty="0"/>
            </a:br>
            <a:r>
              <a:rPr lang="ru-RU" sz="3600" dirty="0"/>
              <a:t>Задание: о каком виде спорта эти загадки.</a:t>
            </a:r>
            <a:r>
              <a:rPr lang="ru-RU" dirty="0"/>
              <a:t/>
            </a:r>
            <a:br>
              <a:rPr lang="ru-RU" dirty="0"/>
            </a:br>
            <a:endParaRPr lang="ru-RU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26423" y="1653179"/>
            <a:ext cx="4005943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Лед вокруг прозрачный, плоский,</a:t>
            </a:r>
            <a:r>
              <a:rPr lang="ru-RU" sz="2000" b="1" dirty="0"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20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2000" b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Две железные полоски,</a:t>
            </a:r>
            <a:r>
              <a:rPr lang="ru-RU" sz="2000" b="1" dirty="0"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20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2000" b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 над ними кто-то пляшет,</a:t>
            </a:r>
            <a:r>
              <a:rPr lang="ru-RU" sz="2000" b="1" dirty="0"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20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2000" b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Прыгает, руками машет. </a:t>
            </a:r>
            <a:endParaRPr lang="ru-RU" sz="2000" b="1" dirty="0" smtClean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000" b="1" dirty="0">
                <a:latin typeface="Calibri" panose="020F0502020204030204" pitchFamily="34" charset="0"/>
                <a:cs typeface="Calibri" panose="020F0502020204030204" pitchFamily="34" charset="0"/>
              </a:rPr>
              <a:t>Фигурное катание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492137" y="2391843"/>
            <a:ext cx="348342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/>
            <a:r>
              <a:rPr lang="ru-RU" b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Лента, мяч, бревно и брусья,</a:t>
            </a:r>
            <a:br>
              <a:rPr lang="ru-RU" b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b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Кольца с ними рядом.</a:t>
            </a:r>
            <a:br>
              <a:rPr lang="ru-RU" b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b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Перечислить не берусь я</a:t>
            </a:r>
            <a:br>
              <a:rPr lang="ru-RU" b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b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Множество снарядов.</a:t>
            </a:r>
            <a:br>
              <a:rPr lang="ru-RU" b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b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Красоту и пластику</a:t>
            </a:r>
            <a:br>
              <a:rPr lang="ru-RU" b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b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Дарит нам … </a:t>
            </a:r>
            <a:endParaRPr lang="ru-RU" b="1" dirty="0" smtClean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algn="ctr"/>
            <a:r>
              <a:rPr lang="ru-RU" b="1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Гимнастика</a:t>
            </a:r>
            <a:endParaRPr lang="ru-RU" b="1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83771" y="4788263"/>
            <a:ext cx="445008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/>
            <a:r>
              <a:rPr lang="ru-RU" b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 стадионе бег, ходьба,</a:t>
            </a:r>
            <a:br>
              <a:rPr lang="ru-RU" b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b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Прыжки, метанье,</a:t>
            </a:r>
            <a:br>
              <a:rPr lang="ru-RU" b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b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Как правильно назвать соревнованья? </a:t>
            </a:r>
            <a:endParaRPr lang="ru-RU" b="1" dirty="0" smtClean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algn="ctr"/>
            <a:r>
              <a:rPr lang="ru-RU" b="1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Лёгкая атлетика</a:t>
            </a:r>
            <a:endParaRPr lang="ru-RU" b="1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561908" y="3530326"/>
            <a:ext cx="3483429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/>
            <a:r>
              <a:rPr lang="ru-RU" b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Здесь команда побеждает,</a:t>
            </a:r>
            <a:br>
              <a:rPr lang="ru-RU" b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b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Если мячик не роняет.</a:t>
            </a:r>
            <a:br>
              <a:rPr lang="ru-RU" b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b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Он летит с подачи метко</a:t>
            </a:r>
            <a:br>
              <a:rPr lang="ru-RU" b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b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Не в ворота — через сетку.</a:t>
            </a:r>
            <a:br>
              <a:rPr lang="ru-RU" b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b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И площадка, а не поле</a:t>
            </a:r>
            <a:br>
              <a:rPr lang="ru-RU" b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b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 спортсменов в … </a:t>
            </a:r>
            <a:endParaRPr lang="ru-RU" b="1" dirty="0" smtClean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algn="ctr"/>
            <a:r>
              <a:rPr lang="ru-RU" b="1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Волейболе</a:t>
            </a:r>
            <a:endParaRPr lang="ru-RU" b="1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5837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5471" y="1249680"/>
            <a:ext cx="8596668" cy="1062446"/>
          </a:xfrm>
        </p:spPr>
        <p:txBody>
          <a:bodyPr/>
          <a:lstStyle/>
          <a:p>
            <a:pPr algn="ctr"/>
            <a:r>
              <a:rPr lang="ru-RU" b="1" dirty="0" smtClean="0"/>
              <a:t>Спасибо за внимание!</a:t>
            </a:r>
            <a:endParaRPr lang="ru-RU" b="1" dirty="0"/>
          </a:p>
        </p:txBody>
      </p:sp>
      <p:pic>
        <p:nvPicPr>
          <p:cNvPr id="6148" name="Picture 4" descr="Здоровый образ жизни! | МБДОУ Детский сад 4 — Золотая рыбка г.Невельска  Сахалинской област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029" y="2312126"/>
            <a:ext cx="8081551" cy="4545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2550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TM02900688[[fn=Аспект]]</Template>
  <TotalTime>257</TotalTime>
  <Words>346</Words>
  <Application>Microsoft Office PowerPoint</Application>
  <PresentationFormat>Широкоэкранный</PresentationFormat>
  <Paragraphs>94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4" baseType="lpstr">
      <vt:lpstr>Arial</vt:lpstr>
      <vt:lpstr>Calibri</vt:lpstr>
      <vt:lpstr>inherit</vt:lpstr>
      <vt:lpstr>Tahoma</vt:lpstr>
      <vt:lpstr>Times New Roman</vt:lpstr>
      <vt:lpstr>Trebuchet MS</vt:lpstr>
      <vt:lpstr>Wingdings</vt:lpstr>
      <vt:lpstr>Wingdings 3</vt:lpstr>
      <vt:lpstr>Аспект</vt:lpstr>
      <vt:lpstr>Игра-путешествие «Секреты здоровья»</vt:lpstr>
      <vt:lpstr>Главным сокровищем жизни является не земли, которые ты завоевал, не богатства, которые у тебя в сундуках... Главным сокровищем жизни является здоровье...  Авиценна </vt:lpstr>
      <vt:lpstr>СЕКРЕТ «Хорошее настроение»</vt:lpstr>
      <vt:lpstr>СЕКРЕТ «Закаливание»</vt:lpstr>
      <vt:lpstr>«Закаливание»</vt:lpstr>
      <vt:lpstr>СЕКРЕТ «Гигиена»</vt:lpstr>
      <vt:lpstr>«Гигиена»</vt:lpstr>
      <vt:lpstr>СЕКРЕТ «Витаминки»</vt:lpstr>
      <vt:lpstr>Витаминные загадки</vt:lpstr>
      <vt:lpstr>СЕКРЕТ «Правильное питание»</vt:lpstr>
      <vt:lpstr>«Правильное питание»</vt:lpstr>
      <vt:lpstr>СЕКРЕТ «Оздоровительные мероприятия»</vt:lpstr>
      <vt:lpstr>СЕКРЕТ «Спорт»</vt:lpstr>
      <vt:lpstr>Игра «Вид спорта» Задание: о каком виде спорта эти загадки. </vt:lpstr>
      <vt:lpstr>Спасибо за внимание!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Ксения</dc:creator>
  <cp:lastModifiedBy>Ксения</cp:lastModifiedBy>
  <cp:revision>27</cp:revision>
  <dcterms:created xsi:type="dcterms:W3CDTF">2024-04-19T17:36:17Z</dcterms:created>
  <dcterms:modified xsi:type="dcterms:W3CDTF">2024-04-30T16:31:19Z</dcterms:modified>
</cp:coreProperties>
</file>