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70" r:id="rId10"/>
    <p:sldId id="269" r:id="rId11"/>
    <p:sldId id="268" r:id="rId12"/>
    <p:sldId id="267" r:id="rId13"/>
    <p:sldId id="266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-691" y="-9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093779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downloader.disk.yandex.ru/preview/ab16e5ca56db3d62dadd7892531ee0553880e0b3d57fd4a67aa38b2dd1288c63/63232320/LsAOfhyrpmDe35CoC4xTsE1MbNH0HflKDqNzA7MApzyo4kNwulDHHTlhpDhm016I8hzUOK6HlseI4ab0yUL4rw%3D%3D?uid=0&amp;filename=%D1%80%D0%B0%D0%BC%D0%BA%D0%B8-03.png&amp;disposition=inline&amp;hash=&amp;limit=0&amp;content_type=image%2Fpng&amp;owner_uid=0&amp;tknv=v2&amp;size=809x95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791365"/>
            <a:ext cx="6545179" cy="106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downloader.disk.yandex.ru/preview/65dbf7509545d7339faf0c7a5ef13bc052f56d50c6da0f792a298adada4bda60/63232320/LiiKL7ehUuDb5hSVuJI0nM1eL52W0zHvNRMxzhG8PXgrFVS8yEpDybXVH6utxNCq9TgzaLSXVj_GwmDXp7A4Yw%3D%3D?uid=0&amp;filename=%D1%80%D0%B0%D0%BC%D0%BA%D0%B8-04.png&amp;disposition=inline&amp;hash=&amp;limit=0&amp;content_type=image%2Fpng&amp;owner_uid=0&amp;tknv=v2&amp;size=809x959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/>
        </p:blipFill>
        <p:spPr bwMode="auto">
          <a:xfrm>
            <a:off x="7570381" y="-42770"/>
            <a:ext cx="4621619" cy="1375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44023" y="132104"/>
            <a:ext cx="1055284" cy="477402"/>
          </a:xfrm>
          <a:prstGeom prst="rect">
            <a:avLst/>
          </a:prstGeom>
        </p:spPr>
      </p:pic>
      <p:sp>
        <p:nvSpPr>
          <p:cNvPr id="8" name="Прямоугольник 7"/>
          <p:cNvSpPr/>
          <p:nvPr userDrawn="1"/>
        </p:nvSpPr>
        <p:spPr>
          <a:xfrm>
            <a:off x="60000" y="57521"/>
            <a:ext cx="12072000" cy="6742959"/>
          </a:xfrm>
          <a:prstGeom prst="rect">
            <a:avLst/>
          </a:prstGeom>
          <a:noFill/>
          <a:ln>
            <a:gradFill>
              <a:gsLst>
                <a:gs pos="0">
                  <a:schemeClr val="accent1"/>
                </a:gs>
                <a:gs pos="30000">
                  <a:schemeClr val="accent3"/>
                </a:gs>
                <a:gs pos="64000">
                  <a:schemeClr val="accent1">
                    <a:lumMod val="45000"/>
                    <a:lumOff val="55000"/>
                  </a:schemeClr>
                </a:gs>
                <a:gs pos="100000">
                  <a:schemeClr val="accent4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12" name="Полилиния 11"/>
          <p:cNvSpPr/>
          <p:nvPr userDrawn="1"/>
        </p:nvSpPr>
        <p:spPr>
          <a:xfrm>
            <a:off x="-8467" y="-10582"/>
            <a:ext cx="2324100" cy="914259"/>
          </a:xfrm>
          <a:custGeom>
            <a:avLst/>
            <a:gdLst>
              <a:gd name="connsiteX0" fmla="*/ 0 w 3486150"/>
              <a:gd name="connsiteY0" fmla="*/ 1371600 h 1371600"/>
              <a:gd name="connsiteX1" fmla="*/ 152400 w 3486150"/>
              <a:gd name="connsiteY1" fmla="*/ 1114425 h 1371600"/>
              <a:gd name="connsiteX2" fmla="*/ 485775 w 3486150"/>
              <a:gd name="connsiteY2" fmla="*/ 847725 h 1371600"/>
              <a:gd name="connsiteX3" fmla="*/ 1019175 w 3486150"/>
              <a:gd name="connsiteY3" fmla="*/ 714375 h 1371600"/>
              <a:gd name="connsiteX4" fmla="*/ 1543050 w 3486150"/>
              <a:gd name="connsiteY4" fmla="*/ 771525 h 1371600"/>
              <a:gd name="connsiteX5" fmla="*/ 1885950 w 3486150"/>
              <a:gd name="connsiteY5" fmla="*/ 885825 h 1371600"/>
              <a:gd name="connsiteX6" fmla="*/ 2286000 w 3486150"/>
              <a:gd name="connsiteY6" fmla="*/ 857250 h 1371600"/>
              <a:gd name="connsiteX7" fmla="*/ 2781300 w 3486150"/>
              <a:gd name="connsiteY7" fmla="*/ 762000 h 1371600"/>
              <a:gd name="connsiteX8" fmla="*/ 3248025 w 3486150"/>
              <a:gd name="connsiteY8" fmla="*/ 485775 h 1371600"/>
              <a:gd name="connsiteX9" fmla="*/ 3486150 w 3486150"/>
              <a:gd name="connsiteY9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86150" h="1371600">
                <a:moveTo>
                  <a:pt x="0" y="1371600"/>
                </a:moveTo>
                <a:cubicBezTo>
                  <a:pt x="35719" y="1286668"/>
                  <a:pt x="71438" y="1201737"/>
                  <a:pt x="152400" y="1114425"/>
                </a:cubicBezTo>
                <a:cubicBezTo>
                  <a:pt x="233363" y="1027112"/>
                  <a:pt x="341313" y="914400"/>
                  <a:pt x="485775" y="847725"/>
                </a:cubicBezTo>
                <a:cubicBezTo>
                  <a:pt x="630237" y="781050"/>
                  <a:pt x="842963" y="727075"/>
                  <a:pt x="1019175" y="714375"/>
                </a:cubicBezTo>
                <a:cubicBezTo>
                  <a:pt x="1195388" y="701675"/>
                  <a:pt x="1398588" y="742950"/>
                  <a:pt x="1543050" y="771525"/>
                </a:cubicBezTo>
                <a:cubicBezTo>
                  <a:pt x="1687512" y="800100"/>
                  <a:pt x="1762125" y="871537"/>
                  <a:pt x="1885950" y="885825"/>
                </a:cubicBezTo>
                <a:cubicBezTo>
                  <a:pt x="2009775" y="900112"/>
                  <a:pt x="2136775" y="877887"/>
                  <a:pt x="2286000" y="857250"/>
                </a:cubicBezTo>
                <a:cubicBezTo>
                  <a:pt x="2435225" y="836613"/>
                  <a:pt x="2620963" y="823912"/>
                  <a:pt x="2781300" y="762000"/>
                </a:cubicBezTo>
                <a:cubicBezTo>
                  <a:pt x="2941638" y="700087"/>
                  <a:pt x="3130550" y="612775"/>
                  <a:pt x="3248025" y="485775"/>
                </a:cubicBezTo>
                <a:cubicBezTo>
                  <a:pt x="3365500" y="358775"/>
                  <a:pt x="3409950" y="98425"/>
                  <a:pt x="3486150" y="0"/>
                </a:cubicBezTo>
              </a:path>
            </a:pathLst>
          </a:custGeom>
          <a:noFill/>
          <a:ln>
            <a:solidFill>
              <a:schemeClr val="accent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1200"/>
          </a:p>
        </p:txBody>
      </p:sp>
      <p:sp>
        <p:nvSpPr>
          <p:cNvPr id="13" name="Полилиния 12"/>
          <p:cNvSpPr/>
          <p:nvPr userDrawn="1"/>
        </p:nvSpPr>
        <p:spPr>
          <a:xfrm>
            <a:off x="10610242" y="4986097"/>
            <a:ext cx="1581758" cy="1892008"/>
          </a:xfrm>
          <a:custGeom>
            <a:avLst/>
            <a:gdLst>
              <a:gd name="connsiteX0" fmla="*/ 2388394 w 2388394"/>
              <a:gd name="connsiteY0" fmla="*/ 0 h 2667000"/>
              <a:gd name="connsiteX1" fmla="*/ 2350294 w 2388394"/>
              <a:gd name="connsiteY1" fmla="*/ 292100 h 2667000"/>
              <a:gd name="connsiteX2" fmla="*/ 2235994 w 2388394"/>
              <a:gd name="connsiteY2" fmla="*/ 692150 h 2667000"/>
              <a:gd name="connsiteX3" fmla="*/ 1969294 w 2388394"/>
              <a:gd name="connsiteY3" fmla="*/ 990600 h 2667000"/>
              <a:gd name="connsiteX4" fmla="*/ 1607344 w 2388394"/>
              <a:gd name="connsiteY4" fmla="*/ 1231900 h 2667000"/>
              <a:gd name="connsiteX5" fmla="*/ 1308894 w 2388394"/>
              <a:gd name="connsiteY5" fmla="*/ 1295400 h 2667000"/>
              <a:gd name="connsiteX6" fmla="*/ 1092994 w 2388394"/>
              <a:gd name="connsiteY6" fmla="*/ 1333500 h 2667000"/>
              <a:gd name="connsiteX7" fmla="*/ 731044 w 2388394"/>
              <a:gd name="connsiteY7" fmla="*/ 1492250 h 2667000"/>
              <a:gd name="connsiteX8" fmla="*/ 362744 w 2388394"/>
              <a:gd name="connsiteY8" fmla="*/ 1790700 h 2667000"/>
              <a:gd name="connsiteX9" fmla="*/ 38894 w 2388394"/>
              <a:gd name="connsiteY9" fmla="*/ 2298700 h 2667000"/>
              <a:gd name="connsiteX10" fmla="*/ 26194 w 2388394"/>
              <a:gd name="connsiteY10" fmla="*/ 2667000 h 2667000"/>
              <a:gd name="connsiteX0" fmla="*/ 2377962 w 2377962"/>
              <a:gd name="connsiteY0" fmla="*/ 0 h 2819400"/>
              <a:gd name="connsiteX1" fmla="*/ 2339862 w 2377962"/>
              <a:gd name="connsiteY1" fmla="*/ 292100 h 2819400"/>
              <a:gd name="connsiteX2" fmla="*/ 2225562 w 2377962"/>
              <a:gd name="connsiteY2" fmla="*/ 692150 h 2819400"/>
              <a:gd name="connsiteX3" fmla="*/ 1958862 w 2377962"/>
              <a:gd name="connsiteY3" fmla="*/ 990600 h 2819400"/>
              <a:gd name="connsiteX4" fmla="*/ 1596912 w 2377962"/>
              <a:gd name="connsiteY4" fmla="*/ 1231900 h 2819400"/>
              <a:gd name="connsiteX5" fmla="*/ 1298462 w 2377962"/>
              <a:gd name="connsiteY5" fmla="*/ 1295400 h 2819400"/>
              <a:gd name="connsiteX6" fmla="*/ 1082562 w 2377962"/>
              <a:gd name="connsiteY6" fmla="*/ 1333500 h 2819400"/>
              <a:gd name="connsiteX7" fmla="*/ 720612 w 2377962"/>
              <a:gd name="connsiteY7" fmla="*/ 1492250 h 2819400"/>
              <a:gd name="connsiteX8" fmla="*/ 352312 w 2377962"/>
              <a:gd name="connsiteY8" fmla="*/ 1790700 h 2819400"/>
              <a:gd name="connsiteX9" fmla="*/ 28462 w 2377962"/>
              <a:gd name="connsiteY9" fmla="*/ 2298700 h 2819400"/>
              <a:gd name="connsiteX10" fmla="*/ 37193 w 2377962"/>
              <a:gd name="connsiteY10" fmla="*/ 2819400 h 2819400"/>
              <a:gd name="connsiteX0" fmla="*/ 2377962 w 2377962"/>
              <a:gd name="connsiteY0" fmla="*/ 0 h 2819400"/>
              <a:gd name="connsiteX1" fmla="*/ 2339862 w 2377962"/>
              <a:gd name="connsiteY1" fmla="*/ 292100 h 2819400"/>
              <a:gd name="connsiteX2" fmla="*/ 2225562 w 2377962"/>
              <a:gd name="connsiteY2" fmla="*/ 692150 h 2819400"/>
              <a:gd name="connsiteX3" fmla="*/ 1958862 w 2377962"/>
              <a:gd name="connsiteY3" fmla="*/ 990600 h 2819400"/>
              <a:gd name="connsiteX4" fmla="*/ 1596912 w 2377962"/>
              <a:gd name="connsiteY4" fmla="*/ 1231900 h 2819400"/>
              <a:gd name="connsiteX5" fmla="*/ 1298462 w 2377962"/>
              <a:gd name="connsiteY5" fmla="*/ 1295400 h 2819400"/>
              <a:gd name="connsiteX6" fmla="*/ 1032556 w 2377962"/>
              <a:gd name="connsiteY6" fmla="*/ 1350169 h 2819400"/>
              <a:gd name="connsiteX7" fmla="*/ 720612 w 2377962"/>
              <a:gd name="connsiteY7" fmla="*/ 1492250 h 2819400"/>
              <a:gd name="connsiteX8" fmla="*/ 352312 w 2377962"/>
              <a:gd name="connsiteY8" fmla="*/ 1790700 h 2819400"/>
              <a:gd name="connsiteX9" fmla="*/ 28462 w 2377962"/>
              <a:gd name="connsiteY9" fmla="*/ 2298700 h 2819400"/>
              <a:gd name="connsiteX10" fmla="*/ 37193 w 2377962"/>
              <a:gd name="connsiteY10" fmla="*/ 2819400 h 2819400"/>
              <a:gd name="connsiteX0" fmla="*/ 2372637 w 2372637"/>
              <a:gd name="connsiteY0" fmla="*/ 0 h 2838450"/>
              <a:gd name="connsiteX1" fmla="*/ 2334537 w 2372637"/>
              <a:gd name="connsiteY1" fmla="*/ 292100 h 2838450"/>
              <a:gd name="connsiteX2" fmla="*/ 2220237 w 2372637"/>
              <a:gd name="connsiteY2" fmla="*/ 692150 h 2838450"/>
              <a:gd name="connsiteX3" fmla="*/ 1953537 w 2372637"/>
              <a:gd name="connsiteY3" fmla="*/ 990600 h 2838450"/>
              <a:gd name="connsiteX4" fmla="*/ 1591587 w 2372637"/>
              <a:gd name="connsiteY4" fmla="*/ 1231900 h 2838450"/>
              <a:gd name="connsiteX5" fmla="*/ 1293137 w 2372637"/>
              <a:gd name="connsiteY5" fmla="*/ 1295400 h 2838450"/>
              <a:gd name="connsiteX6" fmla="*/ 1027231 w 2372637"/>
              <a:gd name="connsiteY6" fmla="*/ 1350169 h 2838450"/>
              <a:gd name="connsiteX7" fmla="*/ 715287 w 2372637"/>
              <a:gd name="connsiteY7" fmla="*/ 1492250 h 2838450"/>
              <a:gd name="connsiteX8" fmla="*/ 346987 w 2372637"/>
              <a:gd name="connsiteY8" fmla="*/ 1790700 h 2838450"/>
              <a:gd name="connsiteX9" fmla="*/ 23137 w 2372637"/>
              <a:gd name="connsiteY9" fmla="*/ 2298700 h 2838450"/>
              <a:gd name="connsiteX10" fmla="*/ 46156 w 2372637"/>
              <a:gd name="connsiteY10" fmla="*/ 2838450 h 2838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72637" h="2838450">
                <a:moveTo>
                  <a:pt x="2372637" y="0"/>
                </a:moveTo>
                <a:cubicBezTo>
                  <a:pt x="2366287" y="88371"/>
                  <a:pt x="2359937" y="176742"/>
                  <a:pt x="2334537" y="292100"/>
                </a:cubicBezTo>
                <a:cubicBezTo>
                  <a:pt x="2309137" y="407458"/>
                  <a:pt x="2283737" y="575733"/>
                  <a:pt x="2220237" y="692150"/>
                </a:cubicBezTo>
                <a:cubicBezTo>
                  <a:pt x="2156737" y="808567"/>
                  <a:pt x="2058312" y="900642"/>
                  <a:pt x="1953537" y="990600"/>
                </a:cubicBezTo>
                <a:cubicBezTo>
                  <a:pt x="1848762" y="1080558"/>
                  <a:pt x="1701654" y="1181100"/>
                  <a:pt x="1591587" y="1231900"/>
                </a:cubicBezTo>
                <a:cubicBezTo>
                  <a:pt x="1481520" y="1282700"/>
                  <a:pt x="1387196" y="1275689"/>
                  <a:pt x="1293137" y="1295400"/>
                </a:cubicBezTo>
                <a:cubicBezTo>
                  <a:pt x="1199078" y="1315112"/>
                  <a:pt x="1123539" y="1317361"/>
                  <a:pt x="1027231" y="1350169"/>
                </a:cubicBezTo>
                <a:cubicBezTo>
                  <a:pt x="930923" y="1382977"/>
                  <a:pt x="828661" y="1418828"/>
                  <a:pt x="715287" y="1492250"/>
                </a:cubicBezTo>
                <a:cubicBezTo>
                  <a:pt x="601913" y="1565672"/>
                  <a:pt x="462345" y="1656292"/>
                  <a:pt x="346987" y="1790700"/>
                </a:cubicBezTo>
                <a:cubicBezTo>
                  <a:pt x="231629" y="1925108"/>
                  <a:pt x="73276" y="2124075"/>
                  <a:pt x="23137" y="2298700"/>
                </a:cubicBezTo>
                <a:cubicBezTo>
                  <a:pt x="-27002" y="2473325"/>
                  <a:pt x="15464" y="2779183"/>
                  <a:pt x="46156" y="2838450"/>
                </a:cubicBezTo>
              </a:path>
            </a:pathLst>
          </a:custGeom>
          <a:noFill/>
          <a:ln>
            <a:solidFill>
              <a:schemeClr val="accent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14" name="Полилиния 13"/>
          <p:cNvSpPr/>
          <p:nvPr userDrawn="1"/>
        </p:nvSpPr>
        <p:spPr>
          <a:xfrm>
            <a:off x="10082738" y="5698246"/>
            <a:ext cx="2112438" cy="1161871"/>
          </a:xfrm>
          <a:custGeom>
            <a:avLst/>
            <a:gdLst>
              <a:gd name="connsiteX0" fmla="*/ 39694 w 3168657"/>
              <a:gd name="connsiteY0" fmla="*/ 1743075 h 1743075"/>
              <a:gd name="connsiteX1" fmla="*/ 11119 w 3168657"/>
              <a:gd name="connsiteY1" fmla="*/ 1533525 h 1743075"/>
              <a:gd name="connsiteX2" fmla="*/ 1594 w 3168657"/>
              <a:gd name="connsiteY2" fmla="*/ 1490662 h 1743075"/>
              <a:gd name="connsiteX3" fmla="*/ 20644 w 3168657"/>
              <a:gd name="connsiteY3" fmla="*/ 1262062 h 1743075"/>
              <a:gd name="connsiteX4" fmla="*/ 187332 w 3168657"/>
              <a:gd name="connsiteY4" fmla="*/ 976312 h 1743075"/>
              <a:gd name="connsiteX5" fmla="*/ 434982 w 3168657"/>
              <a:gd name="connsiteY5" fmla="*/ 771525 h 1743075"/>
              <a:gd name="connsiteX6" fmla="*/ 739782 w 3168657"/>
              <a:gd name="connsiteY6" fmla="*/ 614362 h 1743075"/>
              <a:gd name="connsiteX7" fmla="*/ 1111257 w 3168657"/>
              <a:gd name="connsiteY7" fmla="*/ 509587 h 1743075"/>
              <a:gd name="connsiteX8" fmla="*/ 1501782 w 3168657"/>
              <a:gd name="connsiteY8" fmla="*/ 485775 h 1743075"/>
              <a:gd name="connsiteX9" fmla="*/ 1916119 w 3168657"/>
              <a:gd name="connsiteY9" fmla="*/ 609600 h 1743075"/>
              <a:gd name="connsiteX10" fmla="*/ 2568582 w 3168657"/>
              <a:gd name="connsiteY10" fmla="*/ 538162 h 1743075"/>
              <a:gd name="connsiteX11" fmla="*/ 2978157 w 3168657"/>
              <a:gd name="connsiteY11" fmla="*/ 276225 h 1743075"/>
              <a:gd name="connsiteX12" fmla="*/ 3168657 w 3168657"/>
              <a:gd name="connsiteY12" fmla="*/ 0 h 174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68657" h="1743075">
                <a:moveTo>
                  <a:pt x="39694" y="1743075"/>
                </a:moveTo>
                <a:cubicBezTo>
                  <a:pt x="28581" y="1659334"/>
                  <a:pt x="17469" y="1575594"/>
                  <a:pt x="11119" y="1533525"/>
                </a:cubicBezTo>
                <a:cubicBezTo>
                  <a:pt x="4769" y="1491456"/>
                  <a:pt x="7" y="1535906"/>
                  <a:pt x="1594" y="1490662"/>
                </a:cubicBezTo>
                <a:cubicBezTo>
                  <a:pt x="3181" y="1445418"/>
                  <a:pt x="-10312" y="1347787"/>
                  <a:pt x="20644" y="1262062"/>
                </a:cubicBezTo>
                <a:cubicBezTo>
                  <a:pt x="51600" y="1176337"/>
                  <a:pt x="118276" y="1058068"/>
                  <a:pt x="187332" y="976312"/>
                </a:cubicBezTo>
                <a:cubicBezTo>
                  <a:pt x="256388" y="894556"/>
                  <a:pt x="342907" y="831850"/>
                  <a:pt x="434982" y="771525"/>
                </a:cubicBezTo>
                <a:cubicBezTo>
                  <a:pt x="527057" y="711200"/>
                  <a:pt x="627070" y="658018"/>
                  <a:pt x="739782" y="614362"/>
                </a:cubicBezTo>
                <a:cubicBezTo>
                  <a:pt x="852494" y="570706"/>
                  <a:pt x="984257" y="531018"/>
                  <a:pt x="1111257" y="509587"/>
                </a:cubicBezTo>
                <a:cubicBezTo>
                  <a:pt x="1238257" y="488156"/>
                  <a:pt x="1367638" y="469106"/>
                  <a:pt x="1501782" y="485775"/>
                </a:cubicBezTo>
                <a:cubicBezTo>
                  <a:pt x="1635926" y="502444"/>
                  <a:pt x="1738319" y="600869"/>
                  <a:pt x="1916119" y="609600"/>
                </a:cubicBezTo>
                <a:cubicBezTo>
                  <a:pt x="2093919" y="618331"/>
                  <a:pt x="2391576" y="593724"/>
                  <a:pt x="2568582" y="538162"/>
                </a:cubicBezTo>
                <a:cubicBezTo>
                  <a:pt x="2745588" y="482600"/>
                  <a:pt x="2878145" y="365919"/>
                  <a:pt x="2978157" y="276225"/>
                </a:cubicBezTo>
                <a:cubicBezTo>
                  <a:pt x="3078169" y="186531"/>
                  <a:pt x="3099601" y="64294"/>
                  <a:pt x="3168657" y="0"/>
                </a:cubicBezTo>
              </a:path>
            </a:pathLst>
          </a:custGeom>
          <a:noFill/>
          <a:ln>
            <a:solidFill>
              <a:schemeClr val="accent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1200"/>
          </a:p>
        </p:txBody>
      </p:sp>
      <p:sp>
        <p:nvSpPr>
          <p:cNvPr id="15" name="Полилиния 14"/>
          <p:cNvSpPr/>
          <p:nvPr userDrawn="1"/>
        </p:nvSpPr>
        <p:spPr>
          <a:xfrm>
            <a:off x="-10160" y="4086759"/>
            <a:ext cx="1381963" cy="2732618"/>
          </a:xfrm>
          <a:custGeom>
            <a:avLst/>
            <a:gdLst>
              <a:gd name="connsiteX0" fmla="*/ 0 w 2522525"/>
              <a:gd name="connsiteY0" fmla="*/ 0 h 4739640"/>
              <a:gd name="connsiteX1" fmla="*/ 182880 w 2522525"/>
              <a:gd name="connsiteY1" fmla="*/ 350520 h 4739640"/>
              <a:gd name="connsiteX2" fmla="*/ 449580 w 2522525"/>
              <a:gd name="connsiteY2" fmla="*/ 640080 h 4739640"/>
              <a:gd name="connsiteX3" fmla="*/ 693420 w 2522525"/>
              <a:gd name="connsiteY3" fmla="*/ 830580 h 4739640"/>
              <a:gd name="connsiteX4" fmla="*/ 1051560 w 2522525"/>
              <a:gd name="connsiteY4" fmla="*/ 944880 h 4739640"/>
              <a:gd name="connsiteX5" fmla="*/ 1478280 w 2522525"/>
              <a:gd name="connsiteY5" fmla="*/ 937260 h 4739640"/>
              <a:gd name="connsiteX6" fmla="*/ 1783080 w 2522525"/>
              <a:gd name="connsiteY6" fmla="*/ 929640 h 4739640"/>
              <a:gd name="connsiteX7" fmla="*/ 2019300 w 2522525"/>
              <a:gd name="connsiteY7" fmla="*/ 1013460 h 4739640"/>
              <a:gd name="connsiteX8" fmla="*/ 2308860 w 2522525"/>
              <a:gd name="connsiteY8" fmla="*/ 1257300 h 4739640"/>
              <a:gd name="connsiteX9" fmla="*/ 2514600 w 2522525"/>
              <a:gd name="connsiteY9" fmla="*/ 1775460 h 4739640"/>
              <a:gd name="connsiteX10" fmla="*/ 2438400 w 2522525"/>
              <a:gd name="connsiteY10" fmla="*/ 2438400 h 4739640"/>
              <a:gd name="connsiteX11" fmla="*/ 2057400 w 2522525"/>
              <a:gd name="connsiteY11" fmla="*/ 2926080 h 4739640"/>
              <a:gd name="connsiteX12" fmla="*/ 1706880 w 2522525"/>
              <a:gd name="connsiteY12" fmla="*/ 3101340 h 4739640"/>
              <a:gd name="connsiteX13" fmla="*/ 1280160 w 2522525"/>
              <a:gd name="connsiteY13" fmla="*/ 3451860 h 4739640"/>
              <a:gd name="connsiteX14" fmla="*/ 731520 w 2522525"/>
              <a:gd name="connsiteY14" fmla="*/ 4267200 h 4739640"/>
              <a:gd name="connsiteX15" fmla="*/ 487680 w 2522525"/>
              <a:gd name="connsiteY15" fmla="*/ 4739640 h 4739640"/>
              <a:gd name="connsiteX0" fmla="*/ 0 w 2339645"/>
              <a:gd name="connsiteY0" fmla="*/ 0 h 4389120"/>
              <a:gd name="connsiteX1" fmla="*/ 266700 w 2339645"/>
              <a:gd name="connsiteY1" fmla="*/ 289560 h 4389120"/>
              <a:gd name="connsiteX2" fmla="*/ 510540 w 2339645"/>
              <a:gd name="connsiteY2" fmla="*/ 480060 h 4389120"/>
              <a:gd name="connsiteX3" fmla="*/ 868680 w 2339645"/>
              <a:gd name="connsiteY3" fmla="*/ 594360 h 4389120"/>
              <a:gd name="connsiteX4" fmla="*/ 1295400 w 2339645"/>
              <a:gd name="connsiteY4" fmla="*/ 586740 h 4389120"/>
              <a:gd name="connsiteX5" fmla="*/ 1600200 w 2339645"/>
              <a:gd name="connsiteY5" fmla="*/ 579120 h 4389120"/>
              <a:gd name="connsiteX6" fmla="*/ 1836420 w 2339645"/>
              <a:gd name="connsiteY6" fmla="*/ 662940 h 4389120"/>
              <a:gd name="connsiteX7" fmla="*/ 2125980 w 2339645"/>
              <a:gd name="connsiteY7" fmla="*/ 906780 h 4389120"/>
              <a:gd name="connsiteX8" fmla="*/ 2331720 w 2339645"/>
              <a:gd name="connsiteY8" fmla="*/ 1424940 h 4389120"/>
              <a:gd name="connsiteX9" fmla="*/ 2255520 w 2339645"/>
              <a:gd name="connsiteY9" fmla="*/ 2087880 h 4389120"/>
              <a:gd name="connsiteX10" fmla="*/ 1874520 w 2339645"/>
              <a:gd name="connsiteY10" fmla="*/ 2575560 h 4389120"/>
              <a:gd name="connsiteX11" fmla="*/ 1524000 w 2339645"/>
              <a:gd name="connsiteY11" fmla="*/ 2750820 h 4389120"/>
              <a:gd name="connsiteX12" fmla="*/ 1097280 w 2339645"/>
              <a:gd name="connsiteY12" fmla="*/ 3101340 h 4389120"/>
              <a:gd name="connsiteX13" fmla="*/ 548640 w 2339645"/>
              <a:gd name="connsiteY13" fmla="*/ 3916680 h 4389120"/>
              <a:gd name="connsiteX14" fmla="*/ 304800 w 2339645"/>
              <a:gd name="connsiteY14" fmla="*/ 4389120 h 4389120"/>
              <a:gd name="connsiteX0" fmla="*/ 0 w 2072945"/>
              <a:gd name="connsiteY0" fmla="*/ 0 h 4099560"/>
              <a:gd name="connsiteX1" fmla="*/ 243840 w 2072945"/>
              <a:gd name="connsiteY1" fmla="*/ 190500 h 4099560"/>
              <a:gd name="connsiteX2" fmla="*/ 601980 w 2072945"/>
              <a:gd name="connsiteY2" fmla="*/ 304800 h 4099560"/>
              <a:gd name="connsiteX3" fmla="*/ 1028700 w 2072945"/>
              <a:gd name="connsiteY3" fmla="*/ 297180 h 4099560"/>
              <a:gd name="connsiteX4" fmla="*/ 1333500 w 2072945"/>
              <a:gd name="connsiteY4" fmla="*/ 289560 h 4099560"/>
              <a:gd name="connsiteX5" fmla="*/ 1569720 w 2072945"/>
              <a:gd name="connsiteY5" fmla="*/ 373380 h 4099560"/>
              <a:gd name="connsiteX6" fmla="*/ 1859280 w 2072945"/>
              <a:gd name="connsiteY6" fmla="*/ 617220 h 4099560"/>
              <a:gd name="connsiteX7" fmla="*/ 2065020 w 2072945"/>
              <a:gd name="connsiteY7" fmla="*/ 1135380 h 4099560"/>
              <a:gd name="connsiteX8" fmla="*/ 1988820 w 2072945"/>
              <a:gd name="connsiteY8" fmla="*/ 1798320 h 4099560"/>
              <a:gd name="connsiteX9" fmla="*/ 1607820 w 2072945"/>
              <a:gd name="connsiteY9" fmla="*/ 2286000 h 4099560"/>
              <a:gd name="connsiteX10" fmla="*/ 1257300 w 2072945"/>
              <a:gd name="connsiteY10" fmla="*/ 2461260 h 4099560"/>
              <a:gd name="connsiteX11" fmla="*/ 830580 w 2072945"/>
              <a:gd name="connsiteY11" fmla="*/ 2811780 h 4099560"/>
              <a:gd name="connsiteX12" fmla="*/ 281940 w 2072945"/>
              <a:gd name="connsiteY12" fmla="*/ 3627120 h 4099560"/>
              <a:gd name="connsiteX13" fmla="*/ 38100 w 2072945"/>
              <a:gd name="connsiteY13" fmla="*/ 4099560 h 409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072945" h="4099560">
                <a:moveTo>
                  <a:pt x="0" y="0"/>
                </a:moveTo>
                <a:cubicBezTo>
                  <a:pt x="85090" y="80010"/>
                  <a:pt x="143510" y="139700"/>
                  <a:pt x="243840" y="190500"/>
                </a:cubicBezTo>
                <a:cubicBezTo>
                  <a:pt x="344170" y="241300"/>
                  <a:pt x="471170" y="287020"/>
                  <a:pt x="601980" y="304800"/>
                </a:cubicBezTo>
                <a:cubicBezTo>
                  <a:pt x="732790" y="322580"/>
                  <a:pt x="1028700" y="297180"/>
                  <a:pt x="1028700" y="297180"/>
                </a:cubicBezTo>
                <a:cubicBezTo>
                  <a:pt x="1150620" y="294640"/>
                  <a:pt x="1243330" y="276860"/>
                  <a:pt x="1333500" y="289560"/>
                </a:cubicBezTo>
                <a:cubicBezTo>
                  <a:pt x="1423670" y="302260"/>
                  <a:pt x="1482090" y="318770"/>
                  <a:pt x="1569720" y="373380"/>
                </a:cubicBezTo>
                <a:cubicBezTo>
                  <a:pt x="1657350" y="427990"/>
                  <a:pt x="1776730" y="490220"/>
                  <a:pt x="1859280" y="617220"/>
                </a:cubicBezTo>
                <a:cubicBezTo>
                  <a:pt x="1941830" y="744220"/>
                  <a:pt x="2043430" y="938530"/>
                  <a:pt x="2065020" y="1135380"/>
                </a:cubicBezTo>
                <a:cubicBezTo>
                  <a:pt x="2086610" y="1332230"/>
                  <a:pt x="2065020" y="1606550"/>
                  <a:pt x="1988820" y="1798320"/>
                </a:cubicBezTo>
                <a:cubicBezTo>
                  <a:pt x="1912620" y="1990090"/>
                  <a:pt x="1729740" y="2175510"/>
                  <a:pt x="1607820" y="2286000"/>
                </a:cubicBezTo>
                <a:cubicBezTo>
                  <a:pt x="1485900" y="2396490"/>
                  <a:pt x="1386840" y="2373630"/>
                  <a:pt x="1257300" y="2461260"/>
                </a:cubicBezTo>
                <a:cubicBezTo>
                  <a:pt x="1127760" y="2548890"/>
                  <a:pt x="993140" y="2617470"/>
                  <a:pt x="830580" y="2811780"/>
                </a:cubicBezTo>
                <a:cubicBezTo>
                  <a:pt x="668020" y="3006090"/>
                  <a:pt x="414020" y="3412490"/>
                  <a:pt x="281940" y="3627120"/>
                </a:cubicBezTo>
                <a:cubicBezTo>
                  <a:pt x="149860" y="3841750"/>
                  <a:pt x="101600" y="3981450"/>
                  <a:pt x="38100" y="4099560"/>
                </a:cubicBezTo>
              </a:path>
            </a:pathLst>
          </a:custGeom>
          <a:noFill/>
          <a:ln>
            <a:solidFill>
              <a:schemeClr val="accent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1200"/>
          </a:p>
        </p:txBody>
      </p:sp>
      <p:sp>
        <p:nvSpPr>
          <p:cNvPr id="16" name="Полилиния 15"/>
          <p:cNvSpPr/>
          <p:nvPr userDrawn="1"/>
        </p:nvSpPr>
        <p:spPr>
          <a:xfrm>
            <a:off x="-30480" y="4688116"/>
            <a:ext cx="419659" cy="1541903"/>
          </a:xfrm>
          <a:custGeom>
            <a:avLst/>
            <a:gdLst>
              <a:gd name="connsiteX0" fmla="*/ 0 w 629489"/>
              <a:gd name="connsiteY0" fmla="*/ 0 h 2313211"/>
              <a:gd name="connsiteX1" fmla="*/ 129540 w 629489"/>
              <a:gd name="connsiteY1" fmla="*/ 167640 h 2313211"/>
              <a:gd name="connsiteX2" fmla="*/ 350520 w 629489"/>
              <a:gd name="connsiteY2" fmla="*/ 472440 h 2313211"/>
              <a:gd name="connsiteX3" fmla="*/ 579120 w 629489"/>
              <a:gd name="connsiteY3" fmla="*/ 914400 h 2313211"/>
              <a:gd name="connsiteX4" fmla="*/ 624840 w 629489"/>
              <a:gd name="connsiteY4" fmla="*/ 1333500 h 2313211"/>
              <a:gd name="connsiteX5" fmla="*/ 502920 w 629489"/>
              <a:gd name="connsiteY5" fmla="*/ 1866900 h 2313211"/>
              <a:gd name="connsiteX6" fmla="*/ 243840 w 629489"/>
              <a:gd name="connsiteY6" fmla="*/ 2186940 h 2313211"/>
              <a:gd name="connsiteX7" fmla="*/ 53340 w 629489"/>
              <a:gd name="connsiteY7" fmla="*/ 2308860 h 23132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9489" h="2313211">
                <a:moveTo>
                  <a:pt x="0" y="0"/>
                </a:moveTo>
                <a:cubicBezTo>
                  <a:pt x="35560" y="44450"/>
                  <a:pt x="71120" y="88900"/>
                  <a:pt x="129540" y="167640"/>
                </a:cubicBezTo>
                <a:cubicBezTo>
                  <a:pt x="187960" y="246380"/>
                  <a:pt x="275590" y="347980"/>
                  <a:pt x="350520" y="472440"/>
                </a:cubicBezTo>
                <a:cubicBezTo>
                  <a:pt x="425450" y="596900"/>
                  <a:pt x="533400" y="770890"/>
                  <a:pt x="579120" y="914400"/>
                </a:cubicBezTo>
                <a:cubicBezTo>
                  <a:pt x="624840" y="1057910"/>
                  <a:pt x="637540" y="1174750"/>
                  <a:pt x="624840" y="1333500"/>
                </a:cubicBezTo>
                <a:cubicBezTo>
                  <a:pt x="612140" y="1492250"/>
                  <a:pt x="566420" y="1724660"/>
                  <a:pt x="502920" y="1866900"/>
                </a:cubicBezTo>
                <a:cubicBezTo>
                  <a:pt x="439420" y="2009140"/>
                  <a:pt x="318770" y="2113280"/>
                  <a:pt x="243840" y="2186940"/>
                </a:cubicBezTo>
                <a:cubicBezTo>
                  <a:pt x="168910" y="2260600"/>
                  <a:pt x="45720" y="2331720"/>
                  <a:pt x="53340" y="2308860"/>
                </a:cubicBezTo>
              </a:path>
            </a:pathLst>
          </a:custGeom>
          <a:noFill/>
          <a:ln>
            <a:solidFill>
              <a:schemeClr val="accent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xmlns="" val="3176558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5995837"/>
            <a:ext cx="5642345" cy="862163"/>
          </a:xfrm>
          <a:prstGeom prst="rect">
            <a:avLst/>
          </a:prstGeom>
        </p:spPr>
      </p:pic>
      <p:pic>
        <p:nvPicPr>
          <p:cNvPr id="1030" name="Picture 6" descr="https://downloader.disk.yandex.ru/preview/65dbf7509545d7339faf0c7a5ef13bc052f56d50c6da0f792a298adada4bda60/63232320/LiiKL7ehUuDb5hSVuJI0nM1eL52W0zHvNRMxzhG8PXgrFVS8yEpDybXVH6utxNCq9TgzaLSXVj_GwmDXp7A4Yw%3D%3D?uid=0&amp;filename=%D1%80%D0%B0%D0%BC%D0%BA%D0%B8-04.png&amp;disposition=inline&amp;hash=&amp;limit=0&amp;content_type=image%2Fpng&amp;owner_uid=0&amp;tknv=v2&amp;size=809x959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/>
        </p:blipFill>
        <p:spPr bwMode="auto">
          <a:xfrm>
            <a:off x="4748464" y="-42770"/>
            <a:ext cx="7443537" cy="127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44023" y="132104"/>
            <a:ext cx="1055284" cy="477402"/>
          </a:xfrm>
          <a:prstGeom prst="rect">
            <a:avLst/>
          </a:prstGeom>
        </p:spPr>
      </p:pic>
      <p:sp>
        <p:nvSpPr>
          <p:cNvPr id="11" name="Полилиния 10"/>
          <p:cNvSpPr/>
          <p:nvPr userDrawn="1"/>
        </p:nvSpPr>
        <p:spPr>
          <a:xfrm>
            <a:off x="9676" y="-19349"/>
            <a:ext cx="2699657" cy="758557"/>
          </a:xfrm>
          <a:custGeom>
            <a:avLst/>
            <a:gdLst>
              <a:gd name="connsiteX0" fmla="*/ 0 w 3486150"/>
              <a:gd name="connsiteY0" fmla="*/ 1371600 h 1371600"/>
              <a:gd name="connsiteX1" fmla="*/ 152400 w 3486150"/>
              <a:gd name="connsiteY1" fmla="*/ 1114425 h 1371600"/>
              <a:gd name="connsiteX2" fmla="*/ 485775 w 3486150"/>
              <a:gd name="connsiteY2" fmla="*/ 847725 h 1371600"/>
              <a:gd name="connsiteX3" fmla="*/ 1019175 w 3486150"/>
              <a:gd name="connsiteY3" fmla="*/ 714375 h 1371600"/>
              <a:gd name="connsiteX4" fmla="*/ 1543050 w 3486150"/>
              <a:gd name="connsiteY4" fmla="*/ 771525 h 1371600"/>
              <a:gd name="connsiteX5" fmla="*/ 1885950 w 3486150"/>
              <a:gd name="connsiteY5" fmla="*/ 885825 h 1371600"/>
              <a:gd name="connsiteX6" fmla="*/ 2286000 w 3486150"/>
              <a:gd name="connsiteY6" fmla="*/ 857250 h 1371600"/>
              <a:gd name="connsiteX7" fmla="*/ 2781300 w 3486150"/>
              <a:gd name="connsiteY7" fmla="*/ 762000 h 1371600"/>
              <a:gd name="connsiteX8" fmla="*/ 3248025 w 3486150"/>
              <a:gd name="connsiteY8" fmla="*/ 485775 h 1371600"/>
              <a:gd name="connsiteX9" fmla="*/ 3486150 w 3486150"/>
              <a:gd name="connsiteY9" fmla="*/ 0 h 1371600"/>
              <a:gd name="connsiteX0" fmla="*/ 0 w 4081236"/>
              <a:gd name="connsiteY0" fmla="*/ 1226457 h 1226457"/>
              <a:gd name="connsiteX1" fmla="*/ 152400 w 4081236"/>
              <a:gd name="connsiteY1" fmla="*/ 969282 h 1226457"/>
              <a:gd name="connsiteX2" fmla="*/ 485775 w 4081236"/>
              <a:gd name="connsiteY2" fmla="*/ 702582 h 1226457"/>
              <a:gd name="connsiteX3" fmla="*/ 1019175 w 4081236"/>
              <a:gd name="connsiteY3" fmla="*/ 569232 h 1226457"/>
              <a:gd name="connsiteX4" fmla="*/ 1543050 w 4081236"/>
              <a:gd name="connsiteY4" fmla="*/ 626382 h 1226457"/>
              <a:gd name="connsiteX5" fmla="*/ 1885950 w 4081236"/>
              <a:gd name="connsiteY5" fmla="*/ 740682 h 1226457"/>
              <a:gd name="connsiteX6" fmla="*/ 2286000 w 4081236"/>
              <a:gd name="connsiteY6" fmla="*/ 712107 h 1226457"/>
              <a:gd name="connsiteX7" fmla="*/ 2781300 w 4081236"/>
              <a:gd name="connsiteY7" fmla="*/ 616857 h 1226457"/>
              <a:gd name="connsiteX8" fmla="*/ 3248025 w 4081236"/>
              <a:gd name="connsiteY8" fmla="*/ 340632 h 1226457"/>
              <a:gd name="connsiteX9" fmla="*/ 4081236 w 4081236"/>
              <a:gd name="connsiteY9" fmla="*/ 0 h 1226457"/>
              <a:gd name="connsiteX0" fmla="*/ 0 w 4081236"/>
              <a:gd name="connsiteY0" fmla="*/ 1226457 h 1226457"/>
              <a:gd name="connsiteX1" fmla="*/ 152400 w 4081236"/>
              <a:gd name="connsiteY1" fmla="*/ 969282 h 1226457"/>
              <a:gd name="connsiteX2" fmla="*/ 485775 w 4081236"/>
              <a:gd name="connsiteY2" fmla="*/ 702582 h 1226457"/>
              <a:gd name="connsiteX3" fmla="*/ 1019175 w 4081236"/>
              <a:gd name="connsiteY3" fmla="*/ 569232 h 1226457"/>
              <a:gd name="connsiteX4" fmla="*/ 1543050 w 4081236"/>
              <a:gd name="connsiteY4" fmla="*/ 626382 h 1226457"/>
              <a:gd name="connsiteX5" fmla="*/ 1885950 w 4081236"/>
              <a:gd name="connsiteY5" fmla="*/ 740682 h 1226457"/>
              <a:gd name="connsiteX6" fmla="*/ 2445657 w 4081236"/>
              <a:gd name="connsiteY6" fmla="*/ 741135 h 1226457"/>
              <a:gd name="connsiteX7" fmla="*/ 2781300 w 4081236"/>
              <a:gd name="connsiteY7" fmla="*/ 616857 h 1226457"/>
              <a:gd name="connsiteX8" fmla="*/ 3248025 w 4081236"/>
              <a:gd name="connsiteY8" fmla="*/ 340632 h 1226457"/>
              <a:gd name="connsiteX9" fmla="*/ 4081236 w 4081236"/>
              <a:gd name="connsiteY9" fmla="*/ 0 h 1226457"/>
              <a:gd name="connsiteX0" fmla="*/ 0 w 4081236"/>
              <a:gd name="connsiteY0" fmla="*/ 1226457 h 1226457"/>
              <a:gd name="connsiteX1" fmla="*/ 152400 w 4081236"/>
              <a:gd name="connsiteY1" fmla="*/ 969282 h 1226457"/>
              <a:gd name="connsiteX2" fmla="*/ 485775 w 4081236"/>
              <a:gd name="connsiteY2" fmla="*/ 702582 h 1226457"/>
              <a:gd name="connsiteX3" fmla="*/ 1019175 w 4081236"/>
              <a:gd name="connsiteY3" fmla="*/ 569232 h 1226457"/>
              <a:gd name="connsiteX4" fmla="*/ 1543050 w 4081236"/>
              <a:gd name="connsiteY4" fmla="*/ 626382 h 1226457"/>
              <a:gd name="connsiteX5" fmla="*/ 1885950 w 4081236"/>
              <a:gd name="connsiteY5" fmla="*/ 740682 h 1226457"/>
              <a:gd name="connsiteX6" fmla="*/ 2445657 w 4081236"/>
              <a:gd name="connsiteY6" fmla="*/ 741135 h 1226457"/>
              <a:gd name="connsiteX7" fmla="*/ 3013529 w 4081236"/>
              <a:gd name="connsiteY7" fmla="*/ 558800 h 1226457"/>
              <a:gd name="connsiteX8" fmla="*/ 3248025 w 4081236"/>
              <a:gd name="connsiteY8" fmla="*/ 340632 h 1226457"/>
              <a:gd name="connsiteX9" fmla="*/ 4081236 w 4081236"/>
              <a:gd name="connsiteY9" fmla="*/ 0 h 1226457"/>
              <a:gd name="connsiteX0" fmla="*/ 0 w 4081236"/>
              <a:gd name="connsiteY0" fmla="*/ 1226457 h 1226457"/>
              <a:gd name="connsiteX1" fmla="*/ 152400 w 4081236"/>
              <a:gd name="connsiteY1" fmla="*/ 969282 h 1226457"/>
              <a:gd name="connsiteX2" fmla="*/ 485775 w 4081236"/>
              <a:gd name="connsiteY2" fmla="*/ 702582 h 1226457"/>
              <a:gd name="connsiteX3" fmla="*/ 1019175 w 4081236"/>
              <a:gd name="connsiteY3" fmla="*/ 569232 h 1226457"/>
              <a:gd name="connsiteX4" fmla="*/ 1543050 w 4081236"/>
              <a:gd name="connsiteY4" fmla="*/ 626382 h 1226457"/>
              <a:gd name="connsiteX5" fmla="*/ 1885950 w 4081236"/>
              <a:gd name="connsiteY5" fmla="*/ 740682 h 1226457"/>
              <a:gd name="connsiteX6" fmla="*/ 2445657 w 4081236"/>
              <a:gd name="connsiteY6" fmla="*/ 741135 h 1226457"/>
              <a:gd name="connsiteX7" fmla="*/ 3013529 w 4081236"/>
              <a:gd name="connsiteY7" fmla="*/ 558800 h 1226457"/>
              <a:gd name="connsiteX8" fmla="*/ 3540587 w 4081236"/>
              <a:gd name="connsiteY8" fmla="*/ 262420 h 1226457"/>
              <a:gd name="connsiteX9" fmla="*/ 4081236 w 4081236"/>
              <a:gd name="connsiteY9" fmla="*/ 0 h 1226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81236" h="1226457">
                <a:moveTo>
                  <a:pt x="0" y="1226457"/>
                </a:moveTo>
                <a:cubicBezTo>
                  <a:pt x="35719" y="1141525"/>
                  <a:pt x="71438" y="1056594"/>
                  <a:pt x="152400" y="969282"/>
                </a:cubicBezTo>
                <a:cubicBezTo>
                  <a:pt x="233363" y="881969"/>
                  <a:pt x="341313" y="769257"/>
                  <a:pt x="485775" y="702582"/>
                </a:cubicBezTo>
                <a:cubicBezTo>
                  <a:pt x="630237" y="635907"/>
                  <a:pt x="842963" y="581932"/>
                  <a:pt x="1019175" y="569232"/>
                </a:cubicBezTo>
                <a:cubicBezTo>
                  <a:pt x="1195388" y="556532"/>
                  <a:pt x="1398588" y="597807"/>
                  <a:pt x="1543050" y="626382"/>
                </a:cubicBezTo>
                <a:cubicBezTo>
                  <a:pt x="1687512" y="654957"/>
                  <a:pt x="1735516" y="721557"/>
                  <a:pt x="1885950" y="740682"/>
                </a:cubicBezTo>
                <a:cubicBezTo>
                  <a:pt x="2036385" y="759808"/>
                  <a:pt x="2257727" y="771449"/>
                  <a:pt x="2445657" y="741135"/>
                </a:cubicBezTo>
                <a:cubicBezTo>
                  <a:pt x="2633587" y="710821"/>
                  <a:pt x="2831041" y="638586"/>
                  <a:pt x="3013529" y="558800"/>
                </a:cubicBezTo>
                <a:cubicBezTo>
                  <a:pt x="3196017" y="479014"/>
                  <a:pt x="3362636" y="355553"/>
                  <a:pt x="3540587" y="262420"/>
                </a:cubicBezTo>
                <a:cubicBezTo>
                  <a:pt x="3718538" y="169287"/>
                  <a:pt x="4005036" y="98425"/>
                  <a:pt x="4081236" y="0"/>
                </a:cubicBezTo>
              </a:path>
            </a:pathLst>
          </a:custGeom>
          <a:noFill/>
          <a:ln>
            <a:solidFill>
              <a:schemeClr val="accent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1200"/>
          </a:p>
        </p:txBody>
      </p:sp>
      <p:sp>
        <p:nvSpPr>
          <p:cNvPr id="9" name="Полилиния 8"/>
          <p:cNvSpPr/>
          <p:nvPr userDrawn="1"/>
        </p:nvSpPr>
        <p:spPr>
          <a:xfrm>
            <a:off x="0" y="5942248"/>
            <a:ext cx="5679923" cy="928771"/>
          </a:xfrm>
          <a:custGeom>
            <a:avLst/>
            <a:gdLst>
              <a:gd name="connsiteX0" fmla="*/ 0 w 8244114"/>
              <a:gd name="connsiteY0" fmla="*/ 0 h 1103086"/>
              <a:gd name="connsiteX1" fmla="*/ 624114 w 8244114"/>
              <a:gd name="connsiteY1" fmla="*/ 159657 h 1103086"/>
              <a:gd name="connsiteX2" fmla="*/ 1741714 w 8244114"/>
              <a:gd name="connsiteY2" fmla="*/ 174172 h 1103086"/>
              <a:gd name="connsiteX3" fmla="*/ 2510971 w 8244114"/>
              <a:gd name="connsiteY3" fmla="*/ 203200 h 1103086"/>
              <a:gd name="connsiteX4" fmla="*/ 3788228 w 8244114"/>
              <a:gd name="connsiteY4" fmla="*/ 72572 h 1103086"/>
              <a:gd name="connsiteX5" fmla="*/ 4847771 w 8244114"/>
              <a:gd name="connsiteY5" fmla="*/ 43543 h 1103086"/>
              <a:gd name="connsiteX6" fmla="*/ 6008914 w 8244114"/>
              <a:gd name="connsiteY6" fmla="*/ 43543 h 1103086"/>
              <a:gd name="connsiteX7" fmla="*/ 7112000 w 8244114"/>
              <a:gd name="connsiteY7" fmla="*/ 174172 h 1103086"/>
              <a:gd name="connsiteX8" fmla="*/ 7939314 w 8244114"/>
              <a:gd name="connsiteY8" fmla="*/ 464457 h 1103086"/>
              <a:gd name="connsiteX9" fmla="*/ 8244114 w 8244114"/>
              <a:gd name="connsiteY9" fmla="*/ 1103086 h 1103086"/>
              <a:gd name="connsiteX0" fmla="*/ 0 w 8244114"/>
              <a:gd name="connsiteY0" fmla="*/ 0 h 1103086"/>
              <a:gd name="connsiteX1" fmla="*/ 624114 w 8244114"/>
              <a:gd name="connsiteY1" fmla="*/ 159657 h 1103086"/>
              <a:gd name="connsiteX2" fmla="*/ 1857828 w 8244114"/>
              <a:gd name="connsiteY2" fmla="*/ 319315 h 1103086"/>
              <a:gd name="connsiteX3" fmla="*/ 2510971 w 8244114"/>
              <a:gd name="connsiteY3" fmla="*/ 203200 h 1103086"/>
              <a:gd name="connsiteX4" fmla="*/ 3788228 w 8244114"/>
              <a:gd name="connsiteY4" fmla="*/ 72572 h 1103086"/>
              <a:gd name="connsiteX5" fmla="*/ 4847771 w 8244114"/>
              <a:gd name="connsiteY5" fmla="*/ 43543 h 1103086"/>
              <a:gd name="connsiteX6" fmla="*/ 6008914 w 8244114"/>
              <a:gd name="connsiteY6" fmla="*/ 43543 h 1103086"/>
              <a:gd name="connsiteX7" fmla="*/ 7112000 w 8244114"/>
              <a:gd name="connsiteY7" fmla="*/ 174172 h 1103086"/>
              <a:gd name="connsiteX8" fmla="*/ 7939314 w 8244114"/>
              <a:gd name="connsiteY8" fmla="*/ 464457 h 1103086"/>
              <a:gd name="connsiteX9" fmla="*/ 8244114 w 8244114"/>
              <a:gd name="connsiteY9" fmla="*/ 1103086 h 1103086"/>
              <a:gd name="connsiteX0" fmla="*/ 0 w 8244114"/>
              <a:gd name="connsiteY0" fmla="*/ 0 h 1103086"/>
              <a:gd name="connsiteX1" fmla="*/ 624114 w 8244114"/>
              <a:gd name="connsiteY1" fmla="*/ 159657 h 1103086"/>
              <a:gd name="connsiteX2" fmla="*/ 1857828 w 8244114"/>
              <a:gd name="connsiteY2" fmla="*/ 319315 h 1103086"/>
              <a:gd name="connsiteX3" fmla="*/ 2975428 w 8244114"/>
              <a:gd name="connsiteY3" fmla="*/ 290286 h 1103086"/>
              <a:gd name="connsiteX4" fmla="*/ 3788228 w 8244114"/>
              <a:gd name="connsiteY4" fmla="*/ 72572 h 1103086"/>
              <a:gd name="connsiteX5" fmla="*/ 4847771 w 8244114"/>
              <a:gd name="connsiteY5" fmla="*/ 43543 h 1103086"/>
              <a:gd name="connsiteX6" fmla="*/ 6008914 w 8244114"/>
              <a:gd name="connsiteY6" fmla="*/ 43543 h 1103086"/>
              <a:gd name="connsiteX7" fmla="*/ 7112000 w 8244114"/>
              <a:gd name="connsiteY7" fmla="*/ 174172 h 1103086"/>
              <a:gd name="connsiteX8" fmla="*/ 7939314 w 8244114"/>
              <a:gd name="connsiteY8" fmla="*/ 464457 h 1103086"/>
              <a:gd name="connsiteX9" fmla="*/ 8244114 w 8244114"/>
              <a:gd name="connsiteY9" fmla="*/ 1103086 h 1103086"/>
              <a:gd name="connsiteX0" fmla="*/ 0 w 8244114"/>
              <a:gd name="connsiteY0" fmla="*/ 0 h 1103086"/>
              <a:gd name="connsiteX1" fmla="*/ 624114 w 8244114"/>
              <a:gd name="connsiteY1" fmla="*/ 159657 h 1103086"/>
              <a:gd name="connsiteX2" fmla="*/ 1857828 w 8244114"/>
              <a:gd name="connsiteY2" fmla="*/ 319315 h 1103086"/>
              <a:gd name="connsiteX3" fmla="*/ 2975428 w 8244114"/>
              <a:gd name="connsiteY3" fmla="*/ 290286 h 1103086"/>
              <a:gd name="connsiteX4" fmla="*/ 4513942 w 8244114"/>
              <a:gd name="connsiteY4" fmla="*/ 391886 h 1103086"/>
              <a:gd name="connsiteX5" fmla="*/ 4847771 w 8244114"/>
              <a:gd name="connsiteY5" fmla="*/ 43543 h 1103086"/>
              <a:gd name="connsiteX6" fmla="*/ 6008914 w 8244114"/>
              <a:gd name="connsiteY6" fmla="*/ 43543 h 1103086"/>
              <a:gd name="connsiteX7" fmla="*/ 7112000 w 8244114"/>
              <a:gd name="connsiteY7" fmla="*/ 174172 h 1103086"/>
              <a:gd name="connsiteX8" fmla="*/ 7939314 w 8244114"/>
              <a:gd name="connsiteY8" fmla="*/ 464457 h 1103086"/>
              <a:gd name="connsiteX9" fmla="*/ 8244114 w 8244114"/>
              <a:gd name="connsiteY9" fmla="*/ 1103086 h 1103086"/>
              <a:gd name="connsiteX0" fmla="*/ 0 w 8244114"/>
              <a:gd name="connsiteY0" fmla="*/ 0 h 1103086"/>
              <a:gd name="connsiteX1" fmla="*/ 624114 w 8244114"/>
              <a:gd name="connsiteY1" fmla="*/ 159657 h 1103086"/>
              <a:gd name="connsiteX2" fmla="*/ 1857828 w 8244114"/>
              <a:gd name="connsiteY2" fmla="*/ 319315 h 1103086"/>
              <a:gd name="connsiteX3" fmla="*/ 2975428 w 8244114"/>
              <a:gd name="connsiteY3" fmla="*/ 290286 h 1103086"/>
              <a:gd name="connsiteX4" fmla="*/ 4513942 w 8244114"/>
              <a:gd name="connsiteY4" fmla="*/ 391886 h 1103086"/>
              <a:gd name="connsiteX5" fmla="*/ 5312228 w 8244114"/>
              <a:gd name="connsiteY5" fmla="*/ 551543 h 1103086"/>
              <a:gd name="connsiteX6" fmla="*/ 6008914 w 8244114"/>
              <a:gd name="connsiteY6" fmla="*/ 43543 h 1103086"/>
              <a:gd name="connsiteX7" fmla="*/ 7112000 w 8244114"/>
              <a:gd name="connsiteY7" fmla="*/ 174172 h 1103086"/>
              <a:gd name="connsiteX8" fmla="*/ 7939314 w 8244114"/>
              <a:gd name="connsiteY8" fmla="*/ 464457 h 1103086"/>
              <a:gd name="connsiteX9" fmla="*/ 8244114 w 8244114"/>
              <a:gd name="connsiteY9" fmla="*/ 1103086 h 1103086"/>
              <a:gd name="connsiteX0" fmla="*/ 0 w 8244114"/>
              <a:gd name="connsiteY0" fmla="*/ 0 h 1103086"/>
              <a:gd name="connsiteX1" fmla="*/ 624114 w 8244114"/>
              <a:gd name="connsiteY1" fmla="*/ 159657 h 1103086"/>
              <a:gd name="connsiteX2" fmla="*/ 1857828 w 8244114"/>
              <a:gd name="connsiteY2" fmla="*/ 319315 h 1103086"/>
              <a:gd name="connsiteX3" fmla="*/ 2975428 w 8244114"/>
              <a:gd name="connsiteY3" fmla="*/ 290286 h 1103086"/>
              <a:gd name="connsiteX4" fmla="*/ 4513942 w 8244114"/>
              <a:gd name="connsiteY4" fmla="*/ 391886 h 1103086"/>
              <a:gd name="connsiteX5" fmla="*/ 5312228 w 8244114"/>
              <a:gd name="connsiteY5" fmla="*/ 551543 h 1103086"/>
              <a:gd name="connsiteX6" fmla="*/ 6313714 w 8244114"/>
              <a:gd name="connsiteY6" fmla="*/ 653143 h 1103086"/>
              <a:gd name="connsiteX7" fmla="*/ 7112000 w 8244114"/>
              <a:gd name="connsiteY7" fmla="*/ 174172 h 1103086"/>
              <a:gd name="connsiteX8" fmla="*/ 7939314 w 8244114"/>
              <a:gd name="connsiteY8" fmla="*/ 464457 h 1103086"/>
              <a:gd name="connsiteX9" fmla="*/ 8244114 w 8244114"/>
              <a:gd name="connsiteY9" fmla="*/ 1103086 h 1103086"/>
              <a:gd name="connsiteX0" fmla="*/ 0 w 8244114"/>
              <a:gd name="connsiteY0" fmla="*/ 0 h 1103086"/>
              <a:gd name="connsiteX1" fmla="*/ 624114 w 8244114"/>
              <a:gd name="connsiteY1" fmla="*/ 159657 h 1103086"/>
              <a:gd name="connsiteX2" fmla="*/ 1857828 w 8244114"/>
              <a:gd name="connsiteY2" fmla="*/ 319315 h 1103086"/>
              <a:gd name="connsiteX3" fmla="*/ 2975428 w 8244114"/>
              <a:gd name="connsiteY3" fmla="*/ 290286 h 1103086"/>
              <a:gd name="connsiteX4" fmla="*/ 4513942 w 8244114"/>
              <a:gd name="connsiteY4" fmla="*/ 391886 h 1103086"/>
              <a:gd name="connsiteX5" fmla="*/ 5312228 w 8244114"/>
              <a:gd name="connsiteY5" fmla="*/ 551543 h 1103086"/>
              <a:gd name="connsiteX6" fmla="*/ 6313714 w 8244114"/>
              <a:gd name="connsiteY6" fmla="*/ 653143 h 1103086"/>
              <a:gd name="connsiteX7" fmla="*/ 7112000 w 8244114"/>
              <a:gd name="connsiteY7" fmla="*/ 174172 h 1103086"/>
              <a:gd name="connsiteX8" fmla="*/ 7939314 w 8244114"/>
              <a:gd name="connsiteY8" fmla="*/ 464457 h 1103086"/>
              <a:gd name="connsiteX9" fmla="*/ 8244114 w 8244114"/>
              <a:gd name="connsiteY9" fmla="*/ 1103086 h 1103086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857828 w 8519885"/>
              <a:gd name="connsiteY2" fmla="*/ 319315 h 1393372"/>
              <a:gd name="connsiteX3" fmla="*/ 2975428 w 8519885"/>
              <a:gd name="connsiteY3" fmla="*/ 290286 h 1393372"/>
              <a:gd name="connsiteX4" fmla="*/ 4513942 w 8519885"/>
              <a:gd name="connsiteY4" fmla="*/ 391886 h 1393372"/>
              <a:gd name="connsiteX5" fmla="*/ 5312228 w 8519885"/>
              <a:gd name="connsiteY5" fmla="*/ 551543 h 1393372"/>
              <a:gd name="connsiteX6" fmla="*/ 6313714 w 8519885"/>
              <a:gd name="connsiteY6" fmla="*/ 653143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857828 w 8519885"/>
              <a:gd name="connsiteY2" fmla="*/ 319315 h 1393372"/>
              <a:gd name="connsiteX3" fmla="*/ 2975428 w 8519885"/>
              <a:gd name="connsiteY3" fmla="*/ 290286 h 1393372"/>
              <a:gd name="connsiteX4" fmla="*/ 4513942 w 8519885"/>
              <a:gd name="connsiteY4" fmla="*/ 391886 h 1393372"/>
              <a:gd name="connsiteX5" fmla="*/ 5210628 w 8519885"/>
              <a:gd name="connsiteY5" fmla="*/ 638629 h 1393372"/>
              <a:gd name="connsiteX6" fmla="*/ 6313714 w 8519885"/>
              <a:gd name="connsiteY6" fmla="*/ 653143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857828 w 8519885"/>
              <a:gd name="connsiteY2" fmla="*/ 319315 h 1393372"/>
              <a:gd name="connsiteX3" fmla="*/ 2975428 w 8519885"/>
              <a:gd name="connsiteY3" fmla="*/ 290286 h 1393372"/>
              <a:gd name="connsiteX4" fmla="*/ 4223656 w 8519885"/>
              <a:gd name="connsiteY4" fmla="*/ 493486 h 1393372"/>
              <a:gd name="connsiteX5" fmla="*/ 5210628 w 8519885"/>
              <a:gd name="connsiteY5" fmla="*/ 638629 h 1393372"/>
              <a:gd name="connsiteX6" fmla="*/ 6313714 w 8519885"/>
              <a:gd name="connsiteY6" fmla="*/ 653143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857828 w 8519885"/>
              <a:gd name="connsiteY2" fmla="*/ 319315 h 1393372"/>
              <a:gd name="connsiteX3" fmla="*/ 2743200 w 8519885"/>
              <a:gd name="connsiteY3" fmla="*/ 319315 h 1393372"/>
              <a:gd name="connsiteX4" fmla="*/ 4223656 w 8519885"/>
              <a:gd name="connsiteY4" fmla="*/ 493486 h 1393372"/>
              <a:gd name="connsiteX5" fmla="*/ 5210628 w 8519885"/>
              <a:gd name="connsiteY5" fmla="*/ 638629 h 1393372"/>
              <a:gd name="connsiteX6" fmla="*/ 6313714 w 8519885"/>
              <a:gd name="connsiteY6" fmla="*/ 653143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857828 w 8519885"/>
              <a:gd name="connsiteY2" fmla="*/ 319315 h 1393372"/>
              <a:gd name="connsiteX3" fmla="*/ 2743200 w 8519885"/>
              <a:gd name="connsiteY3" fmla="*/ 319315 h 1393372"/>
              <a:gd name="connsiteX4" fmla="*/ 4223656 w 8519885"/>
              <a:gd name="connsiteY4" fmla="*/ 493486 h 1393372"/>
              <a:gd name="connsiteX5" fmla="*/ 5210628 w 8519885"/>
              <a:gd name="connsiteY5" fmla="*/ 638629 h 1393372"/>
              <a:gd name="connsiteX6" fmla="*/ 5979885 w 8519885"/>
              <a:gd name="connsiteY6" fmla="*/ 566058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857828 w 8519885"/>
              <a:gd name="connsiteY2" fmla="*/ 319315 h 1393372"/>
              <a:gd name="connsiteX3" fmla="*/ 2743200 w 8519885"/>
              <a:gd name="connsiteY3" fmla="*/ 319315 h 1393372"/>
              <a:gd name="connsiteX4" fmla="*/ 4223656 w 8519885"/>
              <a:gd name="connsiteY4" fmla="*/ 493486 h 1393372"/>
              <a:gd name="connsiteX5" fmla="*/ 4963886 w 8519885"/>
              <a:gd name="connsiteY5" fmla="*/ 899886 h 1393372"/>
              <a:gd name="connsiteX6" fmla="*/ 5979885 w 8519885"/>
              <a:gd name="connsiteY6" fmla="*/ 566058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857828 w 8519885"/>
              <a:gd name="connsiteY2" fmla="*/ 319315 h 1393372"/>
              <a:gd name="connsiteX3" fmla="*/ 2743200 w 8519885"/>
              <a:gd name="connsiteY3" fmla="*/ 319315 h 1393372"/>
              <a:gd name="connsiteX4" fmla="*/ 3701141 w 8519885"/>
              <a:gd name="connsiteY4" fmla="*/ 1088572 h 1393372"/>
              <a:gd name="connsiteX5" fmla="*/ 4963886 w 8519885"/>
              <a:gd name="connsiteY5" fmla="*/ 899886 h 1393372"/>
              <a:gd name="connsiteX6" fmla="*/ 5979885 w 8519885"/>
              <a:gd name="connsiteY6" fmla="*/ 566058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857828 w 8519885"/>
              <a:gd name="connsiteY2" fmla="*/ 319315 h 1393372"/>
              <a:gd name="connsiteX3" fmla="*/ 2438400 w 8519885"/>
              <a:gd name="connsiteY3" fmla="*/ 566058 h 1393372"/>
              <a:gd name="connsiteX4" fmla="*/ 3701141 w 8519885"/>
              <a:gd name="connsiteY4" fmla="*/ 1088572 h 1393372"/>
              <a:gd name="connsiteX5" fmla="*/ 4963886 w 8519885"/>
              <a:gd name="connsiteY5" fmla="*/ 899886 h 1393372"/>
              <a:gd name="connsiteX6" fmla="*/ 5979885 w 8519885"/>
              <a:gd name="connsiteY6" fmla="*/ 566058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596571 w 8519885"/>
              <a:gd name="connsiteY2" fmla="*/ 290287 h 1393372"/>
              <a:gd name="connsiteX3" fmla="*/ 2438400 w 8519885"/>
              <a:gd name="connsiteY3" fmla="*/ 566058 h 1393372"/>
              <a:gd name="connsiteX4" fmla="*/ 3701141 w 8519885"/>
              <a:gd name="connsiteY4" fmla="*/ 1088572 h 1393372"/>
              <a:gd name="connsiteX5" fmla="*/ 4963886 w 8519885"/>
              <a:gd name="connsiteY5" fmla="*/ 899886 h 1393372"/>
              <a:gd name="connsiteX6" fmla="*/ 5979885 w 8519885"/>
              <a:gd name="connsiteY6" fmla="*/ 566058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519885" h="1393372">
                <a:moveTo>
                  <a:pt x="0" y="0"/>
                </a:moveTo>
                <a:cubicBezTo>
                  <a:pt x="166914" y="65314"/>
                  <a:pt x="358019" y="111276"/>
                  <a:pt x="624114" y="159657"/>
                </a:cubicBezTo>
                <a:cubicBezTo>
                  <a:pt x="890209" y="208038"/>
                  <a:pt x="1294190" y="222554"/>
                  <a:pt x="1596571" y="290287"/>
                </a:cubicBezTo>
                <a:cubicBezTo>
                  <a:pt x="1898952" y="358020"/>
                  <a:pt x="2087639" y="433011"/>
                  <a:pt x="2438400" y="566058"/>
                </a:cubicBezTo>
                <a:cubicBezTo>
                  <a:pt x="2789161" y="699105"/>
                  <a:pt x="3280227" y="1032934"/>
                  <a:pt x="3701141" y="1088572"/>
                </a:cubicBezTo>
                <a:cubicBezTo>
                  <a:pt x="4122055" y="1144210"/>
                  <a:pt x="4584095" y="986972"/>
                  <a:pt x="4963886" y="899886"/>
                </a:cubicBezTo>
                <a:cubicBezTo>
                  <a:pt x="5343677" y="812800"/>
                  <a:pt x="5621866" y="687010"/>
                  <a:pt x="5979885" y="566058"/>
                </a:cubicBezTo>
                <a:cubicBezTo>
                  <a:pt x="6337904" y="445106"/>
                  <a:pt x="6785429" y="191106"/>
                  <a:pt x="7112000" y="174172"/>
                </a:cubicBezTo>
                <a:cubicBezTo>
                  <a:pt x="7438572" y="157239"/>
                  <a:pt x="7704667" y="261257"/>
                  <a:pt x="7939314" y="464457"/>
                </a:cubicBezTo>
                <a:cubicBezTo>
                  <a:pt x="8173961" y="667657"/>
                  <a:pt x="8447314" y="1279677"/>
                  <a:pt x="8519885" y="1393372"/>
                </a:cubicBezTo>
              </a:path>
            </a:pathLst>
          </a:custGeom>
          <a:noFill/>
          <a:ln>
            <a:solidFill>
              <a:schemeClr val="accent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1200"/>
          </a:p>
        </p:txBody>
      </p:sp>
      <p:sp>
        <p:nvSpPr>
          <p:cNvPr id="15" name="Полилиния 14"/>
          <p:cNvSpPr/>
          <p:nvPr userDrawn="1"/>
        </p:nvSpPr>
        <p:spPr>
          <a:xfrm rot="12100833">
            <a:off x="11313695" y="4615049"/>
            <a:ext cx="912795" cy="2170492"/>
          </a:xfrm>
          <a:custGeom>
            <a:avLst/>
            <a:gdLst>
              <a:gd name="connsiteX0" fmla="*/ 0 w 2522525"/>
              <a:gd name="connsiteY0" fmla="*/ 0 h 4739640"/>
              <a:gd name="connsiteX1" fmla="*/ 182880 w 2522525"/>
              <a:gd name="connsiteY1" fmla="*/ 350520 h 4739640"/>
              <a:gd name="connsiteX2" fmla="*/ 449580 w 2522525"/>
              <a:gd name="connsiteY2" fmla="*/ 640080 h 4739640"/>
              <a:gd name="connsiteX3" fmla="*/ 693420 w 2522525"/>
              <a:gd name="connsiteY3" fmla="*/ 830580 h 4739640"/>
              <a:gd name="connsiteX4" fmla="*/ 1051560 w 2522525"/>
              <a:gd name="connsiteY4" fmla="*/ 944880 h 4739640"/>
              <a:gd name="connsiteX5" fmla="*/ 1478280 w 2522525"/>
              <a:gd name="connsiteY5" fmla="*/ 937260 h 4739640"/>
              <a:gd name="connsiteX6" fmla="*/ 1783080 w 2522525"/>
              <a:gd name="connsiteY6" fmla="*/ 929640 h 4739640"/>
              <a:gd name="connsiteX7" fmla="*/ 2019300 w 2522525"/>
              <a:gd name="connsiteY7" fmla="*/ 1013460 h 4739640"/>
              <a:gd name="connsiteX8" fmla="*/ 2308860 w 2522525"/>
              <a:gd name="connsiteY8" fmla="*/ 1257300 h 4739640"/>
              <a:gd name="connsiteX9" fmla="*/ 2514600 w 2522525"/>
              <a:gd name="connsiteY9" fmla="*/ 1775460 h 4739640"/>
              <a:gd name="connsiteX10" fmla="*/ 2438400 w 2522525"/>
              <a:gd name="connsiteY10" fmla="*/ 2438400 h 4739640"/>
              <a:gd name="connsiteX11" fmla="*/ 2057400 w 2522525"/>
              <a:gd name="connsiteY11" fmla="*/ 2926080 h 4739640"/>
              <a:gd name="connsiteX12" fmla="*/ 1706880 w 2522525"/>
              <a:gd name="connsiteY12" fmla="*/ 3101340 h 4739640"/>
              <a:gd name="connsiteX13" fmla="*/ 1280160 w 2522525"/>
              <a:gd name="connsiteY13" fmla="*/ 3451860 h 4739640"/>
              <a:gd name="connsiteX14" fmla="*/ 731520 w 2522525"/>
              <a:gd name="connsiteY14" fmla="*/ 4267200 h 4739640"/>
              <a:gd name="connsiteX15" fmla="*/ 487680 w 2522525"/>
              <a:gd name="connsiteY15" fmla="*/ 4739640 h 4739640"/>
              <a:gd name="connsiteX0" fmla="*/ 0 w 2522525"/>
              <a:gd name="connsiteY0" fmla="*/ 0 h 4421756"/>
              <a:gd name="connsiteX1" fmla="*/ 182880 w 2522525"/>
              <a:gd name="connsiteY1" fmla="*/ 350520 h 4421756"/>
              <a:gd name="connsiteX2" fmla="*/ 449580 w 2522525"/>
              <a:gd name="connsiteY2" fmla="*/ 640080 h 4421756"/>
              <a:gd name="connsiteX3" fmla="*/ 693420 w 2522525"/>
              <a:gd name="connsiteY3" fmla="*/ 830580 h 4421756"/>
              <a:gd name="connsiteX4" fmla="*/ 1051560 w 2522525"/>
              <a:gd name="connsiteY4" fmla="*/ 944880 h 4421756"/>
              <a:gd name="connsiteX5" fmla="*/ 1478280 w 2522525"/>
              <a:gd name="connsiteY5" fmla="*/ 937260 h 4421756"/>
              <a:gd name="connsiteX6" fmla="*/ 1783080 w 2522525"/>
              <a:gd name="connsiteY6" fmla="*/ 929640 h 4421756"/>
              <a:gd name="connsiteX7" fmla="*/ 2019300 w 2522525"/>
              <a:gd name="connsiteY7" fmla="*/ 1013460 h 4421756"/>
              <a:gd name="connsiteX8" fmla="*/ 2308860 w 2522525"/>
              <a:gd name="connsiteY8" fmla="*/ 1257300 h 4421756"/>
              <a:gd name="connsiteX9" fmla="*/ 2514600 w 2522525"/>
              <a:gd name="connsiteY9" fmla="*/ 1775460 h 4421756"/>
              <a:gd name="connsiteX10" fmla="*/ 2438400 w 2522525"/>
              <a:gd name="connsiteY10" fmla="*/ 2438400 h 4421756"/>
              <a:gd name="connsiteX11" fmla="*/ 2057400 w 2522525"/>
              <a:gd name="connsiteY11" fmla="*/ 2926080 h 4421756"/>
              <a:gd name="connsiteX12" fmla="*/ 1706880 w 2522525"/>
              <a:gd name="connsiteY12" fmla="*/ 3101340 h 4421756"/>
              <a:gd name="connsiteX13" fmla="*/ 1280160 w 2522525"/>
              <a:gd name="connsiteY13" fmla="*/ 3451860 h 4421756"/>
              <a:gd name="connsiteX14" fmla="*/ 731520 w 2522525"/>
              <a:gd name="connsiteY14" fmla="*/ 4267200 h 4421756"/>
              <a:gd name="connsiteX15" fmla="*/ 659709 w 2522525"/>
              <a:gd name="connsiteY15" fmla="*/ 4421756 h 4421756"/>
              <a:gd name="connsiteX0" fmla="*/ 0 w 2417609"/>
              <a:gd name="connsiteY0" fmla="*/ 54145 h 4076386"/>
              <a:gd name="connsiteX1" fmla="*/ 77964 w 2417609"/>
              <a:gd name="connsiteY1" fmla="*/ 5150 h 4076386"/>
              <a:gd name="connsiteX2" fmla="*/ 344664 w 2417609"/>
              <a:gd name="connsiteY2" fmla="*/ 294710 h 4076386"/>
              <a:gd name="connsiteX3" fmla="*/ 588504 w 2417609"/>
              <a:gd name="connsiteY3" fmla="*/ 485210 h 4076386"/>
              <a:gd name="connsiteX4" fmla="*/ 946644 w 2417609"/>
              <a:gd name="connsiteY4" fmla="*/ 599510 h 4076386"/>
              <a:gd name="connsiteX5" fmla="*/ 1373364 w 2417609"/>
              <a:gd name="connsiteY5" fmla="*/ 591890 h 4076386"/>
              <a:gd name="connsiteX6" fmla="*/ 1678164 w 2417609"/>
              <a:gd name="connsiteY6" fmla="*/ 584270 h 4076386"/>
              <a:gd name="connsiteX7" fmla="*/ 1914384 w 2417609"/>
              <a:gd name="connsiteY7" fmla="*/ 668090 h 4076386"/>
              <a:gd name="connsiteX8" fmla="*/ 2203944 w 2417609"/>
              <a:gd name="connsiteY8" fmla="*/ 911930 h 4076386"/>
              <a:gd name="connsiteX9" fmla="*/ 2409684 w 2417609"/>
              <a:gd name="connsiteY9" fmla="*/ 1430090 h 4076386"/>
              <a:gd name="connsiteX10" fmla="*/ 2333484 w 2417609"/>
              <a:gd name="connsiteY10" fmla="*/ 2093030 h 4076386"/>
              <a:gd name="connsiteX11" fmla="*/ 1952484 w 2417609"/>
              <a:gd name="connsiteY11" fmla="*/ 2580710 h 4076386"/>
              <a:gd name="connsiteX12" fmla="*/ 1601964 w 2417609"/>
              <a:gd name="connsiteY12" fmla="*/ 2755970 h 4076386"/>
              <a:gd name="connsiteX13" fmla="*/ 1175244 w 2417609"/>
              <a:gd name="connsiteY13" fmla="*/ 3106490 h 4076386"/>
              <a:gd name="connsiteX14" fmla="*/ 626604 w 2417609"/>
              <a:gd name="connsiteY14" fmla="*/ 3921830 h 4076386"/>
              <a:gd name="connsiteX15" fmla="*/ 554793 w 2417609"/>
              <a:gd name="connsiteY15" fmla="*/ 4076386 h 4076386"/>
              <a:gd name="connsiteX0" fmla="*/ 1 w 3142530"/>
              <a:gd name="connsiteY0" fmla="*/ 0 h 4244231"/>
              <a:gd name="connsiteX1" fmla="*/ 802885 w 3142530"/>
              <a:gd name="connsiteY1" fmla="*/ 172995 h 4244231"/>
              <a:gd name="connsiteX2" fmla="*/ 1069585 w 3142530"/>
              <a:gd name="connsiteY2" fmla="*/ 462555 h 4244231"/>
              <a:gd name="connsiteX3" fmla="*/ 1313425 w 3142530"/>
              <a:gd name="connsiteY3" fmla="*/ 653055 h 4244231"/>
              <a:gd name="connsiteX4" fmla="*/ 1671565 w 3142530"/>
              <a:gd name="connsiteY4" fmla="*/ 767355 h 4244231"/>
              <a:gd name="connsiteX5" fmla="*/ 2098285 w 3142530"/>
              <a:gd name="connsiteY5" fmla="*/ 759735 h 4244231"/>
              <a:gd name="connsiteX6" fmla="*/ 2403085 w 3142530"/>
              <a:gd name="connsiteY6" fmla="*/ 752115 h 4244231"/>
              <a:gd name="connsiteX7" fmla="*/ 2639305 w 3142530"/>
              <a:gd name="connsiteY7" fmla="*/ 835935 h 4244231"/>
              <a:gd name="connsiteX8" fmla="*/ 2928865 w 3142530"/>
              <a:gd name="connsiteY8" fmla="*/ 1079775 h 4244231"/>
              <a:gd name="connsiteX9" fmla="*/ 3134605 w 3142530"/>
              <a:gd name="connsiteY9" fmla="*/ 1597935 h 4244231"/>
              <a:gd name="connsiteX10" fmla="*/ 3058405 w 3142530"/>
              <a:gd name="connsiteY10" fmla="*/ 2260875 h 4244231"/>
              <a:gd name="connsiteX11" fmla="*/ 2677405 w 3142530"/>
              <a:gd name="connsiteY11" fmla="*/ 2748555 h 4244231"/>
              <a:gd name="connsiteX12" fmla="*/ 2326885 w 3142530"/>
              <a:gd name="connsiteY12" fmla="*/ 2923815 h 4244231"/>
              <a:gd name="connsiteX13" fmla="*/ 1900165 w 3142530"/>
              <a:gd name="connsiteY13" fmla="*/ 3274335 h 4244231"/>
              <a:gd name="connsiteX14" fmla="*/ 1351525 w 3142530"/>
              <a:gd name="connsiteY14" fmla="*/ 4089675 h 4244231"/>
              <a:gd name="connsiteX15" fmla="*/ 1279714 w 3142530"/>
              <a:gd name="connsiteY15" fmla="*/ 4244231 h 4244231"/>
              <a:gd name="connsiteX0" fmla="*/ 0 w 2339645"/>
              <a:gd name="connsiteY0" fmla="*/ 0 h 4071236"/>
              <a:gd name="connsiteX1" fmla="*/ 266700 w 2339645"/>
              <a:gd name="connsiteY1" fmla="*/ 289560 h 4071236"/>
              <a:gd name="connsiteX2" fmla="*/ 510540 w 2339645"/>
              <a:gd name="connsiteY2" fmla="*/ 480060 h 4071236"/>
              <a:gd name="connsiteX3" fmla="*/ 868680 w 2339645"/>
              <a:gd name="connsiteY3" fmla="*/ 594360 h 4071236"/>
              <a:gd name="connsiteX4" fmla="*/ 1295400 w 2339645"/>
              <a:gd name="connsiteY4" fmla="*/ 586740 h 4071236"/>
              <a:gd name="connsiteX5" fmla="*/ 1600200 w 2339645"/>
              <a:gd name="connsiteY5" fmla="*/ 579120 h 4071236"/>
              <a:gd name="connsiteX6" fmla="*/ 1836420 w 2339645"/>
              <a:gd name="connsiteY6" fmla="*/ 662940 h 4071236"/>
              <a:gd name="connsiteX7" fmla="*/ 2125980 w 2339645"/>
              <a:gd name="connsiteY7" fmla="*/ 906780 h 4071236"/>
              <a:gd name="connsiteX8" fmla="*/ 2331720 w 2339645"/>
              <a:gd name="connsiteY8" fmla="*/ 1424940 h 4071236"/>
              <a:gd name="connsiteX9" fmla="*/ 2255520 w 2339645"/>
              <a:gd name="connsiteY9" fmla="*/ 2087880 h 4071236"/>
              <a:gd name="connsiteX10" fmla="*/ 1874520 w 2339645"/>
              <a:gd name="connsiteY10" fmla="*/ 2575560 h 4071236"/>
              <a:gd name="connsiteX11" fmla="*/ 1524000 w 2339645"/>
              <a:gd name="connsiteY11" fmla="*/ 2750820 h 4071236"/>
              <a:gd name="connsiteX12" fmla="*/ 1097280 w 2339645"/>
              <a:gd name="connsiteY12" fmla="*/ 3101340 h 4071236"/>
              <a:gd name="connsiteX13" fmla="*/ 548640 w 2339645"/>
              <a:gd name="connsiteY13" fmla="*/ 3916680 h 4071236"/>
              <a:gd name="connsiteX14" fmla="*/ 476829 w 2339645"/>
              <a:gd name="connsiteY14" fmla="*/ 4071236 h 4071236"/>
              <a:gd name="connsiteX0" fmla="*/ 0 w 2072945"/>
              <a:gd name="connsiteY0" fmla="*/ -1 h 3781675"/>
              <a:gd name="connsiteX1" fmla="*/ 243840 w 2072945"/>
              <a:gd name="connsiteY1" fmla="*/ 190499 h 3781675"/>
              <a:gd name="connsiteX2" fmla="*/ 601980 w 2072945"/>
              <a:gd name="connsiteY2" fmla="*/ 304799 h 3781675"/>
              <a:gd name="connsiteX3" fmla="*/ 1028700 w 2072945"/>
              <a:gd name="connsiteY3" fmla="*/ 297179 h 3781675"/>
              <a:gd name="connsiteX4" fmla="*/ 1333500 w 2072945"/>
              <a:gd name="connsiteY4" fmla="*/ 289559 h 3781675"/>
              <a:gd name="connsiteX5" fmla="*/ 1569720 w 2072945"/>
              <a:gd name="connsiteY5" fmla="*/ 373379 h 3781675"/>
              <a:gd name="connsiteX6" fmla="*/ 1859280 w 2072945"/>
              <a:gd name="connsiteY6" fmla="*/ 617219 h 3781675"/>
              <a:gd name="connsiteX7" fmla="*/ 2065020 w 2072945"/>
              <a:gd name="connsiteY7" fmla="*/ 1135379 h 3781675"/>
              <a:gd name="connsiteX8" fmla="*/ 1988820 w 2072945"/>
              <a:gd name="connsiteY8" fmla="*/ 1798319 h 3781675"/>
              <a:gd name="connsiteX9" fmla="*/ 1607820 w 2072945"/>
              <a:gd name="connsiteY9" fmla="*/ 2285999 h 3781675"/>
              <a:gd name="connsiteX10" fmla="*/ 1257300 w 2072945"/>
              <a:gd name="connsiteY10" fmla="*/ 2461259 h 3781675"/>
              <a:gd name="connsiteX11" fmla="*/ 830580 w 2072945"/>
              <a:gd name="connsiteY11" fmla="*/ 2811779 h 3781675"/>
              <a:gd name="connsiteX12" fmla="*/ 281940 w 2072945"/>
              <a:gd name="connsiteY12" fmla="*/ 3627119 h 3781675"/>
              <a:gd name="connsiteX13" fmla="*/ 210129 w 2072945"/>
              <a:gd name="connsiteY13" fmla="*/ 3781675 h 3781675"/>
              <a:gd name="connsiteX0" fmla="*/ 0 w 2072945"/>
              <a:gd name="connsiteY0" fmla="*/ 0 h 3781676"/>
              <a:gd name="connsiteX1" fmla="*/ 243840 w 2072945"/>
              <a:gd name="connsiteY1" fmla="*/ 190500 h 3781676"/>
              <a:gd name="connsiteX2" fmla="*/ 601980 w 2072945"/>
              <a:gd name="connsiteY2" fmla="*/ 304800 h 3781676"/>
              <a:gd name="connsiteX3" fmla="*/ 1028700 w 2072945"/>
              <a:gd name="connsiteY3" fmla="*/ 297180 h 3781676"/>
              <a:gd name="connsiteX4" fmla="*/ 1333500 w 2072945"/>
              <a:gd name="connsiteY4" fmla="*/ 289560 h 3781676"/>
              <a:gd name="connsiteX5" fmla="*/ 1569720 w 2072945"/>
              <a:gd name="connsiteY5" fmla="*/ 373380 h 3781676"/>
              <a:gd name="connsiteX6" fmla="*/ 1859280 w 2072945"/>
              <a:gd name="connsiteY6" fmla="*/ 617220 h 3781676"/>
              <a:gd name="connsiteX7" fmla="*/ 2065020 w 2072945"/>
              <a:gd name="connsiteY7" fmla="*/ 1135380 h 3781676"/>
              <a:gd name="connsiteX8" fmla="*/ 1988820 w 2072945"/>
              <a:gd name="connsiteY8" fmla="*/ 1798320 h 3781676"/>
              <a:gd name="connsiteX9" fmla="*/ 1607820 w 2072945"/>
              <a:gd name="connsiteY9" fmla="*/ 2286000 h 3781676"/>
              <a:gd name="connsiteX10" fmla="*/ 1257300 w 2072945"/>
              <a:gd name="connsiteY10" fmla="*/ 2461260 h 3781676"/>
              <a:gd name="connsiteX11" fmla="*/ 958982 w 2072945"/>
              <a:gd name="connsiteY11" fmla="*/ 2661124 h 3781676"/>
              <a:gd name="connsiteX12" fmla="*/ 830580 w 2072945"/>
              <a:gd name="connsiteY12" fmla="*/ 2811780 h 3781676"/>
              <a:gd name="connsiteX13" fmla="*/ 281940 w 2072945"/>
              <a:gd name="connsiteY13" fmla="*/ 3627120 h 3781676"/>
              <a:gd name="connsiteX14" fmla="*/ 210129 w 2072945"/>
              <a:gd name="connsiteY14" fmla="*/ 3781676 h 3781676"/>
              <a:gd name="connsiteX0" fmla="*/ 0 w 2072945"/>
              <a:gd name="connsiteY0" fmla="*/ 0 h 4038894"/>
              <a:gd name="connsiteX1" fmla="*/ 243840 w 2072945"/>
              <a:gd name="connsiteY1" fmla="*/ 190500 h 4038894"/>
              <a:gd name="connsiteX2" fmla="*/ 601980 w 2072945"/>
              <a:gd name="connsiteY2" fmla="*/ 304800 h 4038894"/>
              <a:gd name="connsiteX3" fmla="*/ 1028700 w 2072945"/>
              <a:gd name="connsiteY3" fmla="*/ 297180 h 4038894"/>
              <a:gd name="connsiteX4" fmla="*/ 1333500 w 2072945"/>
              <a:gd name="connsiteY4" fmla="*/ 289560 h 4038894"/>
              <a:gd name="connsiteX5" fmla="*/ 1569720 w 2072945"/>
              <a:gd name="connsiteY5" fmla="*/ 373380 h 4038894"/>
              <a:gd name="connsiteX6" fmla="*/ 1859280 w 2072945"/>
              <a:gd name="connsiteY6" fmla="*/ 617220 h 4038894"/>
              <a:gd name="connsiteX7" fmla="*/ 2065020 w 2072945"/>
              <a:gd name="connsiteY7" fmla="*/ 1135380 h 4038894"/>
              <a:gd name="connsiteX8" fmla="*/ 1988820 w 2072945"/>
              <a:gd name="connsiteY8" fmla="*/ 1798320 h 4038894"/>
              <a:gd name="connsiteX9" fmla="*/ 1607820 w 2072945"/>
              <a:gd name="connsiteY9" fmla="*/ 2286000 h 4038894"/>
              <a:gd name="connsiteX10" fmla="*/ 1257300 w 2072945"/>
              <a:gd name="connsiteY10" fmla="*/ 2461260 h 4038894"/>
              <a:gd name="connsiteX11" fmla="*/ 958982 w 2072945"/>
              <a:gd name="connsiteY11" fmla="*/ 2661124 h 4038894"/>
              <a:gd name="connsiteX12" fmla="*/ 830580 w 2072945"/>
              <a:gd name="connsiteY12" fmla="*/ 2811780 h 4038894"/>
              <a:gd name="connsiteX13" fmla="*/ 281940 w 2072945"/>
              <a:gd name="connsiteY13" fmla="*/ 3627120 h 4038894"/>
              <a:gd name="connsiteX14" fmla="*/ 645569 w 2072945"/>
              <a:gd name="connsiteY14" fmla="*/ 4038895 h 4038894"/>
              <a:gd name="connsiteX0" fmla="*/ 0 w 2072945"/>
              <a:gd name="connsiteY0" fmla="*/ 0 h 4038895"/>
              <a:gd name="connsiteX1" fmla="*/ 243840 w 2072945"/>
              <a:gd name="connsiteY1" fmla="*/ 190500 h 4038895"/>
              <a:gd name="connsiteX2" fmla="*/ 601980 w 2072945"/>
              <a:gd name="connsiteY2" fmla="*/ 304800 h 4038895"/>
              <a:gd name="connsiteX3" fmla="*/ 1028700 w 2072945"/>
              <a:gd name="connsiteY3" fmla="*/ 297180 h 4038895"/>
              <a:gd name="connsiteX4" fmla="*/ 1333500 w 2072945"/>
              <a:gd name="connsiteY4" fmla="*/ 289560 h 4038895"/>
              <a:gd name="connsiteX5" fmla="*/ 1569720 w 2072945"/>
              <a:gd name="connsiteY5" fmla="*/ 373380 h 4038895"/>
              <a:gd name="connsiteX6" fmla="*/ 1859280 w 2072945"/>
              <a:gd name="connsiteY6" fmla="*/ 617220 h 4038895"/>
              <a:gd name="connsiteX7" fmla="*/ 2065020 w 2072945"/>
              <a:gd name="connsiteY7" fmla="*/ 1135380 h 4038895"/>
              <a:gd name="connsiteX8" fmla="*/ 1988820 w 2072945"/>
              <a:gd name="connsiteY8" fmla="*/ 1798320 h 4038895"/>
              <a:gd name="connsiteX9" fmla="*/ 1607820 w 2072945"/>
              <a:gd name="connsiteY9" fmla="*/ 2286000 h 4038895"/>
              <a:gd name="connsiteX10" fmla="*/ 1257300 w 2072945"/>
              <a:gd name="connsiteY10" fmla="*/ 2461260 h 4038895"/>
              <a:gd name="connsiteX11" fmla="*/ 958982 w 2072945"/>
              <a:gd name="connsiteY11" fmla="*/ 2661124 h 4038895"/>
              <a:gd name="connsiteX12" fmla="*/ 830580 w 2072945"/>
              <a:gd name="connsiteY12" fmla="*/ 2811780 h 4038895"/>
              <a:gd name="connsiteX13" fmla="*/ 848616 w 2072945"/>
              <a:gd name="connsiteY13" fmla="*/ 3579372 h 4038895"/>
              <a:gd name="connsiteX14" fmla="*/ 645569 w 2072945"/>
              <a:gd name="connsiteY14" fmla="*/ 4038895 h 4038895"/>
              <a:gd name="connsiteX0" fmla="*/ 0 w 2072945"/>
              <a:gd name="connsiteY0" fmla="*/ 0 h 3922433"/>
              <a:gd name="connsiteX1" fmla="*/ 243840 w 2072945"/>
              <a:gd name="connsiteY1" fmla="*/ 190500 h 3922433"/>
              <a:gd name="connsiteX2" fmla="*/ 601980 w 2072945"/>
              <a:gd name="connsiteY2" fmla="*/ 304800 h 3922433"/>
              <a:gd name="connsiteX3" fmla="*/ 1028700 w 2072945"/>
              <a:gd name="connsiteY3" fmla="*/ 297180 h 3922433"/>
              <a:gd name="connsiteX4" fmla="*/ 1333500 w 2072945"/>
              <a:gd name="connsiteY4" fmla="*/ 289560 h 3922433"/>
              <a:gd name="connsiteX5" fmla="*/ 1569720 w 2072945"/>
              <a:gd name="connsiteY5" fmla="*/ 373380 h 3922433"/>
              <a:gd name="connsiteX6" fmla="*/ 1859280 w 2072945"/>
              <a:gd name="connsiteY6" fmla="*/ 617220 h 3922433"/>
              <a:gd name="connsiteX7" fmla="*/ 2065020 w 2072945"/>
              <a:gd name="connsiteY7" fmla="*/ 1135380 h 3922433"/>
              <a:gd name="connsiteX8" fmla="*/ 1988820 w 2072945"/>
              <a:gd name="connsiteY8" fmla="*/ 1798320 h 3922433"/>
              <a:gd name="connsiteX9" fmla="*/ 1607820 w 2072945"/>
              <a:gd name="connsiteY9" fmla="*/ 2286000 h 3922433"/>
              <a:gd name="connsiteX10" fmla="*/ 1257300 w 2072945"/>
              <a:gd name="connsiteY10" fmla="*/ 2461260 h 3922433"/>
              <a:gd name="connsiteX11" fmla="*/ 958982 w 2072945"/>
              <a:gd name="connsiteY11" fmla="*/ 2661124 h 3922433"/>
              <a:gd name="connsiteX12" fmla="*/ 830580 w 2072945"/>
              <a:gd name="connsiteY12" fmla="*/ 2811780 h 3922433"/>
              <a:gd name="connsiteX13" fmla="*/ 848616 w 2072945"/>
              <a:gd name="connsiteY13" fmla="*/ 3579372 h 3922433"/>
              <a:gd name="connsiteX14" fmla="*/ 894508 w 2072945"/>
              <a:gd name="connsiteY14" fmla="*/ 3922433 h 3922433"/>
              <a:gd name="connsiteX0" fmla="*/ 0 w 2072945"/>
              <a:gd name="connsiteY0" fmla="*/ 0 h 3922433"/>
              <a:gd name="connsiteX1" fmla="*/ 243840 w 2072945"/>
              <a:gd name="connsiteY1" fmla="*/ 190500 h 3922433"/>
              <a:gd name="connsiteX2" fmla="*/ 601980 w 2072945"/>
              <a:gd name="connsiteY2" fmla="*/ 304800 h 3922433"/>
              <a:gd name="connsiteX3" fmla="*/ 1028700 w 2072945"/>
              <a:gd name="connsiteY3" fmla="*/ 297180 h 3922433"/>
              <a:gd name="connsiteX4" fmla="*/ 1333500 w 2072945"/>
              <a:gd name="connsiteY4" fmla="*/ 289560 h 3922433"/>
              <a:gd name="connsiteX5" fmla="*/ 1569720 w 2072945"/>
              <a:gd name="connsiteY5" fmla="*/ 373380 h 3922433"/>
              <a:gd name="connsiteX6" fmla="*/ 1859280 w 2072945"/>
              <a:gd name="connsiteY6" fmla="*/ 617220 h 3922433"/>
              <a:gd name="connsiteX7" fmla="*/ 2065020 w 2072945"/>
              <a:gd name="connsiteY7" fmla="*/ 1135380 h 3922433"/>
              <a:gd name="connsiteX8" fmla="*/ 1988820 w 2072945"/>
              <a:gd name="connsiteY8" fmla="*/ 1798320 h 3922433"/>
              <a:gd name="connsiteX9" fmla="*/ 1607820 w 2072945"/>
              <a:gd name="connsiteY9" fmla="*/ 2286000 h 3922433"/>
              <a:gd name="connsiteX10" fmla="*/ 1257300 w 2072945"/>
              <a:gd name="connsiteY10" fmla="*/ 2461260 h 3922433"/>
              <a:gd name="connsiteX11" fmla="*/ 958982 w 2072945"/>
              <a:gd name="connsiteY11" fmla="*/ 2661124 h 3922433"/>
              <a:gd name="connsiteX12" fmla="*/ 830580 w 2072945"/>
              <a:gd name="connsiteY12" fmla="*/ 2811780 h 3922433"/>
              <a:gd name="connsiteX13" fmla="*/ 894508 w 2072945"/>
              <a:gd name="connsiteY13" fmla="*/ 3922433 h 3922433"/>
              <a:gd name="connsiteX0" fmla="*/ 0 w 2072945"/>
              <a:gd name="connsiteY0" fmla="*/ 0 h 3922433"/>
              <a:gd name="connsiteX1" fmla="*/ 243840 w 2072945"/>
              <a:gd name="connsiteY1" fmla="*/ 190500 h 3922433"/>
              <a:gd name="connsiteX2" fmla="*/ 601980 w 2072945"/>
              <a:gd name="connsiteY2" fmla="*/ 304800 h 3922433"/>
              <a:gd name="connsiteX3" fmla="*/ 1028700 w 2072945"/>
              <a:gd name="connsiteY3" fmla="*/ 297180 h 3922433"/>
              <a:gd name="connsiteX4" fmla="*/ 1333500 w 2072945"/>
              <a:gd name="connsiteY4" fmla="*/ 289560 h 3922433"/>
              <a:gd name="connsiteX5" fmla="*/ 1569720 w 2072945"/>
              <a:gd name="connsiteY5" fmla="*/ 373380 h 3922433"/>
              <a:gd name="connsiteX6" fmla="*/ 1859280 w 2072945"/>
              <a:gd name="connsiteY6" fmla="*/ 617220 h 3922433"/>
              <a:gd name="connsiteX7" fmla="*/ 2065020 w 2072945"/>
              <a:gd name="connsiteY7" fmla="*/ 1135380 h 3922433"/>
              <a:gd name="connsiteX8" fmla="*/ 1988820 w 2072945"/>
              <a:gd name="connsiteY8" fmla="*/ 1798320 h 3922433"/>
              <a:gd name="connsiteX9" fmla="*/ 1607820 w 2072945"/>
              <a:gd name="connsiteY9" fmla="*/ 2286000 h 3922433"/>
              <a:gd name="connsiteX10" fmla="*/ 1257300 w 2072945"/>
              <a:gd name="connsiteY10" fmla="*/ 2461260 h 3922433"/>
              <a:gd name="connsiteX11" fmla="*/ 958982 w 2072945"/>
              <a:gd name="connsiteY11" fmla="*/ 2661124 h 3922433"/>
              <a:gd name="connsiteX12" fmla="*/ 833762 w 2072945"/>
              <a:gd name="connsiteY12" fmla="*/ 3149437 h 3922433"/>
              <a:gd name="connsiteX13" fmla="*/ 894508 w 2072945"/>
              <a:gd name="connsiteY13" fmla="*/ 3922433 h 3922433"/>
              <a:gd name="connsiteX0" fmla="*/ 0 w 2072945"/>
              <a:gd name="connsiteY0" fmla="*/ 0 h 3922433"/>
              <a:gd name="connsiteX1" fmla="*/ 243840 w 2072945"/>
              <a:gd name="connsiteY1" fmla="*/ 190500 h 3922433"/>
              <a:gd name="connsiteX2" fmla="*/ 601980 w 2072945"/>
              <a:gd name="connsiteY2" fmla="*/ 304800 h 3922433"/>
              <a:gd name="connsiteX3" fmla="*/ 1028700 w 2072945"/>
              <a:gd name="connsiteY3" fmla="*/ 297180 h 3922433"/>
              <a:gd name="connsiteX4" fmla="*/ 1333500 w 2072945"/>
              <a:gd name="connsiteY4" fmla="*/ 289560 h 3922433"/>
              <a:gd name="connsiteX5" fmla="*/ 1569720 w 2072945"/>
              <a:gd name="connsiteY5" fmla="*/ 373380 h 3922433"/>
              <a:gd name="connsiteX6" fmla="*/ 1859280 w 2072945"/>
              <a:gd name="connsiteY6" fmla="*/ 617220 h 3922433"/>
              <a:gd name="connsiteX7" fmla="*/ 2065020 w 2072945"/>
              <a:gd name="connsiteY7" fmla="*/ 1135380 h 3922433"/>
              <a:gd name="connsiteX8" fmla="*/ 1988820 w 2072945"/>
              <a:gd name="connsiteY8" fmla="*/ 1798320 h 3922433"/>
              <a:gd name="connsiteX9" fmla="*/ 1607820 w 2072945"/>
              <a:gd name="connsiteY9" fmla="*/ 2286000 h 3922433"/>
              <a:gd name="connsiteX10" fmla="*/ 1261477 w 2072945"/>
              <a:gd name="connsiteY10" fmla="*/ 2422307 h 3922433"/>
              <a:gd name="connsiteX11" fmla="*/ 958982 w 2072945"/>
              <a:gd name="connsiteY11" fmla="*/ 2661124 h 3922433"/>
              <a:gd name="connsiteX12" fmla="*/ 833762 w 2072945"/>
              <a:gd name="connsiteY12" fmla="*/ 3149437 h 3922433"/>
              <a:gd name="connsiteX13" fmla="*/ 894508 w 2072945"/>
              <a:gd name="connsiteY13" fmla="*/ 3922433 h 3922433"/>
              <a:gd name="connsiteX0" fmla="*/ 0 w 2070572"/>
              <a:gd name="connsiteY0" fmla="*/ 0 h 3922433"/>
              <a:gd name="connsiteX1" fmla="*/ 243840 w 2070572"/>
              <a:gd name="connsiteY1" fmla="*/ 190500 h 3922433"/>
              <a:gd name="connsiteX2" fmla="*/ 601980 w 2070572"/>
              <a:gd name="connsiteY2" fmla="*/ 304800 h 3922433"/>
              <a:gd name="connsiteX3" fmla="*/ 1028700 w 2070572"/>
              <a:gd name="connsiteY3" fmla="*/ 297180 h 3922433"/>
              <a:gd name="connsiteX4" fmla="*/ 1333500 w 2070572"/>
              <a:gd name="connsiteY4" fmla="*/ 289560 h 3922433"/>
              <a:gd name="connsiteX5" fmla="*/ 1569720 w 2070572"/>
              <a:gd name="connsiteY5" fmla="*/ 373380 h 3922433"/>
              <a:gd name="connsiteX6" fmla="*/ 1859280 w 2070572"/>
              <a:gd name="connsiteY6" fmla="*/ 617220 h 3922433"/>
              <a:gd name="connsiteX7" fmla="*/ 2065020 w 2070572"/>
              <a:gd name="connsiteY7" fmla="*/ 1135380 h 3922433"/>
              <a:gd name="connsiteX8" fmla="*/ 1988820 w 2070572"/>
              <a:gd name="connsiteY8" fmla="*/ 1798320 h 3922433"/>
              <a:gd name="connsiteX9" fmla="*/ 1746665 w 2070572"/>
              <a:gd name="connsiteY9" fmla="*/ 2185587 h 3922433"/>
              <a:gd name="connsiteX10" fmla="*/ 1261477 w 2070572"/>
              <a:gd name="connsiteY10" fmla="*/ 2422307 h 3922433"/>
              <a:gd name="connsiteX11" fmla="*/ 958982 w 2070572"/>
              <a:gd name="connsiteY11" fmla="*/ 2661124 h 3922433"/>
              <a:gd name="connsiteX12" fmla="*/ 833762 w 2070572"/>
              <a:gd name="connsiteY12" fmla="*/ 3149437 h 3922433"/>
              <a:gd name="connsiteX13" fmla="*/ 894508 w 2070572"/>
              <a:gd name="connsiteY13" fmla="*/ 3922433 h 3922433"/>
              <a:gd name="connsiteX0" fmla="*/ 0 w 2070572"/>
              <a:gd name="connsiteY0" fmla="*/ 0 h 3922433"/>
              <a:gd name="connsiteX1" fmla="*/ 243840 w 2070572"/>
              <a:gd name="connsiteY1" fmla="*/ 190500 h 3922433"/>
              <a:gd name="connsiteX2" fmla="*/ 601980 w 2070572"/>
              <a:gd name="connsiteY2" fmla="*/ 304800 h 3922433"/>
              <a:gd name="connsiteX3" fmla="*/ 1028700 w 2070572"/>
              <a:gd name="connsiteY3" fmla="*/ 297180 h 3922433"/>
              <a:gd name="connsiteX4" fmla="*/ 1333500 w 2070572"/>
              <a:gd name="connsiteY4" fmla="*/ 289560 h 3922433"/>
              <a:gd name="connsiteX5" fmla="*/ 1569720 w 2070572"/>
              <a:gd name="connsiteY5" fmla="*/ 373380 h 3922433"/>
              <a:gd name="connsiteX6" fmla="*/ 1859280 w 2070572"/>
              <a:gd name="connsiteY6" fmla="*/ 617220 h 3922433"/>
              <a:gd name="connsiteX7" fmla="*/ 2065020 w 2070572"/>
              <a:gd name="connsiteY7" fmla="*/ 1135380 h 3922433"/>
              <a:gd name="connsiteX8" fmla="*/ 1988820 w 2070572"/>
              <a:gd name="connsiteY8" fmla="*/ 1798320 h 3922433"/>
              <a:gd name="connsiteX9" fmla="*/ 1746665 w 2070572"/>
              <a:gd name="connsiteY9" fmla="*/ 2185587 h 3922433"/>
              <a:gd name="connsiteX10" fmla="*/ 1171220 w 2070572"/>
              <a:gd name="connsiteY10" fmla="*/ 2500279 h 3922433"/>
              <a:gd name="connsiteX11" fmla="*/ 958982 w 2070572"/>
              <a:gd name="connsiteY11" fmla="*/ 2661124 h 3922433"/>
              <a:gd name="connsiteX12" fmla="*/ 833762 w 2070572"/>
              <a:gd name="connsiteY12" fmla="*/ 3149437 h 3922433"/>
              <a:gd name="connsiteX13" fmla="*/ 894508 w 2070572"/>
              <a:gd name="connsiteY13" fmla="*/ 3922433 h 3922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070572" h="3922433">
                <a:moveTo>
                  <a:pt x="0" y="0"/>
                </a:moveTo>
                <a:cubicBezTo>
                  <a:pt x="85090" y="80010"/>
                  <a:pt x="143510" y="139700"/>
                  <a:pt x="243840" y="190500"/>
                </a:cubicBezTo>
                <a:cubicBezTo>
                  <a:pt x="344170" y="241300"/>
                  <a:pt x="471170" y="287020"/>
                  <a:pt x="601980" y="304800"/>
                </a:cubicBezTo>
                <a:cubicBezTo>
                  <a:pt x="732790" y="322580"/>
                  <a:pt x="1028700" y="297180"/>
                  <a:pt x="1028700" y="297180"/>
                </a:cubicBezTo>
                <a:cubicBezTo>
                  <a:pt x="1150620" y="294640"/>
                  <a:pt x="1243330" y="276860"/>
                  <a:pt x="1333500" y="289560"/>
                </a:cubicBezTo>
                <a:cubicBezTo>
                  <a:pt x="1423670" y="302260"/>
                  <a:pt x="1482090" y="318770"/>
                  <a:pt x="1569720" y="373380"/>
                </a:cubicBezTo>
                <a:cubicBezTo>
                  <a:pt x="1657350" y="427990"/>
                  <a:pt x="1776730" y="490220"/>
                  <a:pt x="1859280" y="617220"/>
                </a:cubicBezTo>
                <a:cubicBezTo>
                  <a:pt x="1941830" y="744220"/>
                  <a:pt x="2043430" y="938530"/>
                  <a:pt x="2065020" y="1135380"/>
                </a:cubicBezTo>
                <a:cubicBezTo>
                  <a:pt x="2086610" y="1332230"/>
                  <a:pt x="2041879" y="1623286"/>
                  <a:pt x="1988820" y="1798320"/>
                </a:cubicBezTo>
                <a:cubicBezTo>
                  <a:pt x="1935761" y="1973355"/>
                  <a:pt x="1882932" y="2068594"/>
                  <a:pt x="1746665" y="2185587"/>
                </a:cubicBezTo>
                <a:cubicBezTo>
                  <a:pt x="1610398" y="2302580"/>
                  <a:pt x="1302501" y="2421023"/>
                  <a:pt x="1171220" y="2500279"/>
                </a:cubicBezTo>
                <a:cubicBezTo>
                  <a:pt x="1039940" y="2579535"/>
                  <a:pt x="1030102" y="2602704"/>
                  <a:pt x="958982" y="2661124"/>
                </a:cubicBezTo>
                <a:cubicBezTo>
                  <a:pt x="887862" y="2719544"/>
                  <a:pt x="844508" y="2939219"/>
                  <a:pt x="833762" y="3149437"/>
                </a:cubicBezTo>
                <a:cubicBezTo>
                  <a:pt x="823016" y="3359655"/>
                  <a:pt x="881190" y="3691047"/>
                  <a:pt x="894508" y="3922433"/>
                </a:cubicBezTo>
              </a:path>
            </a:pathLst>
          </a:custGeom>
          <a:noFill/>
          <a:ln>
            <a:solidFill>
              <a:schemeClr val="accent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120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60000" y="57521"/>
            <a:ext cx="12072000" cy="6742959"/>
          </a:xfrm>
          <a:prstGeom prst="rect">
            <a:avLst/>
          </a:prstGeom>
          <a:noFill/>
          <a:ln>
            <a:gradFill flip="none" rotWithShape="1">
              <a:gsLst>
                <a:gs pos="0">
                  <a:schemeClr val="accent1"/>
                </a:gs>
                <a:gs pos="30000">
                  <a:schemeClr val="accent3"/>
                </a:gs>
                <a:gs pos="64000">
                  <a:schemeClr val="accent1">
                    <a:lumMod val="45000"/>
                    <a:lumOff val="55000"/>
                  </a:schemeClr>
                </a:gs>
                <a:gs pos="100000">
                  <a:schemeClr val="accent4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16" name="Полилиния 15"/>
          <p:cNvSpPr/>
          <p:nvPr userDrawn="1"/>
        </p:nvSpPr>
        <p:spPr>
          <a:xfrm rot="12100833">
            <a:off x="11025701" y="5015353"/>
            <a:ext cx="912795" cy="1865207"/>
          </a:xfrm>
          <a:custGeom>
            <a:avLst/>
            <a:gdLst>
              <a:gd name="connsiteX0" fmla="*/ 0 w 2522525"/>
              <a:gd name="connsiteY0" fmla="*/ 0 h 4739640"/>
              <a:gd name="connsiteX1" fmla="*/ 182880 w 2522525"/>
              <a:gd name="connsiteY1" fmla="*/ 350520 h 4739640"/>
              <a:gd name="connsiteX2" fmla="*/ 449580 w 2522525"/>
              <a:gd name="connsiteY2" fmla="*/ 640080 h 4739640"/>
              <a:gd name="connsiteX3" fmla="*/ 693420 w 2522525"/>
              <a:gd name="connsiteY3" fmla="*/ 830580 h 4739640"/>
              <a:gd name="connsiteX4" fmla="*/ 1051560 w 2522525"/>
              <a:gd name="connsiteY4" fmla="*/ 944880 h 4739640"/>
              <a:gd name="connsiteX5" fmla="*/ 1478280 w 2522525"/>
              <a:gd name="connsiteY5" fmla="*/ 937260 h 4739640"/>
              <a:gd name="connsiteX6" fmla="*/ 1783080 w 2522525"/>
              <a:gd name="connsiteY6" fmla="*/ 929640 h 4739640"/>
              <a:gd name="connsiteX7" fmla="*/ 2019300 w 2522525"/>
              <a:gd name="connsiteY7" fmla="*/ 1013460 h 4739640"/>
              <a:gd name="connsiteX8" fmla="*/ 2308860 w 2522525"/>
              <a:gd name="connsiteY8" fmla="*/ 1257300 h 4739640"/>
              <a:gd name="connsiteX9" fmla="*/ 2514600 w 2522525"/>
              <a:gd name="connsiteY9" fmla="*/ 1775460 h 4739640"/>
              <a:gd name="connsiteX10" fmla="*/ 2438400 w 2522525"/>
              <a:gd name="connsiteY10" fmla="*/ 2438400 h 4739640"/>
              <a:gd name="connsiteX11" fmla="*/ 2057400 w 2522525"/>
              <a:gd name="connsiteY11" fmla="*/ 2926080 h 4739640"/>
              <a:gd name="connsiteX12" fmla="*/ 1706880 w 2522525"/>
              <a:gd name="connsiteY12" fmla="*/ 3101340 h 4739640"/>
              <a:gd name="connsiteX13" fmla="*/ 1280160 w 2522525"/>
              <a:gd name="connsiteY13" fmla="*/ 3451860 h 4739640"/>
              <a:gd name="connsiteX14" fmla="*/ 731520 w 2522525"/>
              <a:gd name="connsiteY14" fmla="*/ 4267200 h 4739640"/>
              <a:gd name="connsiteX15" fmla="*/ 487680 w 2522525"/>
              <a:gd name="connsiteY15" fmla="*/ 4739640 h 4739640"/>
              <a:gd name="connsiteX0" fmla="*/ 0 w 2522525"/>
              <a:gd name="connsiteY0" fmla="*/ 0 h 4421756"/>
              <a:gd name="connsiteX1" fmla="*/ 182880 w 2522525"/>
              <a:gd name="connsiteY1" fmla="*/ 350520 h 4421756"/>
              <a:gd name="connsiteX2" fmla="*/ 449580 w 2522525"/>
              <a:gd name="connsiteY2" fmla="*/ 640080 h 4421756"/>
              <a:gd name="connsiteX3" fmla="*/ 693420 w 2522525"/>
              <a:gd name="connsiteY3" fmla="*/ 830580 h 4421756"/>
              <a:gd name="connsiteX4" fmla="*/ 1051560 w 2522525"/>
              <a:gd name="connsiteY4" fmla="*/ 944880 h 4421756"/>
              <a:gd name="connsiteX5" fmla="*/ 1478280 w 2522525"/>
              <a:gd name="connsiteY5" fmla="*/ 937260 h 4421756"/>
              <a:gd name="connsiteX6" fmla="*/ 1783080 w 2522525"/>
              <a:gd name="connsiteY6" fmla="*/ 929640 h 4421756"/>
              <a:gd name="connsiteX7" fmla="*/ 2019300 w 2522525"/>
              <a:gd name="connsiteY7" fmla="*/ 1013460 h 4421756"/>
              <a:gd name="connsiteX8" fmla="*/ 2308860 w 2522525"/>
              <a:gd name="connsiteY8" fmla="*/ 1257300 h 4421756"/>
              <a:gd name="connsiteX9" fmla="*/ 2514600 w 2522525"/>
              <a:gd name="connsiteY9" fmla="*/ 1775460 h 4421756"/>
              <a:gd name="connsiteX10" fmla="*/ 2438400 w 2522525"/>
              <a:gd name="connsiteY10" fmla="*/ 2438400 h 4421756"/>
              <a:gd name="connsiteX11" fmla="*/ 2057400 w 2522525"/>
              <a:gd name="connsiteY11" fmla="*/ 2926080 h 4421756"/>
              <a:gd name="connsiteX12" fmla="*/ 1706880 w 2522525"/>
              <a:gd name="connsiteY12" fmla="*/ 3101340 h 4421756"/>
              <a:gd name="connsiteX13" fmla="*/ 1280160 w 2522525"/>
              <a:gd name="connsiteY13" fmla="*/ 3451860 h 4421756"/>
              <a:gd name="connsiteX14" fmla="*/ 731520 w 2522525"/>
              <a:gd name="connsiteY14" fmla="*/ 4267200 h 4421756"/>
              <a:gd name="connsiteX15" fmla="*/ 659709 w 2522525"/>
              <a:gd name="connsiteY15" fmla="*/ 4421756 h 4421756"/>
              <a:gd name="connsiteX0" fmla="*/ 0 w 2417609"/>
              <a:gd name="connsiteY0" fmla="*/ 54145 h 4076386"/>
              <a:gd name="connsiteX1" fmla="*/ 77964 w 2417609"/>
              <a:gd name="connsiteY1" fmla="*/ 5150 h 4076386"/>
              <a:gd name="connsiteX2" fmla="*/ 344664 w 2417609"/>
              <a:gd name="connsiteY2" fmla="*/ 294710 h 4076386"/>
              <a:gd name="connsiteX3" fmla="*/ 588504 w 2417609"/>
              <a:gd name="connsiteY3" fmla="*/ 485210 h 4076386"/>
              <a:gd name="connsiteX4" fmla="*/ 946644 w 2417609"/>
              <a:gd name="connsiteY4" fmla="*/ 599510 h 4076386"/>
              <a:gd name="connsiteX5" fmla="*/ 1373364 w 2417609"/>
              <a:gd name="connsiteY5" fmla="*/ 591890 h 4076386"/>
              <a:gd name="connsiteX6" fmla="*/ 1678164 w 2417609"/>
              <a:gd name="connsiteY6" fmla="*/ 584270 h 4076386"/>
              <a:gd name="connsiteX7" fmla="*/ 1914384 w 2417609"/>
              <a:gd name="connsiteY7" fmla="*/ 668090 h 4076386"/>
              <a:gd name="connsiteX8" fmla="*/ 2203944 w 2417609"/>
              <a:gd name="connsiteY8" fmla="*/ 911930 h 4076386"/>
              <a:gd name="connsiteX9" fmla="*/ 2409684 w 2417609"/>
              <a:gd name="connsiteY9" fmla="*/ 1430090 h 4076386"/>
              <a:gd name="connsiteX10" fmla="*/ 2333484 w 2417609"/>
              <a:gd name="connsiteY10" fmla="*/ 2093030 h 4076386"/>
              <a:gd name="connsiteX11" fmla="*/ 1952484 w 2417609"/>
              <a:gd name="connsiteY11" fmla="*/ 2580710 h 4076386"/>
              <a:gd name="connsiteX12" fmla="*/ 1601964 w 2417609"/>
              <a:gd name="connsiteY12" fmla="*/ 2755970 h 4076386"/>
              <a:gd name="connsiteX13" fmla="*/ 1175244 w 2417609"/>
              <a:gd name="connsiteY13" fmla="*/ 3106490 h 4076386"/>
              <a:gd name="connsiteX14" fmla="*/ 626604 w 2417609"/>
              <a:gd name="connsiteY14" fmla="*/ 3921830 h 4076386"/>
              <a:gd name="connsiteX15" fmla="*/ 554793 w 2417609"/>
              <a:gd name="connsiteY15" fmla="*/ 4076386 h 4076386"/>
              <a:gd name="connsiteX0" fmla="*/ 1 w 3142530"/>
              <a:gd name="connsiteY0" fmla="*/ 0 h 4244231"/>
              <a:gd name="connsiteX1" fmla="*/ 802885 w 3142530"/>
              <a:gd name="connsiteY1" fmla="*/ 172995 h 4244231"/>
              <a:gd name="connsiteX2" fmla="*/ 1069585 w 3142530"/>
              <a:gd name="connsiteY2" fmla="*/ 462555 h 4244231"/>
              <a:gd name="connsiteX3" fmla="*/ 1313425 w 3142530"/>
              <a:gd name="connsiteY3" fmla="*/ 653055 h 4244231"/>
              <a:gd name="connsiteX4" fmla="*/ 1671565 w 3142530"/>
              <a:gd name="connsiteY4" fmla="*/ 767355 h 4244231"/>
              <a:gd name="connsiteX5" fmla="*/ 2098285 w 3142530"/>
              <a:gd name="connsiteY5" fmla="*/ 759735 h 4244231"/>
              <a:gd name="connsiteX6" fmla="*/ 2403085 w 3142530"/>
              <a:gd name="connsiteY6" fmla="*/ 752115 h 4244231"/>
              <a:gd name="connsiteX7" fmla="*/ 2639305 w 3142530"/>
              <a:gd name="connsiteY7" fmla="*/ 835935 h 4244231"/>
              <a:gd name="connsiteX8" fmla="*/ 2928865 w 3142530"/>
              <a:gd name="connsiteY8" fmla="*/ 1079775 h 4244231"/>
              <a:gd name="connsiteX9" fmla="*/ 3134605 w 3142530"/>
              <a:gd name="connsiteY9" fmla="*/ 1597935 h 4244231"/>
              <a:gd name="connsiteX10" fmla="*/ 3058405 w 3142530"/>
              <a:gd name="connsiteY10" fmla="*/ 2260875 h 4244231"/>
              <a:gd name="connsiteX11" fmla="*/ 2677405 w 3142530"/>
              <a:gd name="connsiteY11" fmla="*/ 2748555 h 4244231"/>
              <a:gd name="connsiteX12" fmla="*/ 2326885 w 3142530"/>
              <a:gd name="connsiteY12" fmla="*/ 2923815 h 4244231"/>
              <a:gd name="connsiteX13" fmla="*/ 1900165 w 3142530"/>
              <a:gd name="connsiteY13" fmla="*/ 3274335 h 4244231"/>
              <a:gd name="connsiteX14" fmla="*/ 1351525 w 3142530"/>
              <a:gd name="connsiteY14" fmla="*/ 4089675 h 4244231"/>
              <a:gd name="connsiteX15" fmla="*/ 1279714 w 3142530"/>
              <a:gd name="connsiteY15" fmla="*/ 4244231 h 4244231"/>
              <a:gd name="connsiteX0" fmla="*/ 0 w 2339645"/>
              <a:gd name="connsiteY0" fmla="*/ 0 h 4071236"/>
              <a:gd name="connsiteX1" fmla="*/ 266700 w 2339645"/>
              <a:gd name="connsiteY1" fmla="*/ 289560 h 4071236"/>
              <a:gd name="connsiteX2" fmla="*/ 510540 w 2339645"/>
              <a:gd name="connsiteY2" fmla="*/ 480060 h 4071236"/>
              <a:gd name="connsiteX3" fmla="*/ 868680 w 2339645"/>
              <a:gd name="connsiteY3" fmla="*/ 594360 h 4071236"/>
              <a:gd name="connsiteX4" fmla="*/ 1295400 w 2339645"/>
              <a:gd name="connsiteY4" fmla="*/ 586740 h 4071236"/>
              <a:gd name="connsiteX5" fmla="*/ 1600200 w 2339645"/>
              <a:gd name="connsiteY5" fmla="*/ 579120 h 4071236"/>
              <a:gd name="connsiteX6" fmla="*/ 1836420 w 2339645"/>
              <a:gd name="connsiteY6" fmla="*/ 662940 h 4071236"/>
              <a:gd name="connsiteX7" fmla="*/ 2125980 w 2339645"/>
              <a:gd name="connsiteY7" fmla="*/ 906780 h 4071236"/>
              <a:gd name="connsiteX8" fmla="*/ 2331720 w 2339645"/>
              <a:gd name="connsiteY8" fmla="*/ 1424940 h 4071236"/>
              <a:gd name="connsiteX9" fmla="*/ 2255520 w 2339645"/>
              <a:gd name="connsiteY9" fmla="*/ 2087880 h 4071236"/>
              <a:gd name="connsiteX10" fmla="*/ 1874520 w 2339645"/>
              <a:gd name="connsiteY10" fmla="*/ 2575560 h 4071236"/>
              <a:gd name="connsiteX11" fmla="*/ 1524000 w 2339645"/>
              <a:gd name="connsiteY11" fmla="*/ 2750820 h 4071236"/>
              <a:gd name="connsiteX12" fmla="*/ 1097280 w 2339645"/>
              <a:gd name="connsiteY12" fmla="*/ 3101340 h 4071236"/>
              <a:gd name="connsiteX13" fmla="*/ 548640 w 2339645"/>
              <a:gd name="connsiteY13" fmla="*/ 3916680 h 4071236"/>
              <a:gd name="connsiteX14" fmla="*/ 476829 w 2339645"/>
              <a:gd name="connsiteY14" fmla="*/ 4071236 h 4071236"/>
              <a:gd name="connsiteX0" fmla="*/ 0 w 2072945"/>
              <a:gd name="connsiteY0" fmla="*/ -1 h 3781675"/>
              <a:gd name="connsiteX1" fmla="*/ 243840 w 2072945"/>
              <a:gd name="connsiteY1" fmla="*/ 190499 h 3781675"/>
              <a:gd name="connsiteX2" fmla="*/ 601980 w 2072945"/>
              <a:gd name="connsiteY2" fmla="*/ 304799 h 3781675"/>
              <a:gd name="connsiteX3" fmla="*/ 1028700 w 2072945"/>
              <a:gd name="connsiteY3" fmla="*/ 297179 h 3781675"/>
              <a:gd name="connsiteX4" fmla="*/ 1333500 w 2072945"/>
              <a:gd name="connsiteY4" fmla="*/ 289559 h 3781675"/>
              <a:gd name="connsiteX5" fmla="*/ 1569720 w 2072945"/>
              <a:gd name="connsiteY5" fmla="*/ 373379 h 3781675"/>
              <a:gd name="connsiteX6" fmla="*/ 1859280 w 2072945"/>
              <a:gd name="connsiteY6" fmla="*/ 617219 h 3781675"/>
              <a:gd name="connsiteX7" fmla="*/ 2065020 w 2072945"/>
              <a:gd name="connsiteY7" fmla="*/ 1135379 h 3781675"/>
              <a:gd name="connsiteX8" fmla="*/ 1988820 w 2072945"/>
              <a:gd name="connsiteY8" fmla="*/ 1798319 h 3781675"/>
              <a:gd name="connsiteX9" fmla="*/ 1607820 w 2072945"/>
              <a:gd name="connsiteY9" fmla="*/ 2285999 h 3781675"/>
              <a:gd name="connsiteX10" fmla="*/ 1257300 w 2072945"/>
              <a:gd name="connsiteY10" fmla="*/ 2461259 h 3781675"/>
              <a:gd name="connsiteX11" fmla="*/ 830580 w 2072945"/>
              <a:gd name="connsiteY11" fmla="*/ 2811779 h 3781675"/>
              <a:gd name="connsiteX12" fmla="*/ 281940 w 2072945"/>
              <a:gd name="connsiteY12" fmla="*/ 3627119 h 3781675"/>
              <a:gd name="connsiteX13" fmla="*/ 210129 w 2072945"/>
              <a:gd name="connsiteY13" fmla="*/ 3781675 h 3781675"/>
              <a:gd name="connsiteX0" fmla="*/ 0 w 2072945"/>
              <a:gd name="connsiteY0" fmla="*/ 0 h 3781676"/>
              <a:gd name="connsiteX1" fmla="*/ 243840 w 2072945"/>
              <a:gd name="connsiteY1" fmla="*/ 190500 h 3781676"/>
              <a:gd name="connsiteX2" fmla="*/ 601980 w 2072945"/>
              <a:gd name="connsiteY2" fmla="*/ 304800 h 3781676"/>
              <a:gd name="connsiteX3" fmla="*/ 1028700 w 2072945"/>
              <a:gd name="connsiteY3" fmla="*/ 297180 h 3781676"/>
              <a:gd name="connsiteX4" fmla="*/ 1333500 w 2072945"/>
              <a:gd name="connsiteY4" fmla="*/ 289560 h 3781676"/>
              <a:gd name="connsiteX5" fmla="*/ 1569720 w 2072945"/>
              <a:gd name="connsiteY5" fmla="*/ 373380 h 3781676"/>
              <a:gd name="connsiteX6" fmla="*/ 1859280 w 2072945"/>
              <a:gd name="connsiteY6" fmla="*/ 617220 h 3781676"/>
              <a:gd name="connsiteX7" fmla="*/ 2065020 w 2072945"/>
              <a:gd name="connsiteY7" fmla="*/ 1135380 h 3781676"/>
              <a:gd name="connsiteX8" fmla="*/ 1988820 w 2072945"/>
              <a:gd name="connsiteY8" fmla="*/ 1798320 h 3781676"/>
              <a:gd name="connsiteX9" fmla="*/ 1607820 w 2072945"/>
              <a:gd name="connsiteY9" fmla="*/ 2286000 h 3781676"/>
              <a:gd name="connsiteX10" fmla="*/ 1257300 w 2072945"/>
              <a:gd name="connsiteY10" fmla="*/ 2461260 h 3781676"/>
              <a:gd name="connsiteX11" fmla="*/ 958982 w 2072945"/>
              <a:gd name="connsiteY11" fmla="*/ 2661124 h 3781676"/>
              <a:gd name="connsiteX12" fmla="*/ 830580 w 2072945"/>
              <a:gd name="connsiteY12" fmla="*/ 2811780 h 3781676"/>
              <a:gd name="connsiteX13" fmla="*/ 281940 w 2072945"/>
              <a:gd name="connsiteY13" fmla="*/ 3627120 h 3781676"/>
              <a:gd name="connsiteX14" fmla="*/ 210129 w 2072945"/>
              <a:gd name="connsiteY14" fmla="*/ 3781676 h 3781676"/>
              <a:gd name="connsiteX0" fmla="*/ 0 w 2072945"/>
              <a:gd name="connsiteY0" fmla="*/ 0 h 4038894"/>
              <a:gd name="connsiteX1" fmla="*/ 243840 w 2072945"/>
              <a:gd name="connsiteY1" fmla="*/ 190500 h 4038894"/>
              <a:gd name="connsiteX2" fmla="*/ 601980 w 2072945"/>
              <a:gd name="connsiteY2" fmla="*/ 304800 h 4038894"/>
              <a:gd name="connsiteX3" fmla="*/ 1028700 w 2072945"/>
              <a:gd name="connsiteY3" fmla="*/ 297180 h 4038894"/>
              <a:gd name="connsiteX4" fmla="*/ 1333500 w 2072945"/>
              <a:gd name="connsiteY4" fmla="*/ 289560 h 4038894"/>
              <a:gd name="connsiteX5" fmla="*/ 1569720 w 2072945"/>
              <a:gd name="connsiteY5" fmla="*/ 373380 h 4038894"/>
              <a:gd name="connsiteX6" fmla="*/ 1859280 w 2072945"/>
              <a:gd name="connsiteY6" fmla="*/ 617220 h 4038894"/>
              <a:gd name="connsiteX7" fmla="*/ 2065020 w 2072945"/>
              <a:gd name="connsiteY7" fmla="*/ 1135380 h 4038894"/>
              <a:gd name="connsiteX8" fmla="*/ 1988820 w 2072945"/>
              <a:gd name="connsiteY8" fmla="*/ 1798320 h 4038894"/>
              <a:gd name="connsiteX9" fmla="*/ 1607820 w 2072945"/>
              <a:gd name="connsiteY9" fmla="*/ 2286000 h 4038894"/>
              <a:gd name="connsiteX10" fmla="*/ 1257300 w 2072945"/>
              <a:gd name="connsiteY10" fmla="*/ 2461260 h 4038894"/>
              <a:gd name="connsiteX11" fmla="*/ 958982 w 2072945"/>
              <a:gd name="connsiteY11" fmla="*/ 2661124 h 4038894"/>
              <a:gd name="connsiteX12" fmla="*/ 830580 w 2072945"/>
              <a:gd name="connsiteY12" fmla="*/ 2811780 h 4038894"/>
              <a:gd name="connsiteX13" fmla="*/ 281940 w 2072945"/>
              <a:gd name="connsiteY13" fmla="*/ 3627120 h 4038894"/>
              <a:gd name="connsiteX14" fmla="*/ 645569 w 2072945"/>
              <a:gd name="connsiteY14" fmla="*/ 4038895 h 4038894"/>
              <a:gd name="connsiteX0" fmla="*/ 0 w 2072945"/>
              <a:gd name="connsiteY0" fmla="*/ 0 h 4038895"/>
              <a:gd name="connsiteX1" fmla="*/ 243840 w 2072945"/>
              <a:gd name="connsiteY1" fmla="*/ 190500 h 4038895"/>
              <a:gd name="connsiteX2" fmla="*/ 601980 w 2072945"/>
              <a:gd name="connsiteY2" fmla="*/ 304800 h 4038895"/>
              <a:gd name="connsiteX3" fmla="*/ 1028700 w 2072945"/>
              <a:gd name="connsiteY3" fmla="*/ 297180 h 4038895"/>
              <a:gd name="connsiteX4" fmla="*/ 1333500 w 2072945"/>
              <a:gd name="connsiteY4" fmla="*/ 289560 h 4038895"/>
              <a:gd name="connsiteX5" fmla="*/ 1569720 w 2072945"/>
              <a:gd name="connsiteY5" fmla="*/ 373380 h 4038895"/>
              <a:gd name="connsiteX6" fmla="*/ 1859280 w 2072945"/>
              <a:gd name="connsiteY6" fmla="*/ 617220 h 4038895"/>
              <a:gd name="connsiteX7" fmla="*/ 2065020 w 2072945"/>
              <a:gd name="connsiteY7" fmla="*/ 1135380 h 4038895"/>
              <a:gd name="connsiteX8" fmla="*/ 1988820 w 2072945"/>
              <a:gd name="connsiteY8" fmla="*/ 1798320 h 4038895"/>
              <a:gd name="connsiteX9" fmla="*/ 1607820 w 2072945"/>
              <a:gd name="connsiteY9" fmla="*/ 2286000 h 4038895"/>
              <a:gd name="connsiteX10" fmla="*/ 1257300 w 2072945"/>
              <a:gd name="connsiteY10" fmla="*/ 2461260 h 4038895"/>
              <a:gd name="connsiteX11" fmla="*/ 958982 w 2072945"/>
              <a:gd name="connsiteY11" fmla="*/ 2661124 h 4038895"/>
              <a:gd name="connsiteX12" fmla="*/ 830580 w 2072945"/>
              <a:gd name="connsiteY12" fmla="*/ 2811780 h 4038895"/>
              <a:gd name="connsiteX13" fmla="*/ 848616 w 2072945"/>
              <a:gd name="connsiteY13" fmla="*/ 3579372 h 4038895"/>
              <a:gd name="connsiteX14" fmla="*/ 645569 w 2072945"/>
              <a:gd name="connsiteY14" fmla="*/ 4038895 h 4038895"/>
              <a:gd name="connsiteX0" fmla="*/ 0 w 2072945"/>
              <a:gd name="connsiteY0" fmla="*/ 0 h 3922433"/>
              <a:gd name="connsiteX1" fmla="*/ 243840 w 2072945"/>
              <a:gd name="connsiteY1" fmla="*/ 190500 h 3922433"/>
              <a:gd name="connsiteX2" fmla="*/ 601980 w 2072945"/>
              <a:gd name="connsiteY2" fmla="*/ 304800 h 3922433"/>
              <a:gd name="connsiteX3" fmla="*/ 1028700 w 2072945"/>
              <a:gd name="connsiteY3" fmla="*/ 297180 h 3922433"/>
              <a:gd name="connsiteX4" fmla="*/ 1333500 w 2072945"/>
              <a:gd name="connsiteY4" fmla="*/ 289560 h 3922433"/>
              <a:gd name="connsiteX5" fmla="*/ 1569720 w 2072945"/>
              <a:gd name="connsiteY5" fmla="*/ 373380 h 3922433"/>
              <a:gd name="connsiteX6" fmla="*/ 1859280 w 2072945"/>
              <a:gd name="connsiteY6" fmla="*/ 617220 h 3922433"/>
              <a:gd name="connsiteX7" fmla="*/ 2065020 w 2072945"/>
              <a:gd name="connsiteY7" fmla="*/ 1135380 h 3922433"/>
              <a:gd name="connsiteX8" fmla="*/ 1988820 w 2072945"/>
              <a:gd name="connsiteY8" fmla="*/ 1798320 h 3922433"/>
              <a:gd name="connsiteX9" fmla="*/ 1607820 w 2072945"/>
              <a:gd name="connsiteY9" fmla="*/ 2286000 h 3922433"/>
              <a:gd name="connsiteX10" fmla="*/ 1257300 w 2072945"/>
              <a:gd name="connsiteY10" fmla="*/ 2461260 h 3922433"/>
              <a:gd name="connsiteX11" fmla="*/ 958982 w 2072945"/>
              <a:gd name="connsiteY11" fmla="*/ 2661124 h 3922433"/>
              <a:gd name="connsiteX12" fmla="*/ 830580 w 2072945"/>
              <a:gd name="connsiteY12" fmla="*/ 2811780 h 3922433"/>
              <a:gd name="connsiteX13" fmla="*/ 848616 w 2072945"/>
              <a:gd name="connsiteY13" fmla="*/ 3579372 h 3922433"/>
              <a:gd name="connsiteX14" fmla="*/ 894508 w 2072945"/>
              <a:gd name="connsiteY14" fmla="*/ 3922433 h 3922433"/>
              <a:gd name="connsiteX0" fmla="*/ 0 w 2072945"/>
              <a:gd name="connsiteY0" fmla="*/ 0 h 3922433"/>
              <a:gd name="connsiteX1" fmla="*/ 243840 w 2072945"/>
              <a:gd name="connsiteY1" fmla="*/ 190500 h 3922433"/>
              <a:gd name="connsiteX2" fmla="*/ 601980 w 2072945"/>
              <a:gd name="connsiteY2" fmla="*/ 304800 h 3922433"/>
              <a:gd name="connsiteX3" fmla="*/ 1028700 w 2072945"/>
              <a:gd name="connsiteY3" fmla="*/ 297180 h 3922433"/>
              <a:gd name="connsiteX4" fmla="*/ 1333500 w 2072945"/>
              <a:gd name="connsiteY4" fmla="*/ 289560 h 3922433"/>
              <a:gd name="connsiteX5" fmla="*/ 1569720 w 2072945"/>
              <a:gd name="connsiteY5" fmla="*/ 373380 h 3922433"/>
              <a:gd name="connsiteX6" fmla="*/ 1859280 w 2072945"/>
              <a:gd name="connsiteY6" fmla="*/ 617220 h 3922433"/>
              <a:gd name="connsiteX7" fmla="*/ 2065020 w 2072945"/>
              <a:gd name="connsiteY7" fmla="*/ 1135380 h 3922433"/>
              <a:gd name="connsiteX8" fmla="*/ 1988820 w 2072945"/>
              <a:gd name="connsiteY8" fmla="*/ 1798320 h 3922433"/>
              <a:gd name="connsiteX9" fmla="*/ 1607820 w 2072945"/>
              <a:gd name="connsiteY9" fmla="*/ 2286000 h 3922433"/>
              <a:gd name="connsiteX10" fmla="*/ 1257300 w 2072945"/>
              <a:gd name="connsiteY10" fmla="*/ 2461260 h 3922433"/>
              <a:gd name="connsiteX11" fmla="*/ 958982 w 2072945"/>
              <a:gd name="connsiteY11" fmla="*/ 2661124 h 3922433"/>
              <a:gd name="connsiteX12" fmla="*/ 830580 w 2072945"/>
              <a:gd name="connsiteY12" fmla="*/ 2811780 h 3922433"/>
              <a:gd name="connsiteX13" fmla="*/ 894508 w 2072945"/>
              <a:gd name="connsiteY13" fmla="*/ 3922433 h 3922433"/>
              <a:gd name="connsiteX0" fmla="*/ 0 w 2072945"/>
              <a:gd name="connsiteY0" fmla="*/ 0 h 3922433"/>
              <a:gd name="connsiteX1" fmla="*/ 243840 w 2072945"/>
              <a:gd name="connsiteY1" fmla="*/ 190500 h 3922433"/>
              <a:gd name="connsiteX2" fmla="*/ 601980 w 2072945"/>
              <a:gd name="connsiteY2" fmla="*/ 304800 h 3922433"/>
              <a:gd name="connsiteX3" fmla="*/ 1028700 w 2072945"/>
              <a:gd name="connsiteY3" fmla="*/ 297180 h 3922433"/>
              <a:gd name="connsiteX4" fmla="*/ 1333500 w 2072945"/>
              <a:gd name="connsiteY4" fmla="*/ 289560 h 3922433"/>
              <a:gd name="connsiteX5" fmla="*/ 1569720 w 2072945"/>
              <a:gd name="connsiteY5" fmla="*/ 373380 h 3922433"/>
              <a:gd name="connsiteX6" fmla="*/ 1859280 w 2072945"/>
              <a:gd name="connsiteY6" fmla="*/ 617220 h 3922433"/>
              <a:gd name="connsiteX7" fmla="*/ 2065020 w 2072945"/>
              <a:gd name="connsiteY7" fmla="*/ 1135380 h 3922433"/>
              <a:gd name="connsiteX8" fmla="*/ 1988820 w 2072945"/>
              <a:gd name="connsiteY8" fmla="*/ 1798320 h 3922433"/>
              <a:gd name="connsiteX9" fmla="*/ 1607820 w 2072945"/>
              <a:gd name="connsiteY9" fmla="*/ 2286000 h 3922433"/>
              <a:gd name="connsiteX10" fmla="*/ 1257300 w 2072945"/>
              <a:gd name="connsiteY10" fmla="*/ 2461260 h 3922433"/>
              <a:gd name="connsiteX11" fmla="*/ 958982 w 2072945"/>
              <a:gd name="connsiteY11" fmla="*/ 2661124 h 3922433"/>
              <a:gd name="connsiteX12" fmla="*/ 833762 w 2072945"/>
              <a:gd name="connsiteY12" fmla="*/ 3149437 h 3922433"/>
              <a:gd name="connsiteX13" fmla="*/ 894508 w 2072945"/>
              <a:gd name="connsiteY13" fmla="*/ 3922433 h 3922433"/>
              <a:gd name="connsiteX0" fmla="*/ 0 w 2072945"/>
              <a:gd name="connsiteY0" fmla="*/ 0 h 3922433"/>
              <a:gd name="connsiteX1" fmla="*/ 243840 w 2072945"/>
              <a:gd name="connsiteY1" fmla="*/ 190500 h 3922433"/>
              <a:gd name="connsiteX2" fmla="*/ 601980 w 2072945"/>
              <a:gd name="connsiteY2" fmla="*/ 304800 h 3922433"/>
              <a:gd name="connsiteX3" fmla="*/ 1028700 w 2072945"/>
              <a:gd name="connsiteY3" fmla="*/ 297180 h 3922433"/>
              <a:gd name="connsiteX4" fmla="*/ 1333500 w 2072945"/>
              <a:gd name="connsiteY4" fmla="*/ 289560 h 3922433"/>
              <a:gd name="connsiteX5" fmla="*/ 1569720 w 2072945"/>
              <a:gd name="connsiteY5" fmla="*/ 373380 h 3922433"/>
              <a:gd name="connsiteX6" fmla="*/ 1859280 w 2072945"/>
              <a:gd name="connsiteY6" fmla="*/ 617220 h 3922433"/>
              <a:gd name="connsiteX7" fmla="*/ 2065020 w 2072945"/>
              <a:gd name="connsiteY7" fmla="*/ 1135380 h 3922433"/>
              <a:gd name="connsiteX8" fmla="*/ 1988820 w 2072945"/>
              <a:gd name="connsiteY8" fmla="*/ 1798320 h 3922433"/>
              <a:gd name="connsiteX9" fmla="*/ 1607820 w 2072945"/>
              <a:gd name="connsiteY9" fmla="*/ 2286000 h 3922433"/>
              <a:gd name="connsiteX10" fmla="*/ 1261477 w 2072945"/>
              <a:gd name="connsiteY10" fmla="*/ 2422307 h 3922433"/>
              <a:gd name="connsiteX11" fmla="*/ 958982 w 2072945"/>
              <a:gd name="connsiteY11" fmla="*/ 2661124 h 3922433"/>
              <a:gd name="connsiteX12" fmla="*/ 833762 w 2072945"/>
              <a:gd name="connsiteY12" fmla="*/ 3149437 h 3922433"/>
              <a:gd name="connsiteX13" fmla="*/ 894508 w 2072945"/>
              <a:gd name="connsiteY13" fmla="*/ 3922433 h 3922433"/>
              <a:gd name="connsiteX0" fmla="*/ 0 w 2070572"/>
              <a:gd name="connsiteY0" fmla="*/ 0 h 3922433"/>
              <a:gd name="connsiteX1" fmla="*/ 243840 w 2070572"/>
              <a:gd name="connsiteY1" fmla="*/ 190500 h 3922433"/>
              <a:gd name="connsiteX2" fmla="*/ 601980 w 2070572"/>
              <a:gd name="connsiteY2" fmla="*/ 304800 h 3922433"/>
              <a:gd name="connsiteX3" fmla="*/ 1028700 w 2070572"/>
              <a:gd name="connsiteY3" fmla="*/ 297180 h 3922433"/>
              <a:gd name="connsiteX4" fmla="*/ 1333500 w 2070572"/>
              <a:gd name="connsiteY4" fmla="*/ 289560 h 3922433"/>
              <a:gd name="connsiteX5" fmla="*/ 1569720 w 2070572"/>
              <a:gd name="connsiteY5" fmla="*/ 373380 h 3922433"/>
              <a:gd name="connsiteX6" fmla="*/ 1859280 w 2070572"/>
              <a:gd name="connsiteY6" fmla="*/ 617220 h 3922433"/>
              <a:gd name="connsiteX7" fmla="*/ 2065020 w 2070572"/>
              <a:gd name="connsiteY7" fmla="*/ 1135380 h 3922433"/>
              <a:gd name="connsiteX8" fmla="*/ 1988820 w 2070572"/>
              <a:gd name="connsiteY8" fmla="*/ 1798320 h 3922433"/>
              <a:gd name="connsiteX9" fmla="*/ 1746665 w 2070572"/>
              <a:gd name="connsiteY9" fmla="*/ 2185587 h 3922433"/>
              <a:gd name="connsiteX10" fmla="*/ 1261477 w 2070572"/>
              <a:gd name="connsiteY10" fmla="*/ 2422307 h 3922433"/>
              <a:gd name="connsiteX11" fmla="*/ 958982 w 2070572"/>
              <a:gd name="connsiteY11" fmla="*/ 2661124 h 3922433"/>
              <a:gd name="connsiteX12" fmla="*/ 833762 w 2070572"/>
              <a:gd name="connsiteY12" fmla="*/ 3149437 h 3922433"/>
              <a:gd name="connsiteX13" fmla="*/ 894508 w 2070572"/>
              <a:gd name="connsiteY13" fmla="*/ 3922433 h 3922433"/>
              <a:gd name="connsiteX0" fmla="*/ 0 w 2070572"/>
              <a:gd name="connsiteY0" fmla="*/ 0 h 3922433"/>
              <a:gd name="connsiteX1" fmla="*/ 243840 w 2070572"/>
              <a:gd name="connsiteY1" fmla="*/ 190500 h 3922433"/>
              <a:gd name="connsiteX2" fmla="*/ 601980 w 2070572"/>
              <a:gd name="connsiteY2" fmla="*/ 304800 h 3922433"/>
              <a:gd name="connsiteX3" fmla="*/ 1028700 w 2070572"/>
              <a:gd name="connsiteY3" fmla="*/ 297180 h 3922433"/>
              <a:gd name="connsiteX4" fmla="*/ 1333500 w 2070572"/>
              <a:gd name="connsiteY4" fmla="*/ 289560 h 3922433"/>
              <a:gd name="connsiteX5" fmla="*/ 1569720 w 2070572"/>
              <a:gd name="connsiteY5" fmla="*/ 373380 h 3922433"/>
              <a:gd name="connsiteX6" fmla="*/ 1859280 w 2070572"/>
              <a:gd name="connsiteY6" fmla="*/ 617220 h 3922433"/>
              <a:gd name="connsiteX7" fmla="*/ 2065020 w 2070572"/>
              <a:gd name="connsiteY7" fmla="*/ 1135380 h 3922433"/>
              <a:gd name="connsiteX8" fmla="*/ 1988820 w 2070572"/>
              <a:gd name="connsiteY8" fmla="*/ 1798320 h 3922433"/>
              <a:gd name="connsiteX9" fmla="*/ 1746665 w 2070572"/>
              <a:gd name="connsiteY9" fmla="*/ 2185587 h 3922433"/>
              <a:gd name="connsiteX10" fmla="*/ 1171220 w 2070572"/>
              <a:gd name="connsiteY10" fmla="*/ 2500279 h 3922433"/>
              <a:gd name="connsiteX11" fmla="*/ 958982 w 2070572"/>
              <a:gd name="connsiteY11" fmla="*/ 2661124 h 3922433"/>
              <a:gd name="connsiteX12" fmla="*/ 833762 w 2070572"/>
              <a:gd name="connsiteY12" fmla="*/ 3149437 h 3922433"/>
              <a:gd name="connsiteX13" fmla="*/ 894508 w 2070572"/>
              <a:gd name="connsiteY13" fmla="*/ 3922433 h 3922433"/>
              <a:gd name="connsiteX0" fmla="*/ 0 w 2070572"/>
              <a:gd name="connsiteY0" fmla="*/ 0 h 3922433"/>
              <a:gd name="connsiteX1" fmla="*/ 243840 w 2070572"/>
              <a:gd name="connsiteY1" fmla="*/ 190500 h 3922433"/>
              <a:gd name="connsiteX2" fmla="*/ 601980 w 2070572"/>
              <a:gd name="connsiteY2" fmla="*/ 304800 h 3922433"/>
              <a:gd name="connsiteX3" fmla="*/ 1028700 w 2070572"/>
              <a:gd name="connsiteY3" fmla="*/ 297180 h 3922433"/>
              <a:gd name="connsiteX4" fmla="*/ 1333500 w 2070572"/>
              <a:gd name="connsiteY4" fmla="*/ 289560 h 3922433"/>
              <a:gd name="connsiteX5" fmla="*/ 1569720 w 2070572"/>
              <a:gd name="connsiteY5" fmla="*/ 373380 h 3922433"/>
              <a:gd name="connsiteX6" fmla="*/ 1859280 w 2070572"/>
              <a:gd name="connsiteY6" fmla="*/ 617220 h 3922433"/>
              <a:gd name="connsiteX7" fmla="*/ 2065020 w 2070572"/>
              <a:gd name="connsiteY7" fmla="*/ 1135380 h 3922433"/>
              <a:gd name="connsiteX8" fmla="*/ 1988820 w 2070572"/>
              <a:gd name="connsiteY8" fmla="*/ 1798320 h 3922433"/>
              <a:gd name="connsiteX9" fmla="*/ 1746665 w 2070572"/>
              <a:gd name="connsiteY9" fmla="*/ 2185587 h 3922433"/>
              <a:gd name="connsiteX10" fmla="*/ 1171220 w 2070572"/>
              <a:gd name="connsiteY10" fmla="*/ 2500279 h 3922433"/>
              <a:gd name="connsiteX11" fmla="*/ 824164 w 2070572"/>
              <a:gd name="connsiteY11" fmla="*/ 2664306 h 3922433"/>
              <a:gd name="connsiteX12" fmla="*/ 833762 w 2070572"/>
              <a:gd name="connsiteY12" fmla="*/ 3149437 h 3922433"/>
              <a:gd name="connsiteX13" fmla="*/ 894508 w 2070572"/>
              <a:gd name="connsiteY13" fmla="*/ 3922433 h 3922433"/>
              <a:gd name="connsiteX0" fmla="*/ 0 w 2070572"/>
              <a:gd name="connsiteY0" fmla="*/ 0 h 3922433"/>
              <a:gd name="connsiteX1" fmla="*/ 243840 w 2070572"/>
              <a:gd name="connsiteY1" fmla="*/ 190500 h 3922433"/>
              <a:gd name="connsiteX2" fmla="*/ 601980 w 2070572"/>
              <a:gd name="connsiteY2" fmla="*/ 304800 h 3922433"/>
              <a:gd name="connsiteX3" fmla="*/ 1028700 w 2070572"/>
              <a:gd name="connsiteY3" fmla="*/ 297180 h 3922433"/>
              <a:gd name="connsiteX4" fmla="*/ 1333500 w 2070572"/>
              <a:gd name="connsiteY4" fmla="*/ 289560 h 3922433"/>
              <a:gd name="connsiteX5" fmla="*/ 1569720 w 2070572"/>
              <a:gd name="connsiteY5" fmla="*/ 373380 h 3922433"/>
              <a:gd name="connsiteX6" fmla="*/ 1859280 w 2070572"/>
              <a:gd name="connsiteY6" fmla="*/ 617220 h 3922433"/>
              <a:gd name="connsiteX7" fmla="*/ 2065020 w 2070572"/>
              <a:gd name="connsiteY7" fmla="*/ 1135380 h 3922433"/>
              <a:gd name="connsiteX8" fmla="*/ 1988820 w 2070572"/>
              <a:gd name="connsiteY8" fmla="*/ 1798320 h 3922433"/>
              <a:gd name="connsiteX9" fmla="*/ 1746665 w 2070572"/>
              <a:gd name="connsiteY9" fmla="*/ 2185587 h 3922433"/>
              <a:gd name="connsiteX10" fmla="*/ 1171220 w 2070572"/>
              <a:gd name="connsiteY10" fmla="*/ 2500279 h 3922433"/>
              <a:gd name="connsiteX11" fmla="*/ 824164 w 2070572"/>
              <a:gd name="connsiteY11" fmla="*/ 2664306 h 3922433"/>
              <a:gd name="connsiteX12" fmla="*/ 271008 w 2070572"/>
              <a:gd name="connsiteY12" fmla="*/ 3139969 h 3922433"/>
              <a:gd name="connsiteX13" fmla="*/ 894508 w 2070572"/>
              <a:gd name="connsiteY13" fmla="*/ 3922433 h 3922433"/>
              <a:gd name="connsiteX0" fmla="*/ 0 w 2070572"/>
              <a:gd name="connsiteY0" fmla="*/ 0 h 3507755"/>
              <a:gd name="connsiteX1" fmla="*/ 243840 w 2070572"/>
              <a:gd name="connsiteY1" fmla="*/ 190500 h 3507755"/>
              <a:gd name="connsiteX2" fmla="*/ 601980 w 2070572"/>
              <a:gd name="connsiteY2" fmla="*/ 304800 h 3507755"/>
              <a:gd name="connsiteX3" fmla="*/ 1028700 w 2070572"/>
              <a:gd name="connsiteY3" fmla="*/ 297180 h 3507755"/>
              <a:gd name="connsiteX4" fmla="*/ 1333500 w 2070572"/>
              <a:gd name="connsiteY4" fmla="*/ 289560 h 3507755"/>
              <a:gd name="connsiteX5" fmla="*/ 1569720 w 2070572"/>
              <a:gd name="connsiteY5" fmla="*/ 373380 h 3507755"/>
              <a:gd name="connsiteX6" fmla="*/ 1859280 w 2070572"/>
              <a:gd name="connsiteY6" fmla="*/ 617220 h 3507755"/>
              <a:gd name="connsiteX7" fmla="*/ 2065020 w 2070572"/>
              <a:gd name="connsiteY7" fmla="*/ 1135380 h 3507755"/>
              <a:gd name="connsiteX8" fmla="*/ 1988820 w 2070572"/>
              <a:gd name="connsiteY8" fmla="*/ 1798320 h 3507755"/>
              <a:gd name="connsiteX9" fmla="*/ 1746665 w 2070572"/>
              <a:gd name="connsiteY9" fmla="*/ 2185587 h 3507755"/>
              <a:gd name="connsiteX10" fmla="*/ 1171220 w 2070572"/>
              <a:gd name="connsiteY10" fmla="*/ 2500279 h 3507755"/>
              <a:gd name="connsiteX11" fmla="*/ 824164 w 2070572"/>
              <a:gd name="connsiteY11" fmla="*/ 2664306 h 3507755"/>
              <a:gd name="connsiteX12" fmla="*/ 271008 w 2070572"/>
              <a:gd name="connsiteY12" fmla="*/ 3139969 h 3507755"/>
              <a:gd name="connsiteX13" fmla="*/ 98513 w 2070572"/>
              <a:gd name="connsiteY13" fmla="*/ 3507755 h 3507755"/>
              <a:gd name="connsiteX0" fmla="*/ 0 w 2070572"/>
              <a:gd name="connsiteY0" fmla="*/ 0 h 3435990"/>
              <a:gd name="connsiteX1" fmla="*/ 243840 w 2070572"/>
              <a:gd name="connsiteY1" fmla="*/ 190500 h 3435990"/>
              <a:gd name="connsiteX2" fmla="*/ 601980 w 2070572"/>
              <a:gd name="connsiteY2" fmla="*/ 304800 h 3435990"/>
              <a:gd name="connsiteX3" fmla="*/ 1028700 w 2070572"/>
              <a:gd name="connsiteY3" fmla="*/ 297180 h 3435990"/>
              <a:gd name="connsiteX4" fmla="*/ 1333500 w 2070572"/>
              <a:gd name="connsiteY4" fmla="*/ 289560 h 3435990"/>
              <a:gd name="connsiteX5" fmla="*/ 1569720 w 2070572"/>
              <a:gd name="connsiteY5" fmla="*/ 373380 h 3435990"/>
              <a:gd name="connsiteX6" fmla="*/ 1859280 w 2070572"/>
              <a:gd name="connsiteY6" fmla="*/ 617220 h 3435990"/>
              <a:gd name="connsiteX7" fmla="*/ 2065020 w 2070572"/>
              <a:gd name="connsiteY7" fmla="*/ 1135380 h 3435990"/>
              <a:gd name="connsiteX8" fmla="*/ 1988820 w 2070572"/>
              <a:gd name="connsiteY8" fmla="*/ 1798320 h 3435990"/>
              <a:gd name="connsiteX9" fmla="*/ 1746665 w 2070572"/>
              <a:gd name="connsiteY9" fmla="*/ 2185587 h 3435990"/>
              <a:gd name="connsiteX10" fmla="*/ 1171220 w 2070572"/>
              <a:gd name="connsiteY10" fmla="*/ 2500279 h 3435990"/>
              <a:gd name="connsiteX11" fmla="*/ 824164 w 2070572"/>
              <a:gd name="connsiteY11" fmla="*/ 2664306 h 3435990"/>
              <a:gd name="connsiteX12" fmla="*/ 271008 w 2070572"/>
              <a:gd name="connsiteY12" fmla="*/ 3139969 h 3435990"/>
              <a:gd name="connsiteX13" fmla="*/ 78197 w 2070572"/>
              <a:gd name="connsiteY13" fmla="*/ 3435990 h 3435990"/>
              <a:gd name="connsiteX0" fmla="*/ 0 w 2070572"/>
              <a:gd name="connsiteY0" fmla="*/ 0 h 3474355"/>
              <a:gd name="connsiteX1" fmla="*/ 243840 w 2070572"/>
              <a:gd name="connsiteY1" fmla="*/ 190500 h 3474355"/>
              <a:gd name="connsiteX2" fmla="*/ 601980 w 2070572"/>
              <a:gd name="connsiteY2" fmla="*/ 304800 h 3474355"/>
              <a:gd name="connsiteX3" fmla="*/ 1028700 w 2070572"/>
              <a:gd name="connsiteY3" fmla="*/ 297180 h 3474355"/>
              <a:gd name="connsiteX4" fmla="*/ 1333500 w 2070572"/>
              <a:gd name="connsiteY4" fmla="*/ 289560 h 3474355"/>
              <a:gd name="connsiteX5" fmla="*/ 1569720 w 2070572"/>
              <a:gd name="connsiteY5" fmla="*/ 373380 h 3474355"/>
              <a:gd name="connsiteX6" fmla="*/ 1859280 w 2070572"/>
              <a:gd name="connsiteY6" fmla="*/ 617220 h 3474355"/>
              <a:gd name="connsiteX7" fmla="*/ 2065020 w 2070572"/>
              <a:gd name="connsiteY7" fmla="*/ 1135380 h 3474355"/>
              <a:gd name="connsiteX8" fmla="*/ 1988820 w 2070572"/>
              <a:gd name="connsiteY8" fmla="*/ 1798320 h 3474355"/>
              <a:gd name="connsiteX9" fmla="*/ 1746665 w 2070572"/>
              <a:gd name="connsiteY9" fmla="*/ 2185587 h 3474355"/>
              <a:gd name="connsiteX10" fmla="*/ 1171220 w 2070572"/>
              <a:gd name="connsiteY10" fmla="*/ 2500279 h 3474355"/>
              <a:gd name="connsiteX11" fmla="*/ 824164 w 2070572"/>
              <a:gd name="connsiteY11" fmla="*/ 2664306 h 3474355"/>
              <a:gd name="connsiteX12" fmla="*/ 271008 w 2070572"/>
              <a:gd name="connsiteY12" fmla="*/ 3139969 h 3474355"/>
              <a:gd name="connsiteX13" fmla="*/ 87012 w 2070572"/>
              <a:gd name="connsiteY13" fmla="*/ 3474355 h 3474355"/>
              <a:gd name="connsiteX0" fmla="*/ 0 w 2070572"/>
              <a:gd name="connsiteY0" fmla="*/ 0 h 3474355"/>
              <a:gd name="connsiteX1" fmla="*/ 243840 w 2070572"/>
              <a:gd name="connsiteY1" fmla="*/ 190500 h 3474355"/>
              <a:gd name="connsiteX2" fmla="*/ 601980 w 2070572"/>
              <a:gd name="connsiteY2" fmla="*/ 304800 h 3474355"/>
              <a:gd name="connsiteX3" fmla="*/ 1028700 w 2070572"/>
              <a:gd name="connsiteY3" fmla="*/ 297180 h 3474355"/>
              <a:gd name="connsiteX4" fmla="*/ 1333500 w 2070572"/>
              <a:gd name="connsiteY4" fmla="*/ 289560 h 3474355"/>
              <a:gd name="connsiteX5" fmla="*/ 1569720 w 2070572"/>
              <a:gd name="connsiteY5" fmla="*/ 373380 h 3474355"/>
              <a:gd name="connsiteX6" fmla="*/ 1859280 w 2070572"/>
              <a:gd name="connsiteY6" fmla="*/ 617220 h 3474355"/>
              <a:gd name="connsiteX7" fmla="*/ 2065020 w 2070572"/>
              <a:gd name="connsiteY7" fmla="*/ 1135380 h 3474355"/>
              <a:gd name="connsiteX8" fmla="*/ 1988820 w 2070572"/>
              <a:gd name="connsiteY8" fmla="*/ 1798320 h 3474355"/>
              <a:gd name="connsiteX9" fmla="*/ 1746665 w 2070572"/>
              <a:gd name="connsiteY9" fmla="*/ 2185587 h 3474355"/>
              <a:gd name="connsiteX10" fmla="*/ 1171220 w 2070572"/>
              <a:gd name="connsiteY10" fmla="*/ 2500279 h 3474355"/>
              <a:gd name="connsiteX11" fmla="*/ 824164 w 2070572"/>
              <a:gd name="connsiteY11" fmla="*/ 2664306 h 3474355"/>
              <a:gd name="connsiteX12" fmla="*/ 271008 w 2070572"/>
              <a:gd name="connsiteY12" fmla="*/ 3139969 h 3474355"/>
              <a:gd name="connsiteX13" fmla="*/ 87012 w 2070572"/>
              <a:gd name="connsiteY13" fmla="*/ 3474355 h 3474355"/>
              <a:gd name="connsiteX0" fmla="*/ 0 w 2070572"/>
              <a:gd name="connsiteY0" fmla="*/ 0 h 3370733"/>
              <a:gd name="connsiteX1" fmla="*/ 243840 w 2070572"/>
              <a:gd name="connsiteY1" fmla="*/ 190500 h 3370733"/>
              <a:gd name="connsiteX2" fmla="*/ 601980 w 2070572"/>
              <a:gd name="connsiteY2" fmla="*/ 304800 h 3370733"/>
              <a:gd name="connsiteX3" fmla="*/ 1028700 w 2070572"/>
              <a:gd name="connsiteY3" fmla="*/ 297180 h 3370733"/>
              <a:gd name="connsiteX4" fmla="*/ 1333500 w 2070572"/>
              <a:gd name="connsiteY4" fmla="*/ 289560 h 3370733"/>
              <a:gd name="connsiteX5" fmla="*/ 1569720 w 2070572"/>
              <a:gd name="connsiteY5" fmla="*/ 373380 h 3370733"/>
              <a:gd name="connsiteX6" fmla="*/ 1859280 w 2070572"/>
              <a:gd name="connsiteY6" fmla="*/ 617220 h 3370733"/>
              <a:gd name="connsiteX7" fmla="*/ 2065020 w 2070572"/>
              <a:gd name="connsiteY7" fmla="*/ 1135380 h 3370733"/>
              <a:gd name="connsiteX8" fmla="*/ 1988820 w 2070572"/>
              <a:gd name="connsiteY8" fmla="*/ 1798320 h 3370733"/>
              <a:gd name="connsiteX9" fmla="*/ 1746665 w 2070572"/>
              <a:gd name="connsiteY9" fmla="*/ 2185587 h 3370733"/>
              <a:gd name="connsiteX10" fmla="*/ 1171220 w 2070572"/>
              <a:gd name="connsiteY10" fmla="*/ 2500279 h 3370733"/>
              <a:gd name="connsiteX11" fmla="*/ 824164 w 2070572"/>
              <a:gd name="connsiteY11" fmla="*/ 2664306 h 3370733"/>
              <a:gd name="connsiteX12" fmla="*/ 271008 w 2070572"/>
              <a:gd name="connsiteY12" fmla="*/ 3139969 h 3370733"/>
              <a:gd name="connsiteX13" fmla="*/ 128299 w 2070572"/>
              <a:gd name="connsiteY13" fmla="*/ 3370733 h 3370733"/>
              <a:gd name="connsiteX0" fmla="*/ 0 w 2070572"/>
              <a:gd name="connsiteY0" fmla="*/ 0 h 3370733"/>
              <a:gd name="connsiteX1" fmla="*/ 243840 w 2070572"/>
              <a:gd name="connsiteY1" fmla="*/ 190500 h 3370733"/>
              <a:gd name="connsiteX2" fmla="*/ 601980 w 2070572"/>
              <a:gd name="connsiteY2" fmla="*/ 304800 h 3370733"/>
              <a:gd name="connsiteX3" fmla="*/ 1028700 w 2070572"/>
              <a:gd name="connsiteY3" fmla="*/ 297180 h 3370733"/>
              <a:gd name="connsiteX4" fmla="*/ 1333500 w 2070572"/>
              <a:gd name="connsiteY4" fmla="*/ 289560 h 3370733"/>
              <a:gd name="connsiteX5" fmla="*/ 1569720 w 2070572"/>
              <a:gd name="connsiteY5" fmla="*/ 373380 h 3370733"/>
              <a:gd name="connsiteX6" fmla="*/ 1859280 w 2070572"/>
              <a:gd name="connsiteY6" fmla="*/ 617220 h 3370733"/>
              <a:gd name="connsiteX7" fmla="*/ 2065020 w 2070572"/>
              <a:gd name="connsiteY7" fmla="*/ 1135380 h 3370733"/>
              <a:gd name="connsiteX8" fmla="*/ 1988820 w 2070572"/>
              <a:gd name="connsiteY8" fmla="*/ 1798320 h 3370733"/>
              <a:gd name="connsiteX9" fmla="*/ 1746665 w 2070572"/>
              <a:gd name="connsiteY9" fmla="*/ 2185587 h 3370733"/>
              <a:gd name="connsiteX10" fmla="*/ 1171220 w 2070572"/>
              <a:gd name="connsiteY10" fmla="*/ 2500279 h 3370733"/>
              <a:gd name="connsiteX11" fmla="*/ 737507 w 2070572"/>
              <a:gd name="connsiteY11" fmla="*/ 2728790 h 3370733"/>
              <a:gd name="connsiteX12" fmla="*/ 271008 w 2070572"/>
              <a:gd name="connsiteY12" fmla="*/ 3139969 h 3370733"/>
              <a:gd name="connsiteX13" fmla="*/ 128299 w 2070572"/>
              <a:gd name="connsiteY13" fmla="*/ 3370733 h 3370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070572" h="3370733">
                <a:moveTo>
                  <a:pt x="0" y="0"/>
                </a:moveTo>
                <a:cubicBezTo>
                  <a:pt x="85090" y="80010"/>
                  <a:pt x="143510" y="139700"/>
                  <a:pt x="243840" y="190500"/>
                </a:cubicBezTo>
                <a:cubicBezTo>
                  <a:pt x="344170" y="241300"/>
                  <a:pt x="471170" y="287020"/>
                  <a:pt x="601980" y="304800"/>
                </a:cubicBezTo>
                <a:cubicBezTo>
                  <a:pt x="732790" y="322580"/>
                  <a:pt x="1028700" y="297180"/>
                  <a:pt x="1028700" y="297180"/>
                </a:cubicBezTo>
                <a:cubicBezTo>
                  <a:pt x="1150620" y="294640"/>
                  <a:pt x="1243330" y="276860"/>
                  <a:pt x="1333500" y="289560"/>
                </a:cubicBezTo>
                <a:cubicBezTo>
                  <a:pt x="1423670" y="302260"/>
                  <a:pt x="1482090" y="318770"/>
                  <a:pt x="1569720" y="373380"/>
                </a:cubicBezTo>
                <a:cubicBezTo>
                  <a:pt x="1657350" y="427990"/>
                  <a:pt x="1776730" y="490220"/>
                  <a:pt x="1859280" y="617220"/>
                </a:cubicBezTo>
                <a:cubicBezTo>
                  <a:pt x="1941830" y="744220"/>
                  <a:pt x="2043430" y="938530"/>
                  <a:pt x="2065020" y="1135380"/>
                </a:cubicBezTo>
                <a:cubicBezTo>
                  <a:pt x="2086610" y="1332230"/>
                  <a:pt x="2041879" y="1623286"/>
                  <a:pt x="1988820" y="1798320"/>
                </a:cubicBezTo>
                <a:cubicBezTo>
                  <a:pt x="1935761" y="1973355"/>
                  <a:pt x="1882932" y="2068594"/>
                  <a:pt x="1746665" y="2185587"/>
                </a:cubicBezTo>
                <a:cubicBezTo>
                  <a:pt x="1610398" y="2302580"/>
                  <a:pt x="1339413" y="2409745"/>
                  <a:pt x="1171220" y="2500279"/>
                </a:cubicBezTo>
                <a:cubicBezTo>
                  <a:pt x="1003027" y="2590813"/>
                  <a:pt x="808627" y="2670370"/>
                  <a:pt x="737507" y="2728790"/>
                </a:cubicBezTo>
                <a:cubicBezTo>
                  <a:pt x="666387" y="2787210"/>
                  <a:pt x="372543" y="3032979"/>
                  <a:pt x="271008" y="3139969"/>
                </a:cubicBezTo>
                <a:cubicBezTo>
                  <a:pt x="169473" y="3246959"/>
                  <a:pt x="184486" y="3154378"/>
                  <a:pt x="128299" y="3370733"/>
                </a:cubicBezTo>
              </a:path>
            </a:pathLst>
          </a:custGeom>
          <a:noFill/>
          <a:ln>
            <a:solidFill>
              <a:schemeClr val="accent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1200"/>
          </a:p>
        </p:txBody>
      </p:sp>
      <p:sp>
        <p:nvSpPr>
          <p:cNvPr id="18" name="Полилиния 17"/>
          <p:cNvSpPr/>
          <p:nvPr userDrawn="1"/>
        </p:nvSpPr>
        <p:spPr>
          <a:xfrm>
            <a:off x="-24320" y="6015375"/>
            <a:ext cx="5148943" cy="813865"/>
          </a:xfrm>
          <a:custGeom>
            <a:avLst/>
            <a:gdLst>
              <a:gd name="connsiteX0" fmla="*/ 0 w 8244114"/>
              <a:gd name="connsiteY0" fmla="*/ 0 h 1103086"/>
              <a:gd name="connsiteX1" fmla="*/ 624114 w 8244114"/>
              <a:gd name="connsiteY1" fmla="*/ 159657 h 1103086"/>
              <a:gd name="connsiteX2" fmla="*/ 1741714 w 8244114"/>
              <a:gd name="connsiteY2" fmla="*/ 174172 h 1103086"/>
              <a:gd name="connsiteX3" fmla="*/ 2510971 w 8244114"/>
              <a:gd name="connsiteY3" fmla="*/ 203200 h 1103086"/>
              <a:gd name="connsiteX4" fmla="*/ 3788228 w 8244114"/>
              <a:gd name="connsiteY4" fmla="*/ 72572 h 1103086"/>
              <a:gd name="connsiteX5" fmla="*/ 4847771 w 8244114"/>
              <a:gd name="connsiteY5" fmla="*/ 43543 h 1103086"/>
              <a:gd name="connsiteX6" fmla="*/ 6008914 w 8244114"/>
              <a:gd name="connsiteY6" fmla="*/ 43543 h 1103086"/>
              <a:gd name="connsiteX7" fmla="*/ 7112000 w 8244114"/>
              <a:gd name="connsiteY7" fmla="*/ 174172 h 1103086"/>
              <a:gd name="connsiteX8" fmla="*/ 7939314 w 8244114"/>
              <a:gd name="connsiteY8" fmla="*/ 464457 h 1103086"/>
              <a:gd name="connsiteX9" fmla="*/ 8244114 w 8244114"/>
              <a:gd name="connsiteY9" fmla="*/ 1103086 h 1103086"/>
              <a:gd name="connsiteX0" fmla="*/ 0 w 8244114"/>
              <a:gd name="connsiteY0" fmla="*/ 0 h 1103086"/>
              <a:gd name="connsiteX1" fmla="*/ 624114 w 8244114"/>
              <a:gd name="connsiteY1" fmla="*/ 159657 h 1103086"/>
              <a:gd name="connsiteX2" fmla="*/ 1857828 w 8244114"/>
              <a:gd name="connsiteY2" fmla="*/ 319315 h 1103086"/>
              <a:gd name="connsiteX3" fmla="*/ 2510971 w 8244114"/>
              <a:gd name="connsiteY3" fmla="*/ 203200 h 1103086"/>
              <a:gd name="connsiteX4" fmla="*/ 3788228 w 8244114"/>
              <a:gd name="connsiteY4" fmla="*/ 72572 h 1103086"/>
              <a:gd name="connsiteX5" fmla="*/ 4847771 w 8244114"/>
              <a:gd name="connsiteY5" fmla="*/ 43543 h 1103086"/>
              <a:gd name="connsiteX6" fmla="*/ 6008914 w 8244114"/>
              <a:gd name="connsiteY6" fmla="*/ 43543 h 1103086"/>
              <a:gd name="connsiteX7" fmla="*/ 7112000 w 8244114"/>
              <a:gd name="connsiteY7" fmla="*/ 174172 h 1103086"/>
              <a:gd name="connsiteX8" fmla="*/ 7939314 w 8244114"/>
              <a:gd name="connsiteY8" fmla="*/ 464457 h 1103086"/>
              <a:gd name="connsiteX9" fmla="*/ 8244114 w 8244114"/>
              <a:gd name="connsiteY9" fmla="*/ 1103086 h 1103086"/>
              <a:gd name="connsiteX0" fmla="*/ 0 w 8244114"/>
              <a:gd name="connsiteY0" fmla="*/ 0 h 1103086"/>
              <a:gd name="connsiteX1" fmla="*/ 624114 w 8244114"/>
              <a:gd name="connsiteY1" fmla="*/ 159657 h 1103086"/>
              <a:gd name="connsiteX2" fmla="*/ 1857828 w 8244114"/>
              <a:gd name="connsiteY2" fmla="*/ 319315 h 1103086"/>
              <a:gd name="connsiteX3" fmla="*/ 2975428 w 8244114"/>
              <a:gd name="connsiteY3" fmla="*/ 290286 h 1103086"/>
              <a:gd name="connsiteX4" fmla="*/ 3788228 w 8244114"/>
              <a:gd name="connsiteY4" fmla="*/ 72572 h 1103086"/>
              <a:gd name="connsiteX5" fmla="*/ 4847771 w 8244114"/>
              <a:gd name="connsiteY5" fmla="*/ 43543 h 1103086"/>
              <a:gd name="connsiteX6" fmla="*/ 6008914 w 8244114"/>
              <a:gd name="connsiteY6" fmla="*/ 43543 h 1103086"/>
              <a:gd name="connsiteX7" fmla="*/ 7112000 w 8244114"/>
              <a:gd name="connsiteY7" fmla="*/ 174172 h 1103086"/>
              <a:gd name="connsiteX8" fmla="*/ 7939314 w 8244114"/>
              <a:gd name="connsiteY8" fmla="*/ 464457 h 1103086"/>
              <a:gd name="connsiteX9" fmla="*/ 8244114 w 8244114"/>
              <a:gd name="connsiteY9" fmla="*/ 1103086 h 1103086"/>
              <a:gd name="connsiteX0" fmla="*/ 0 w 8244114"/>
              <a:gd name="connsiteY0" fmla="*/ 0 h 1103086"/>
              <a:gd name="connsiteX1" fmla="*/ 624114 w 8244114"/>
              <a:gd name="connsiteY1" fmla="*/ 159657 h 1103086"/>
              <a:gd name="connsiteX2" fmla="*/ 1857828 w 8244114"/>
              <a:gd name="connsiteY2" fmla="*/ 319315 h 1103086"/>
              <a:gd name="connsiteX3" fmla="*/ 2975428 w 8244114"/>
              <a:gd name="connsiteY3" fmla="*/ 290286 h 1103086"/>
              <a:gd name="connsiteX4" fmla="*/ 4513942 w 8244114"/>
              <a:gd name="connsiteY4" fmla="*/ 391886 h 1103086"/>
              <a:gd name="connsiteX5" fmla="*/ 4847771 w 8244114"/>
              <a:gd name="connsiteY5" fmla="*/ 43543 h 1103086"/>
              <a:gd name="connsiteX6" fmla="*/ 6008914 w 8244114"/>
              <a:gd name="connsiteY6" fmla="*/ 43543 h 1103086"/>
              <a:gd name="connsiteX7" fmla="*/ 7112000 w 8244114"/>
              <a:gd name="connsiteY7" fmla="*/ 174172 h 1103086"/>
              <a:gd name="connsiteX8" fmla="*/ 7939314 w 8244114"/>
              <a:gd name="connsiteY8" fmla="*/ 464457 h 1103086"/>
              <a:gd name="connsiteX9" fmla="*/ 8244114 w 8244114"/>
              <a:gd name="connsiteY9" fmla="*/ 1103086 h 1103086"/>
              <a:gd name="connsiteX0" fmla="*/ 0 w 8244114"/>
              <a:gd name="connsiteY0" fmla="*/ 0 h 1103086"/>
              <a:gd name="connsiteX1" fmla="*/ 624114 w 8244114"/>
              <a:gd name="connsiteY1" fmla="*/ 159657 h 1103086"/>
              <a:gd name="connsiteX2" fmla="*/ 1857828 w 8244114"/>
              <a:gd name="connsiteY2" fmla="*/ 319315 h 1103086"/>
              <a:gd name="connsiteX3" fmla="*/ 2975428 w 8244114"/>
              <a:gd name="connsiteY3" fmla="*/ 290286 h 1103086"/>
              <a:gd name="connsiteX4" fmla="*/ 4513942 w 8244114"/>
              <a:gd name="connsiteY4" fmla="*/ 391886 h 1103086"/>
              <a:gd name="connsiteX5" fmla="*/ 5312228 w 8244114"/>
              <a:gd name="connsiteY5" fmla="*/ 551543 h 1103086"/>
              <a:gd name="connsiteX6" fmla="*/ 6008914 w 8244114"/>
              <a:gd name="connsiteY6" fmla="*/ 43543 h 1103086"/>
              <a:gd name="connsiteX7" fmla="*/ 7112000 w 8244114"/>
              <a:gd name="connsiteY7" fmla="*/ 174172 h 1103086"/>
              <a:gd name="connsiteX8" fmla="*/ 7939314 w 8244114"/>
              <a:gd name="connsiteY8" fmla="*/ 464457 h 1103086"/>
              <a:gd name="connsiteX9" fmla="*/ 8244114 w 8244114"/>
              <a:gd name="connsiteY9" fmla="*/ 1103086 h 1103086"/>
              <a:gd name="connsiteX0" fmla="*/ 0 w 8244114"/>
              <a:gd name="connsiteY0" fmla="*/ 0 h 1103086"/>
              <a:gd name="connsiteX1" fmla="*/ 624114 w 8244114"/>
              <a:gd name="connsiteY1" fmla="*/ 159657 h 1103086"/>
              <a:gd name="connsiteX2" fmla="*/ 1857828 w 8244114"/>
              <a:gd name="connsiteY2" fmla="*/ 319315 h 1103086"/>
              <a:gd name="connsiteX3" fmla="*/ 2975428 w 8244114"/>
              <a:gd name="connsiteY3" fmla="*/ 290286 h 1103086"/>
              <a:gd name="connsiteX4" fmla="*/ 4513942 w 8244114"/>
              <a:gd name="connsiteY4" fmla="*/ 391886 h 1103086"/>
              <a:gd name="connsiteX5" fmla="*/ 5312228 w 8244114"/>
              <a:gd name="connsiteY5" fmla="*/ 551543 h 1103086"/>
              <a:gd name="connsiteX6" fmla="*/ 6313714 w 8244114"/>
              <a:gd name="connsiteY6" fmla="*/ 653143 h 1103086"/>
              <a:gd name="connsiteX7" fmla="*/ 7112000 w 8244114"/>
              <a:gd name="connsiteY7" fmla="*/ 174172 h 1103086"/>
              <a:gd name="connsiteX8" fmla="*/ 7939314 w 8244114"/>
              <a:gd name="connsiteY8" fmla="*/ 464457 h 1103086"/>
              <a:gd name="connsiteX9" fmla="*/ 8244114 w 8244114"/>
              <a:gd name="connsiteY9" fmla="*/ 1103086 h 1103086"/>
              <a:gd name="connsiteX0" fmla="*/ 0 w 8244114"/>
              <a:gd name="connsiteY0" fmla="*/ 0 h 1103086"/>
              <a:gd name="connsiteX1" fmla="*/ 624114 w 8244114"/>
              <a:gd name="connsiteY1" fmla="*/ 159657 h 1103086"/>
              <a:gd name="connsiteX2" fmla="*/ 1857828 w 8244114"/>
              <a:gd name="connsiteY2" fmla="*/ 319315 h 1103086"/>
              <a:gd name="connsiteX3" fmla="*/ 2975428 w 8244114"/>
              <a:gd name="connsiteY3" fmla="*/ 290286 h 1103086"/>
              <a:gd name="connsiteX4" fmla="*/ 4513942 w 8244114"/>
              <a:gd name="connsiteY4" fmla="*/ 391886 h 1103086"/>
              <a:gd name="connsiteX5" fmla="*/ 5312228 w 8244114"/>
              <a:gd name="connsiteY5" fmla="*/ 551543 h 1103086"/>
              <a:gd name="connsiteX6" fmla="*/ 6313714 w 8244114"/>
              <a:gd name="connsiteY6" fmla="*/ 653143 h 1103086"/>
              <a:gd name="connsiteX7" fmla="*/ 7112000 w 8244114"/>
              <a:gd name="connsiteY7" fmla="*/ 174172 h 1103086"/>
              <a:gd name="connsiteX8" fmla="*/ 7939314 w 8244114"/>
              <a:gd name="connsiteY8" fmla="*/ 464457 h 1103086"/>
              <a:gd name="connsiteX9" fmla="*/ 8244114 w 8244114"/>
              <a:gd name="connsiteY9" fmla="*/ 1103086 h 1103086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857828 w 8519885"/>
              <a:gd name="connsiteY2" fmla="*/ 319315 h 1393372"/>
              <a:gd name="connsiteX3" fmla="*/ 2975428 w 8519885"/>
              <a:gd name="connsiteY3" fmla="*/ 290286 h 1393372"/>
              <a:gd name="connsiteX4" fmla="*/ 4513942 w 8519885"/>
              <a:gd name="connsiteY4" fmla="*/ 391886 h 1393372"/>
              <a:gd name="connsiteX5" fmla="*/ 5312228 w 8519885"/>
              <a:gd name="connsiteY5" fmla="*/ 551543 h 1393372"/>
              <a:gd name="connsiteX6" fmla="*/ 6313714 w 8519885"/>
              <a:gd name="connsiteY6" fmla="*/ 653143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857828 w 8519885"/>
              <a:gd name="connsiteY2" fmla="*/ 319315 h 1393372"/>
              <a:gd name="connsiteX3" fmla="*/ 2975428 w 8519885"/>
              <a:gd name="connsiteY3" fmla="*/ 290286 h 1393372"/>
              <a:gd name="connsiteX4" fmla="*/ 4513942 w 8519885"/>
              <a:gd name="connsiteY4" fmla="*/ 391886 h 1393372"/>
              <a:gd name="connsiteX5" fmla="*/ 5210628 w 8519885"/>
              <a:gd name="connsiteY5" fmla="*/ 638629 h 1393372"/>
              <a:gd name="connsiteX6" fmla="*/ 6313714 w 8519885"/>
              <a:gd name="connsiteY6" fmla="*/ 653143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857828 w 8519885"/>
              <a:gd name="connsiteY2" fmla="*/ 319315 h 1393372"/>
              <a:gd name="connsiteX3" fmla="*/ 2975428 w 8519885"/>
              <a:gd name="connsiteY3" fmla="*/ 290286 h 1393372"/>
              <a:gd name="connsiteX4" fmla="*/ 4223656 w 8519885"/>
              <a:gd name="connsiteY4" fmla="*/ 493486 h 1393372"/>
              <a:gd name="connsiteX5" fmla="*/ 5210628 w 8519885"/>
              <a:gd name="connsiteY5" fmla="*/ 638629 h 1393372"/>
              <a:gd name="connsiteX6" fmla="*/ 6313714 w 8519885"/>
              <a:gd name="connsiteY6" fmla="*/ 653143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857828 w 8519885"/>
              <a:gd name="connsiteY2" fmla="*/ 319315 h 1393372"/>
              <a:gd name="connsiteX3" fmla="*/ 2743200 w 8519885"/>
              <a:gd name="connsiteY3" fmla="*/ 319315 h 1393372"/>
              <a:gd name="connsiteX4" fmla="*/ 4223656 w 8519885"/>
              <a:gd name="connsiteY4" fmla="*/ 493486 h 1393372"/>
              <a:gd name="connsiteX5" fmla="*/ 5210628 w 8519885"/>
              <a:gd name="connsiteY5" fmla="*/ 638629 h 1393372"/>
              <a:gd name="connsiteX6" fmla="*/ 6313714 w 8519885"/>
              <a:gd name="connsiteY6" fmla="*/ 653143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857828 w 8519885"/>
              <a:gd name="connsiteY2" fmla="*/ 319315 h 1393372"/>
              <a:gd name="connsiteX3" fmla="*/ 2743200 w 8519885"/>
              <a:gd name="connsiteY3" fmla="*/ 319315 h 1393372"/>
              <a:gd name="connsiteX4" fmla="*/ 4223656 w 8519885"/>
              <a:gd name="connsiteY4" fmla="*/ 493486 h 1393372"/>
              <a:gd name="connsiteX5" fmla="*/ 5210628 w 8519885"/>
              <a:gd name="connsiteY5" fmla="*/ 638629 h 1393372"/>
              <a:gd name="connsiteX6" fmla="*/ 5979885 w 8519885"/>
              <a:gd name="connsiteY6" fmla="*/ 566058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857828 w 8519885"/>
              <a:gd name="connsiteY2" fmla="*/ 319315 h 1393372"/>
              <a:gd name="connsiteX3" fmla="*/ 2743200 w 8519885"/>
              <a:gd name="connsiteY3" fmla="*/ 319315 h 1393372"/>
              <a:gd name="connsiteX4" fmla="*/ 4223656 w 8519885"/>
              <a:gd name="connsiteY4" fmla="*/ 493486 h 1393372"/>
              <a:gd name="connsiteX5" fmla="*/ 4963886 w 8519885"/>
              <a:gd name="connsiteY5" fmla="*/ 899886 h 1393372"/>
              <a:gd name="connsiteX6" fmla="*/ 5979885 w 8519885"/>
              <a:gd name="connsiteY6" fmla="*/ 566058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857828 w 8519885"/>
              <a:gd name="connsiteY2" fmla="*/ 319315 h 1393372"/>
              <a:gd name="connsiteX3" fmla="*/ 2743200 w 8519885"/>
              <a:gd name="connsiteY3" fmla="*/ 319315 h 1393372"/>
              <a:gd name="connsiteX4" fmla="*/ 3701141 w 8519885"/>
              <a:gd name="connsiteY4" fmla="*/ 1088572 h 1393372"/>
              <a:gd name="connsiteX5" fmla="*/ 4963886 w 8519885"/>
              <a:gd name="connsiteY5" fmla="*/ 899886 h 1393372"/>
              <a:gd name="connsiteX6" fmla="*/ 5979885 w 8519885"/>
              <a:gd name="connsiteY6" fmla="*/ 566058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857828 w 8519885"/>
              <a:gd name="connsiteY2" fmla="*/ 319315 h 1393372"/>
              <a:gd name="connsiteX3" fmla="*/ 2438400 w 8519885"/>
              <a:gd name="connsiteY3" fmla="*/ 566058 h 1393372"/>
              <a:gd name="connsiteX4" fmla="*/ 3701141 w 8519885"/>
              <a:gd name="connsiteY4" fmla="*/ 1088572 h 1393372"/>
              <a:gd name="connsiteX5" fmla="*/ 4963886 w 8519885"/>
              <a:gd name="connsiteY5" fmla="*/ 899886 h 1393372"/>
              <a:gd name="connsiteX6" fmla="*/ 5979885 w 8519885"/>
              <a:gd name="connsiteY6" fmla="*/ 566058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  <a:gd name="connsiteX0" fmla="*/ 0 w 8519885"/>
              <a:gd name="connsiteY0" fmla="*/ 0 h 1393372"/>
              <a:gd name="connsiteX1" fmla="*/ 624114 w 8519885"/>
              <a:gd name="connsiteY1" fmla="*/ 159657 h 1393372"/>
              <a:gd name="connsiteX2" fmla="*/ 1596571 w 8519885"/>
              <a:gd name="connsiteY2" fmla="*/ 290287 h 1393372"/>
              <a:gd name="connsiteX3" fmla="*/ 2438400 w 8519885"/>
              <a:gd name="connsiteY3" fmla="*/ 566058 h 1393372"/>
              <a:gd name="connsiteX4" fmla="*/ 3701141 w 8519885"/>
              <a:gd name="connsiteY4" fmla="*/ 1088572 h 1393372"/>
              <a:gd name="connsiteX5" fmla="*/ 4963886 w 8519885"/>
              <a:gd name="connsiteY5" fmla="*/ 899886 h 1393372"/>
              <a:gd name="connsiteX6" fmla="*/ 5979885 w 8519885"/>
              <a:gd name="connsiteY6" fmla="*/ 566058 h 1393372"/>
              <a:gd name="connsiteX7" fmla="*/ 7112000 w 8519885"/>
              <a:gd name="connsiteY7" fmla="*/ 174172 h 1393372"/>
              <a:gd name="connsiteX8" fmla="*/ 7939314 w 8519885"/>
              <a:gd name="connsiteY8" fmla="*/ 464457 h 1393372"/>
              <a:gd name="connsiteX9" fmla="*/ 8519885 w 8519885"/>
              <a:gd name="connsiteY9" fmla="*/ 1393372 h 1393372"/>
              <a:gd name="connsiteX0" fmla="*/ 0 w 7895771"/>
              <a:gd name="connsiteY0" fmla="*/ 0 h 1233715"/>
              <a:gd name="connsiteX1" fmla="*/ 972457 w 7895771"/>
              <a:gd name="connsiteY1" fmla="*/ 130630 h 1233715"/>
              <a:gd name="connsiteX2" fmla="*/ 1814286 w 7895771"/>
              <a:gd name="connsiteY2" fmla="*/ 406401 h 1233715"/>
              <a:gd name="connsiteX3" fmla="*/ 3077027 w 7895771"/>
              <a:gd name="connsiteY3" fmla="*/ 928915 h 1233715"/>
              <a:gd name="connsiteX4" fmla="*/ 4339772 w 7895771"/>
              <a:gd name="connsiteY4" fmla="*/ 740229 h 1233715"/>
              <a:gd name="connsiteX5" fmla="*/ 5355771 w 7895771"/>
              <a:gd name="connsiteY5" fmla="*/ 406401 h 1233715"/>
              <a:gd name="connsiteX6" fmla="*/ 6487886 w 7895771"/>
              <a:gd name="connsiteY6" fmla="*/ 14515 h 1233715"/>
              <a:gd name="connsiteX7" fmla="*/ 7315200 w 7895771"/>
              <a:gd name="connsiteY7" fmla="*/ 304800 h 1233715"/>
              <a:gd name="connsiteX8" fmla="*/ 7895771 w 7895771"/>
              <a:gd name="connsiteY8" fmla="*/ 1233715 h 1233715"/>
              <a:gd name="connsiteX0" fmla="*/ 0 w 6923314"/>
              <a:gd name="connsiteY0" fmla="*/ 117901 h 1220986"/>
              <a:gd name="connsiteX1" fmla="*/ 841829 w 6923314"/>
              <a:gd name="connsiteY1" fmla="*/ 393672 h 1220986"/>
              <a:gd name="connsiteX2" fmla="*/ 2104570 w 6923314"/>
              <a:gd name="connsiteY2" fmla="*/ 916186 h 1220986"/>
              <a:gd name="connsiteX3" fmla="*/ 3367315 w 6923314"/>
              <a:gd name="connsiteY3" fmla="*/ 727500 h 1220986"/>
              <a:gd name="connsiteX4" fmla="*/ 4383314 w 6923314"/>
              <a:gd name="connsiteY4" fmla="*/ 393672 h 1220986"/>
              <a:gd name="connsiteX5" fmla="*/ 5515429 w 6923314"/>
              <a:gd name="connsiteY5" fmla="*/ 1786 h 1220986"/>
              <a:gd name="connsiteX6" fmla="*/ 6342743 w 6923314"/>
              <a:gd name="connsiteY6" fmla="*/ 292071 h 1220986"/>
              <a:gd name="connsiteX7" fmla="*/ 6923314 w 6923314"/>
              <a:gd name="connsiteY7" fmla="*/ 1220986 h 1220986"/>
              <a:gd name="connsiteX0" fmla="*/ 0 w 7628164"/>
              <a:gd name="connsiteY0" fmla="*/ 156001 h 1220986"/>
              <a:gd name="connsiteX1" fmla="*/ 1546679 w 7628164"/>
              <a:gd name="connsiteY1" fmla="*/ 393672 h 1220986"/>
              <a:gd name="connsiteX2" fmla="*/ 2809420 w 7628164"/>
              <a:gd name="connsiteY2" fmla="*/ 916186 h 1220986"/>
              <a:gd name="connsiteX3" fmla="*/ 4072165 w 7628164"/>
              <a:gd name="connsiteY3" fmla="*/ 727500 h 1220986"/>
              <a:gd name="connsiteX4" fmla="*/ 5088164 w 7628164"/>
              <a:gd name="connsiteY4" fmla="*/ 393672 h 1220986"/>
              <a:gd name="connsiteX5" fmla="*/ 6220279 w 7628164"/>
              <a:gd name="connsiteY5" fmla="*/ 1786 h 1220986"/>
              <a:gd name="connsiteX6" fmla="*/ 7047593 w 7628164"/>
              <a:gd name="connsiteY6" fmla="*/ 292071 h 1220986"/>
              <a:gd name="connsiteX7" fmla="*/ 7628164 w 7628164"/>
              <a:gd name="connsiteY7" fmla="*/ 1220986 h 1220986"/>
              <a:gd name="connsiteX0" fmla="*/ 0 w 7628164"/>
              <a:gd name="connsiteY0" fmla="*/ 156001 h 1220986"/>
              <a:gd name="connsiteX1" fmla="*/ 1546679 w 7628164"/>
              <a:gd name="connsiteY1" fmla="*/ 393672 h 1220986"/>
              <a:gd name="connsiteX2" fmla="*/ 2809420 w 7628164"/>
              <a:gd name="connsiteY2" fmla="*/ 916186 h 1220986"/>
              <a:gd name="connsiteX3" fmla="*/ 4072165 w 7628164"/>
              <a:gd name="connsiteY3" fmla="*/ 727500 h 1220986"/>
              <a:gd name="connsiteX4" fmla="*/ 5088164 w 7628164"/>
              <a:gd name="connsiteY4" fmla="*/ 393672 h 1220986"/>
              <a:gd name="connsiteX5" fmla="*/ 6220279 w 7628164"/>
              <a:gd name="connsiteY5" fmla="*/ 1786 h 1220986"/>
              <a:gd name="connsiteX6" fmla="*/ 7047593 w 7628164"/>
              <a:gd name="connsiteY6" fmla="*/ 292071 h 1220986"/>
              <a:gd name="connsiteX7" fmla="*/ 7628164 w 7628164"/>
              <a:gd name="connsiteY7" fmla="*/ 1220986 h 1220986"/>
              <a:gd name="connsiteX0" fmla="*/ 0 w 7723414"/>
              <a:gd name="connsiteY0" fmla="*/ 308401 h 1220986"/>
              <a:gd name="connsiteX1" fmla="*/ 1641929 w 7723414"/>
              <a:gd name="connsiteY1" fmla="*/ 393672 h 1220986"/>
              <a:gd name="connsiteX2" fmla="*/ 2904670 w 7723414"/>
              <a:gd name="connsiteY2" fmla="*/ 916186 h 1220986"/>
              <a:gd name="connsiteX3" fmla="*/ 4167415 w 7723414"/>
              <a:gd name="connsiteY3" fmla="*/ 727500 h 1220986"/>
              <a:gd name="connsiteX4" fmla="*/ 5183414 w 7723414"/>
              <a:gd name="connsiteY4" fmla="*/ 393672 h 1220986"/>
              <a:gd name="connsiteX5" fmla="*/ 6315529 w 7723414"/>
              <a:gd name="connsiteY5" fmla="*/ 1786 h 1220986"/>
              <a:gd name="connsiteX6" fmla="*/ 7142843 w 7723414"/>
              <a:gd name="connsiteY6" fmla="*/ 292071 h 1220986"/>
              <a:gd name="connsiteX7" fmla="*/ 7723414 w 7723414"/>
              <a:gd name="connsiteY7" fmla="*/ 1220986 h 1220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723414" h="1220986">
                <a:moveTo>
                  <a:pt x="0" y="308401"/>
                </a:moveTo>
                <a:cubicBezTo>
                  <a:pt x="245231" y="719034"/>
                  <a:pt x="1157817" y="292375"/>
                  <a:pt x="1641929" y="393672"/>
                </a:cubicBezTo>
                <a:cubicBezTo>
                  <a:pt x="2126041" y="494969"/>
                  <a:pt x="2483756" y="860548"/>
                  <a:pt x="2904670" y="916186"/>
                </a:cubicBezTo>
                <a:cubicBezTo>
                  <a:pt x="3325584" y="971824"/>
                  <a:pt x="3787624" y="814586"/>
                  <a:pt x="4167415" y="727500"/>
                </a:cubicBezTo>
                <a:cubicBezTo>
                  <a:pt x="4547206" y="640414"/>
                  <a:pt x="4825395" y="514624"/>
                  <a:pt x="5183414" y="393672"/>
                </a:cubicBezTo>
                <a:cubicBezTo>
                  <a:pt x="5541433" y="272720"/>
                  <a:pt x="5988958" y="18720"/>
                  <a:pt x="6315529" y="1786"/>
                </a:cubicBezTo>
                <a:cubicBezTo>
                  <a:pt x="6642101" y="-15147"/>
                  <a:pt x="6908196" y="88871"/>
                  <a:pt x="7142843" y="292071"/>
                </a:cubicBezTo>
                <a:cubicBezTo>
                  <a:pt x="7377490" y="495271"/>
                  <a:pt x="7650843" y="1107291"/>
                  <a:pt x="7723414" y="1220986"/>
                </a:cubicBezTo>
              </a:path>
            </a:pathLst>
          </a:custGeom>
          <a:noFill/>
          <a:ln>
            <a:solidFill>
              <a:schemeClr val="accent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xmlns="" val="2727503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 rot="10800000">
            <a:off x="6216650" y="0"/>
            <a:ext cx="5975350" cy="1275710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44023" y="132103"/>
            <a:ext cx="1055284" cy="4774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" y="5048899"/>
            <a:ext cx="2353339" cy="1809101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 userDrawn="1"/>
        </p:nvPicPr>
        <p:blipFill rotWithShape="1"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/>
        </p:blipFill>
        <p:spPr>
          <a:xfrm rot="9900000">
            <a:off x="9283729" y="6553303"/>
            <a:ext cx="2270894" cy="637827"/>
          </a:xfrm>
          <a:custGeom>
            <a:avLst/>
            <a:gdLst>
              <a:gd name="connsiteX0" fmla="*/ 3406341 w 3406341"/>
              <a:gd name="connsiteY0" fmla="*/ 956888 h 956888"/>
              <a:gd name="connsiteX1" fmla="*/ 0 w 3406341"/>
              <a:gd name="connsiteY1" fmla="*/ 44161 h 956888"/>
              <a:gd name="connsiteX2" fmla="*/ 11833 w 3406341"/>
              <a:gd name="connsiteY2" fmla="*/ 0 h 956888"/>
              <a:gd name="connsiteX3" fmla="*/ 3406341 w 3406341"/>
              <a:gd name="connsiteY3" fmla="*/ 909556 h 956888"/>
              <a:gd name="connsiteX4" fmla="*/ 3406341 w 3406341"/>
              <a:gd name="connsiteY4" fmla="*/ 956888 h 956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6341" h="956888">
                <a:moveTo>
                  <a:pt x="3406341" y="956888"/>
                </a:moveTo>
                <a:lnTo>
                  <a:pt x="0" y="44161"/>
                </a:lnTo>
                <a:lnTo>
                  <a:pt x="11833" y="0"/>
                </a:lnTo>
                <a:lnTo>
                  <a:pt x="3406341" y="909556"/>
                </a:lnTo>
                <a:lnTo>
                  <a:pt x="3406341" y="956888"/>
                </a:lnTo>
                <a:close/>
              </a:path>
            </a:pathLst>
          </a:custGeom>
        </p:spPr>
      </p:pic>
      <p:pic>
        <p:nvPicPr>
          <p:cNvPr id="33" name="Рисунок 32"/>
          <p:cNvPicPr>
            <a:picLocks noChangeAspect="1"/>
          </p:cNvPicPr>
          <p:nvPr userDrawn="1"/>
        </p:nvPicPr>
        <p:blipFill rotWithShape="1"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r="-121938"/>
          <a:stretch/>
        </p:blipFill>
        <p:spPr>
          <a:xfrm rot="9900000">
            <a:off x="8975514" y="6824170"/>
            <a:ext cx="264050" cy="100177"/>
          </a:xfrm>
          <a:custGeom>
            <a:avLst/>
            <a:gdLst>
              <a:gd name="connsiteX0" fmla="*/ 384242 w 396075"/>
              <a:gd name="connsiteY0" fmla="*/ 150289 h 150289"/>
              <a:gd name="connsiteX1" fmla="*/ 0 w 396075"/>
              <a:gd name="connsiteY1" fmla="*/ 47332 h 150289"/>
              <a:gd name="connsiteX2" fmla="*/ 0 w 396075"/>
              <a:gd name="connsiteY2" fmla="*/ 0 h 150289"/>
              <a:gd name="connsiteX3" fmla="*/ 396075 w 396075"/>
              <a:gd name="connsiteY3" fmla="*/ 106128 h 150289"/>
              <a:gd name="connsiteX4" fmla="*/ 384242 w 396075"/>
              <a:gd name="connsiteY4" fmla="*/ 150289 h 150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6075" h="150289">
                <a:moveTo>
                  <a:pt x="384242" y="150289"/>
                </a:moveTo>
                <a:lnTo>
                  <a:pt x="0" y="47332"/>
                </a:lnTo>
                <a:lnTo>
                  <a:pt x="0" y="0"/>
                </a:lnTo>
                <a:lnTo>
                  <a:pt x="396075" y="106128"/>
                </a:lnTo>
                <a:lnTo>
                  <a:pt x="384242" y="150289"/>
                </a:lnTo>
                <a:close/>
              </a:path>
            </a:pathLst>
          </a:custGeom>
        </p:spPr>
      </p:pic>
      <p:pic>
        <p:nvPicPr>
          <p:cNvPr id="24" name="Рисунок 23"/>
          <p:cNvPicPr>
            <a:picLocks noChangeAspect="1"/>
          </p:cNvPicPr>
          <p:nvPr userDrawn="1"/>
        </p:nvPicPr>
        <p:blipFill rotWithShape="1"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73455" t="-266" r="26285" b="100000"/>
          <a:stretch/>
        </p:blipFill>
        <p:spPr>
          <a:xfrm rot="8458545">
            <a:off x="12241625" y="6477335"/>
            <a:ext cx="24603" cy="12033"/>
          </a:xfrm>
          <a:custGeom>
            <a:avLst/>
            <a:gdLst>
              <a:gd name="connsiteX0" fmla="*/ 0 w 36905"/>
              <a:gd name="connsiteY0" fmla="*/ 18052 h 18052"/>
              <a:gd name="connsiteX1" fmla="*/ 14632 w 36905"/>
              <a:gd name="connsiteY1" fmla="*/ 0 h 18052"/>
              <a:gd name="connsiteX2" fmla="*/ 36905 w 36905"/>
              <a:gd name="connsiteY2" fmla="*/ 18052 h 18052"/>
              <a:gd name="connsiteX3" fmla="*/ 0 w 36905"/>
              <a:gd name="connsiteY3" fmla="*/ 18052 h 18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905" h="18052">
                <a:moveTo>
                  <a:pt x="0" y="18052"/>
                </a:moveTo>
                <a:lnTo>
                  <a:pt x="14632" y="0"/>
                </a:lnTo>
                <a:lnTo>
                  <a:pt x="36905" y="18052"/>
                </a:lnTo>
                <a:lnTo>
                  <a:pt x="0" y="18052"/>
                </a:lnTo>
                <a:close/>
              </a:path>
            </a:pathLst>
          </a:custGeom>
        </p:spPr>
      </p:pic>
      <p:sp>
        <p:nvSpPr>
          <p:cNvPr id="38" name="Полилиния 37"/>
          <p:cNvSpPr/>
          <p:nvPr userDrawn="1"/>
        </p:nvSpPr>
        <p:spPr>
          <a:xfrm>
            <a:off x="10610242" y="4986097"/>
            <a:ext cx="1581758" cy="1892008"/>
          </a:xfrm>
          <a:custGeom>
            <a:avLst/>
            <a:gdLst>
              <a:gd name="connsiteX0" fmla="*/ 2388394 w 2388394"/>
              <a:gd name="connsiteY0" fmla="*/ 0 h 2667000"/>
              <a:gd name="connsiteX1" fmla="*/ 2350294 w 2388394"/>
              <a:gd name="connsiteY1" fmla="*/ 292100 h 2667000"/>
              <a:gd name="connsiteX2" fmla="*/ 2235994 w 2388394"/>
              <a:gd name="connsiteY2" fmla="*/ 692150 h 2667000"/>
              <a:gd name="connsiteX3" fmla="*/ 1969294 w 2388394"/>
              <a:gd name="connsiteY3" fmla="*/ 990600 h 2667000"/>
              <a:gd name="connsiteX4" fmla="*/ 1607344 w 2388394"/>
              <a:gd name="connsiteY4" fmla="*/ 1231900 h 2667000"/>
              <a:gd name="connsiteX5" fmla="*/ 1308894 w 2388394"/>
              <a:gd name="connsiteY5" fmla="*/ 1295400 h 2667000"/>
              <a:gd name="connsiteX6" fmla="*/ 1092994 w 2388394"/>
              <a:gd name="connsiteY6" fmla="*/ 1333500 h 2667000"/>
              <a:gd name="connsiteX7" fmla="*/ 731044 w 2388394"/>
              <a:gd name="connsiteY7" fmla="*/ 1492250 h 2667000"/>
              <a:gd name="connsiteX8" fmla="*/ 362744 w 2388394"/>
              <a:gd name="connsiteY8" fmla="*/ 1790700 h 2667000"/>
              <a:gd name="connsiteX9" fmla="*/ 38894 w 2388394"/>
              <a:gd name="connsiteY9" fmla="*/ 2298700 h 2667000"/>
              <a:gd name="connsiteX10" fmla="*/ 26194 w 2388394"/>
              <a:gd name="connsiteY10" fmla="*/ 2667000 h 2667000"/>
              <a:gd name="connsiteX0" fmla="*/ 2377962 w 2377962"/>
              <a:gd name="connsiteY0" fmla="*/ 0 h 2819400"/>
              <a:gd name="connsiteX1" fmla="*/ 2339862 w 2377962"/>
              <a:gd name="connsiteY1" fmla="*/ 292100 h 2819400"/>
              <a:gd name="connsiteX2" fmla="*/ 2225562 w 2377962"/>
              <a:gd name="connsiteY2" fmla="*/ 692150 h 2819400"/>
              <a:gd name="connsiteX3" fmla="*/ 1958862 w 2377962"/>
              <a:gd name="connsiteY3" fmla="*/ 990600 h 2819400"/>
              <a:gd name="connsiteX4" fmla="*/ 1596912 w 2377962"/>
              <a:gd name="connsiteY4" fmla="*/ 1231900 h 2819400"/>
              <a:gd name="connsiteX5" fmla="*/ 1298462 w 2377962"/>
              <a:gd name="connsiteY5" fmla="*/ 1295400 h 2819400"/>
              <a:gd name="connsiteX6" fmla="*/ 1082562 w 2377962"/>
              <a:gd name="connsiteY6" fmla="*/ 1333500 h 2819400"/>
              <a:gd name="connsiteX7" fmla="*/ 720612 w 2377962"/>
              <a:gd name="connsiteY7" fmla="*/ 1492250 h 2819400"/>
              <a:gd name="connsiteX8" fmla="*/ 352312 w 2377962"/>
              <a:gd name="connsiteY8" fmla="*/ 1790700 h 2819400"/>
              <a:gd name="connsiteX9" fmla="*/ 28462 w 2377962"/>
              <a:gd name="connsiteY9" fmla="*/ 2298700 h 2819400"/>
              <a:gd name="connsiteX10" fmla="*/ 37193 w 2377962"/>
              <a:gd name="connsiteY10" fmla="*/ 2819400 h 2819400"/>
              <a:gd name="connsiteX0" fmla="*/ 2377962 w 2377962"/>
              <a:gd name="connsiteY0" fmla="*/ 0 h 2819400"/>
              <a:gd name="connsiteX1" fmla="*/ 2339862 w 2377962"/>
              <a:gd name="connsiteY1" fmla="*/ 292100 h 2819400"/>
              <a:gd name="connsiteX2" fmla="*/ 2225562 w 2377962"/>
              <a:gd name="connsiteY2" fmla="*/ 692150 h 2819400"/>
              <a:gd name="connsiteX3" fmla="*/ 1958862 w 2377962"/>
              <a:gd name="connsiteY3" fmla="*/ 990600 h 2819400"/>
              <a:gd name="connsiteX4" fmla="*/ 1596912 w 2377962"/>
              <a:gd name="connsiteY4" fmla="*/ 1231900 h 2819400"/>
              <a:gd name="connsiteX5" fmla="*/ 1298462 w 2377962"/>
              <a:gd name="connsiteY5" fmla="*/ 1295400 h 2819400"/>
              <a:gd name="connsiteX6" fmla="*/ 1032556 w 2377962"/>
              <a:gd name="connsiteY6" fmla="*/ 1350169 h 2819400"/>
              <a:gd name="connsiteX7" fmla="*/ 720612 w 2377962"/>
              <a:gd name="connsiteY7" fmla="*/ 1492250 h 2819400"/>
              <a:gd name="connsiteX8" fmla="*/ 352312 w 2377962"/>
              <a:gd name="connsiteY8" fmla="*/ 1790700 h 2819400"/>
              <a:gd name="connsiteX9" fmla="*/ 28462 w 2377962"/>
              <a:gd name="connsiteY9" fmla="*/ 2298700 h 2819400"/>
              <a:gd name="connsiteX10" fmla="*/ 37193 w 2377962"/>
              <a:gd name="connsiteY10" fmla="*/ 2819400 h 2819400"/>
              <a:gd name="connsiteX0" fmla="*/ 2372637 w 2372637"/>
              <a:gd name="connsiteY0" fmla="*/ 0 h 2838450"/>
              <a:gd name="connsiteX1" fmla="*/ 2334537 w 2372637"/>
              <a:gd name="connsiteY1" fmla="*/ 292100 h 2838450"/>
              <a:gd name="connsiteX2" fmla="*/ 2220237 w 2372637"/>
              <a:gd name="connsiteY2" fmla="*/ 692150 h 2838450"/>
              <a:gd name="connsiteX3" fmla="*/ 1953537 w 2372637"/>
              <a:gd name="connsiteY3" fmla="*/ 990600 h 2838450"/>
              <a:gd name="connsiteX4" fmla="*/ 1591587 w 2372637"/>
              <a:gd name="connsiteY4" fmla="*/ 1231900 h 2838450"/>
              <a:gd name="connsiteX5" fmla="*/ 1293137 w 2372637"/>
              <a:gd name="connsiteY5" fmla="*/ 1295400 h 2838450"/>
              <a:gd name="connsiteX6" fmla="*/ 1027231 w 2372637"/>
              <a:gd name="connsiteY6" fmla="*/ 1350169 h 2838450"/>
              <a:gd name="connsiteX7" fmla="*/ 715287 w 2372637"/>
              <a:gd name="connsiteY7" fmla="*/ 1492250 h 2838450"/>
              <a:gd name="connsiteX8" fmla="*/ 346987 w 2372637"/>
              <a:gd name="connsiteY8" fmla="*/ 1790700 h 2838450"/>
              <a:gd name="connsiteX9" fmla="*/ 23137 w 2372637"/>
              <a:gd name="connsiteY9" fmla="*/ 2298700 h 2838450"/>
              <a:gd name="connsiteX10" fmla="*/ 46156 w 2372637"/>
              <a:gd name="connsiteY10" fmla="*/ 2838450 h 2838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72637" h="2838450">
                <a:moveTo>
                  <a:pt x="2372637" y="0"/>
                </a:moveTo>
                <a:cubicBezTo>
                  <a:pt x="2366287" y="88371"/>
                  <a:pt x="2359937" y="176742"/>
                  <a:pt x="2334537" y="292100"/>
                </a:cubicBezTo>
                <a:cubicBezTo>
                  <a:pt x="2309137" y="407458"/>
                  <a:pt x="2283737" y="575733"/>
                  <a:pt x="2220237" y="692150"/>
                </a:cubicBezTo>
                <a:cubicBezTo>
                  <a:pt x="2156737" y="808567"/>
                  <a:pt x="2058312" y="900642"/>
                  <a:pt x="1953537" y="990600"/>
                </a:cubicBezTo>
                <a:cubicBezTo>
                  <a:pt x="1848762" y="1080558"/>
                  <a:pt x="1701654" y="1181100"/>
                  <a:pt x="1591587" y="1231900"/>
                </a:cubicBezTo>
                <a:cubicBezTo>
                  <a:pt x="1481520" y="1282700"/>
                  <a:pt x="1387196" y="1275689"/>
                  <a:pt x="1293137" y="1295400"/>
                </a:cubicBezTo>
                <a:cubicBezTo>
                  <a:pt x="1199078" y="1315112"/>
                  <a:pt x="1123539" y="1317361"/>
                  <a:pt x="1027231" y="1350169"/>
                </a:cubicBezTo>
                <a:cubicBezTo>
                  <a:pt x="930923" y="1382977"/>
                  <a:pt x="828661" y="1418828"/>
                  <a:pt x="715287" y="1492250"/>
                </a:cubicBezTo>
                <a:cubicBezTo>
                  <a:pt x="601913" y="1565672"/>
                  <a:pt x="462345" y="1656292"/>
                  <a:pt x="346987" y="1790700"/>
                </a:cubicBezTo>
                <a:cubicBezTo>
                  <a:pt x="231629" y="1925108"/>
                  <a:pt x="73276" y="2124075"/>
                  <a:pt x="23137" y="2298700"/>
                </a:cubicBezTo>
                <a:cubicBezTo>
                  <a:pt x="-27002" y="2473325"/>
                  <a:pt x="15464" y="2779183"/>
                  <a:pt x="46156" y="2838450"/>
                </a:cubicBezTo>
              </a:path>
            </a:pathLst>
          </a:custGeom>
          <a:noFill/>
          <a:ln>
            <a:solidFill>
              <a:schemeClr val="accent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39" name="Полилиния 38"/>
          <p:cNvSpPr/>
          <p:nvPr userDrawn="1"/>
        </p:nvSpPr>
        <p:spPr>
          <a:xfrm>
            <a:off x="10082738" y="5698246"/>
            <a:ext cx="2112438" cy="1161871"/>
          </a:xfrm>
          <a:custGeom>
            <a:avLst/>
            <a:gdLst>
              <a:gd name="connsiteX0" fmla="*/ 39694 w 3168657"/>
              <a:gd name="connsiteY0" fmla="*/ 1743075 h 1743075"/>
              <a:gd name="connsiteX1" fmla="*/ 11119 w 3168657"/>
              <a:gd name="connsiteY1" fmla="*/ 1533525 h 1743075"/>
              <a:gd name="connsiteX2" fmla="*/ 1594 w 3168657"/>
              <a:gd name="connsiteY2" fmla="*/ 1490662 h 1743075"/>
              <a:gd name="connsiteX3" fmla="*/ 20644 w 3168657"/>
              <a:gd name="connsiteY3" fmla="*/ 1262062 h 1743075"/>
              <a:gd name="connsiteX4" fmla="*/ 187332 w 3168657"/>
              <a:gd name="connsiteY4" fmla="*/ 976312 h 1743075"/>
              <a:gd name="connsiteX5" fmla="*/ 434982 w 3168657"/>
              <a:gd name="connsiteY5" fmla="*/ 771525 h 1743075"/>
              <a:gd name="connsiteX6" fmla="*/ 739782 w 3168657"/>
              <a:gd name="connsiteY6" fmla="*/ 614362 h 1743075"/>
              <a:gd name="connsiteX7" fmla="*/ 1111257 w 3168657"/>
              <a:gd name="connsiteY7" fmla="*/ 509587 h 1743075"/>
              <a:gd name="connsiteX8" fmla="*/ 1501782 w 3168657"/>
              <a:gd name="connsiteY8" fmla="*/ 485775 h 1743075"/>
              <a:gd name="connsiteX9" fmla="*/ 1916119 w 3168657"/>
              <a:gd name="connsiteY9" fmla="*/ 609600 h 1743075"/>
              <a:gd name="connsiteX10" fmla="*/ 2568582 w 3168657"/>
              <a:gd name="connsiteY10" fmla="*/ 538162 h 1743075"/>
              <a:gd name="connsiteX11" fmla="*/ 2978157 w 3168657"/>
              <a:gd name="connsiteY11" fmla="*/ 276225 h 1743075"/>
              <a:gd name="connsiteX12" fmla="*/ 3168657 w 3168657"/>
              <a:gd name="connsiteY12" fmla="*/ 0 h 174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68657" h="1743075">
                <a:moveTo>
                  <a:pt x="39694" y="1743075"/>
                </a:moveTo>
                <a:cubicBezTo>
                  <a:pt x="28581" y="1659334"/>
                  <a:pt x="17469" y="1575594"/>
                  <a:pt x="11119" y="1533525"/>
                </a:cubicBezTo>
                <a:cubicBezTo>
                  <a:pt x="4769" y="1491456"/>
                  <a:pt x="7" y="1535906"/>
                  <a:pt x="1594" y="1490662"/>
                </a:cubicBezTo>
                <a:cubicBezTo>
                  <a:pt x="3181" y="1445418"/>
                  <a:pt x="-10312" y="1347787"/>
                  <a:pt x="20644" y="1262062"/>
                </a:cubicBezTo>
                <a:cubicBezTo>
                  <a:pt x="51600" y="1176337"/>
                  <a:pt x="118276" y="1058068"/>
                  <a:pt x="187332" y="976312"/>
                </a:cubicBezTo>
                <a:cubicBezTo>
                  <a:pt x="256388" y="894556"/>
                  <a:pt x="342907" y="831850"/>
                  <a:pt x="434982" y="771525"/>
                </a:cubicBezTo>
                <a:cubicBezTo>
                  <a:pt x="527057" y="711200"/>
                  <a:pt x="627070" y="658018"/>
                  <a:pt x="739782" y="614362"/>
                </a:cubicBezTo>
                <a:cubicBezTo>
                  <a:pt x="852494" y="570706"/>
                  <a:pt x="984257" y="531018"/>
                  <a:pt x="1111257" y="509587"/>
                </a:cubicBezTo>
                <a:cubicBezTo>
                  <a:pt x="1238257" y="488156"/>
                  <a:pt x="1367638" y="469106"/>
                  <a:pt x="1501782" y="485775"/>
                </a:cubicBezTo>
                <a:cubicBezTo>
                  <a:pt x="1635926" y="502444"/>
                  <a:pt x="1738319" y="600869"/>
                  <a:pt x="1916119" y="609600"/>
                </a:cubicBezTo>
                <a:cubicBezTo>
                  <a:pt x="2093919" y="618331"/>
                  <a:pt x="2391576" y="593724"/>
                  <a:pt x="2568582" y="538162"/>
                </a:cubicBezTo>
                <a:cubicBezTo>
                  <a:pt x="2745588" y="482600"/>
                  <a:pt x="2878145" y="365919"/>
                  <a:pt x="2978157" y="276225"/>
                </a:cubicBezTo>
                <a:cubicBezTo>
                  <a:pt x="3078169" y="186531"/>
                  <a:pt x="3099601" y="64294"/>
                  <a:pt x="3168657" y="0"/>
                </a:cubicBezTo>
              </a:path>
            </a:pathLst>
          </a:custGeom>
          <a:noFill/>
          <a:ln>
            <a:solidFill>
              <a:schemeClr val="accent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1200"/>
          </a:p>
        </p:txBody>
      </p:sp>
      <p:sp>
        <p:nvSpPr>
          <p:cNvPr id="40" name="Полилиния 39"/>
          <p:cNvSpPr/>
          <p:nvPr userDrawn="1"/>
        </p:nvSpPr>
        <p:spPr>
          <a:xfrm>
            <a:off x="-8467" y="-10582"/>
            <a:ext cx="2324100" cy="914259"/>
          </a:xfrm>
          <a:custGeom>
            <a:avLst/>
            <a:gdLst>
              <a:gd name="connsiteX0" fmla="*/ 0 w 3486150"/>
              <a:gd name="connsiteY0" fmla="*/ 1371600 h 1371600"/>
              <a:gd name="connsiteX1" fmla="*/ 152400 w 3486150"/>
              <a:gd name="connsiteY1" fmla="*/ 1114425 h 1371600"/>
              <a:gd name="connsiteX2" fmla="*/ 485775 w 3486150"/>
              <a:gd name="connsiteY2" fmla="*/ 847725 h 1371600"/>
              <a:gd name="connsiteX3" fmla="*/ 1019175 w 3486150"/>
              <a:gd name="connsiteY3" fmla="*/ 714375 h 1371600"/>
              <a:gd name="connsiteX4" fmla="*/ 1543050 w 3486150"/>
              <a:gd name="connsiteY4" fmla="*/ 771525 h 1371600"/>
              <a:gd name="connsiteX5" fmla="*/ 1885950 w 3486150"/>
              <a:gd name="connsiteY5" fmla="*/ 885825 h 1371600"/>
              <a:gd name="connsiteX6" fmla="*/ 2286000 w 3486150"/>
              <a:gd name="connsiteY6" fmla="*/ 857250 h 1371600"/>
              <a:gd name="connsiteX7" fmla="*/ 2781300 w 3486150"/>
              <a:gd name="connsiteY7" fmla="*/ 762000 h 1371600"/>
              <a:gd name="connsiteX8" fmla="*/ 3248025 w 3486150"/>
              <a:gd name="connsiteY8" fmla="*/ 485775 h 1371600"/>
              <a:gd name="connsiteX9" fmla="*/ 3486150 w 3486150"/>
              <a:gd name="connsiteY9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86150" h="1371600">
                <a:moveTo>
                  <a:pt x="0" y="1371600"/>
                </a:moveTo>
                <a:cubicBezTo>
                  <a:pt x="35719" y="1286668"/>
                  <a:pt x="71438" y="1201737"/>
                  <a:pt x="152400" y="1114425"/>
                </a:cubicBezTo>
                <a:cubicBezTo>
                  <a:pt x="233363" y="1027112"/>
                  <a:pt x="341313" y="914400"/>
                  <a:pt x="485775" y="847725"/>
                </a:cubicBezTo>
                <a:cubicBezTo>
                  <a:pt x="630237" y="781050"/>
                  <a:pt x="842963" y="727075"/>
                  <a:pt x="1019175" y="714375"/>
                </a:cubicBezTo>
                <a:cubicBezTo>
                  <a:pt x="1195388" y="701675"/>
                  <a:pt x="1398588" y="742950"/>
                  <a:pt x="1543050" y="771525"/>
                </a:cubicBezTo>
                <a:cubicBezTo>
                  <a:pt x="1687512" y="800100"/>
                  <a:pt x="1762125" y="871537"/>
                  <a:pt x="1885950" y="885825"/>
                </a:cubicBezTo>
                <a:cubicBezTo>
                  <a:pt x="2009775" y="900112"/>
                  <a:pt x="2136775" y="877887"/>
                  <a:pt x="2286000" y="857250"/>
                </a:cubicBezTo>
                <a:cubicBezTo>
                  <a:pt x="2435225" y="836613"/>
                  <a:pt x="2620963" y="823912"/>
                  <a:pt x="2781300" y="762000"/>
                </a:cubicBezTo>
                <a:cubicBezTo>
                  <a:pt x="2941638" y="700087"/>
                  <a:pt x="3130550" y="612775"/>
                  <a:pt x="3248025" y="485775"/>
                </a:cubicBezTo>
                <a:cubicBezTo>
                  <a:pt x="3365500" y="358775"/>
                  <a:pt x="3409950" y="98425"/>
                  <a:pt x="3486150" y="0"/>
                </a:cubicBezTo>
              </a:path>
            </a:pathLst>
          </a:custGeom>
          <a:noFill/>
          <a:ln>
            <a:solidFill>
              <a:schemeClr val="accent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1200"/>
          </a:p>
        </p:txBody>
      </p:sp>
      <p:sp>
        <p:nvSpPr>
          <p:cNvPr id="42" name="Полилиния 41"/>
          <p:cNvSpPr/>
          <p:nvPr userDrawn="1"/>
        </p:nvSpPr>
        <p:spPr>
          <a:xfrm>
            <a:off x="-5079" y="3697669"/>
            <a:ext cx="1681683" cy="3159272"/>
          </a:xfrm>
          <a:custGeom>
            <a:avLst/>
            <a:gdLst>
              <a:gd name="connsiteX0" fmla="*/ 0 w 2522525"/>
              <a:gd name="connsiteY0" fmla="*/ 0 h 4739640"/>
              <a:gd name="connsiteX1" fmla="*/ 182880 w 2522525"/>
              <a:gd name="connsiteY1" fmla="*/ 350520 h 4739640"/>
              <a:gd name="connsiteX2" fmla="*/ 449580 w 2522525"/>
              <a:gd name="connsiteY2" fmla="*/ 640080 h 4739640"/>
              <a:gd name="connsiteX3" fmla="*/ 693420 w 2522525"/>
              <a:gd name="connsiteY3" fmla="*/ 830580 h 4739640"/>
              <a:gd name="connsiteX4" fmla="*/ 1051560 w 2522525"/>
              <a:gd name="connsiteY4" fmla="*/ 944880 h 4739640"/>
              <a:gd name="connsiteX5" fmla="*/ 1478280 w 2522525"/>
              <a:gd name="connsiteY5" fmla="*/ 937260 h 4739640"/>
              <a:gd name="connsiteX6" fmla="*/ 1783080 w 2522525"/>
              <a:gd name="connsiteY6" fmla="*/ 929640 h 4739640"/>
              <a:gd name="connsiteX7" fmla="*/ 2019300 w 2522525"/>
              <a:gd name="connsiteY7" fmla="*/ 1013460 h 4739640"/>
              <a:gd name="connsiteX8" fmla="*/ 2308860 w 2522525"/>
              <a:gd name="connsiteY8" fmla="*/ 1257300 h 4739640"/>
              <a:gd name="connsiteX9" fmla="*/ 2514600 w 2522525"/>
              <a:gd name="connsiteY9" fmla="*/ 1775460 h 4739640"/>
              <a:gd name="connsiteX10" fmla="*/ 2438400 w 2522525"/>
              <a:gd name="connsiteY10" fmla="*/ 2438400 h 4739640"/>
              <a:gd name="connsiteX11" fmla="*/ 2057400 w 2522525"/>
              <a:gd name="connsiteY11" fmla="*/ 2926080 h 4739640"/>
              <a:gd name="connsiteX12" fmla="*/ 1706880 w 2522525"/>
              <a:gd name="connsiteY12" fmla="*/ 3101340 h 4739640"/>
              <a:gd name="connsiteX13" fmla="*/ 1280160 w 2522525"/>
              <a:gd name="connsiteY13" fmla="*/ 3451860 h 4739640"/>
              <a:gd name="connsiteX14" fmla="*/ 731520 w 2522525"/>
              <a:gd name="connsiteY14" fmla="*/ 4267200 h 4739640"/>
              <a:gd name="connsiteX15" fmla="*/ 487680 w 2522525"/>
              <a:gd name="connsiteY15" fmla="*/ 4739640 h 4739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22525" h="4739640">
                <a:moveTo>
                  <a:pt x="0" y="0"/>
                </a:moveTo>
                <a:cubicBezTo>
                  <a:pt x="53975" y="121920"/>
                  <a:pt x="107950" y="243840"/>
                  <a:pt x="182880" y="350520"/>
                </a:cubicBezTo>
                <a:cubicBezTo>
                  <a:pt x="257810" y="457200"/>
                  <a:pt x="364490" y="560070"/>
                  <a:pt x="449580" y="640080"/>
                </a:cubicBezTo>
                <a:cubicBezTo>
                  <a:pt x="534670" y="720090"/>
                  <a:pt x="593090" y="779780"/>
                  <a:pt x="693420" y="830580"/>
                </a:cubicBezTo>
                <a:cubicBezTo>
                  <a:pt x="793750" y="881380"/>
                  <a:pt x="920750" y="927100"/>
                  <a:pt x="1051560" y="944880"/>
                </a:cubicBezTo>
                <a:cubicBezTo>
                  <a:pt x="1182370" y="962660"/>
                  <a:pt x="1478280" y="937260"/>
                  <a:pt x="1478280" y="937260"/>
                </a:cubicBezTo>
                <a:cubicBezTo>
                  <a:pt x="1600200" y="934720"/>
                  <a:pt x="1692910" y="916940"/>
                  <a:pt x="1783080" y="929640"/>
                </a:cubicBezTo>
                <a:cubicBezTo>
                  <a:pt x="1873250" y="942340"/>
                  <a:pt x="1931670" y="958850"/>
                  <a:pt x="2019300" y="1013460"/>
                </a:cubicBezTo>
                <a:cubicBezTo>
                  <a:pt x="2106930" y="1068070"/>
                  <a:pt x="2226310" y="1130300"/>
                  <a:pt x="2308860" y="1257300"/>
                </a:cubicBezTo>
                <a:cubicBezTo>
                  <a:pt x="2391410" y="1384300"/>
                  <a:pt x="2493010" y="1578610"/>
                  <a:pt x="2514600" y="1775460"/>
                </a:cubicBezTo>
                <a:cubicBezTo>
                  <a:pt x="2536190" y="1972310"/>
                  <a:pt x="2514600" y="2246630"/>
                  <a:pt x="2438400" y="2438400"/>
                </a:cubicBezTo>
                <a:cubicBezTo>
                  <a:pt x="2362200" y="2630170"/>
                  <a:pt x="2179320" y="2815590"/>
                  <a:pt x="2057400" y="2926080"/>
                </a:cubicBezTo>
                <a:cubicBezTo>
                  <a:pt x="1935480" y="3036570"/>
                  <a:pt x="1836420" y="3013710"/>
                  <a:pt x="1706880" y="3101340"/>
                </a:cubicBezTo>
                <a:cubicBezTo>
                  <a:pt x="1577340" y="3188970"/>
                  <a:pt x="1442720" y="3257550"/>
                  <a:pt x="1280160" y="3451860"/>
                </a:cubicBezTo>
                <a:cubicBezTo>
                  <a:pt x="1117600" y="3646170"/>
                  <a:pt x="863600" y="4052570"/>
                  <a:pt x="731520" y="4267200"/>
                </a:cubicBezTo>
                <a:cubicBezTo>
                  <a:pt x="599440" y="4481830"/>
                  <a:pt x="551180" y="4621530"/>
                  <a:pt x="487680" y="4739640"/>
                </a:cubicBezTo>
              </a:path>
            </a:pathLst>
          </a:custGeom>
          <a:noFill/>
          <a:ln>
            <a:solidFill>
              <a:schemeClr val="accent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1200"/>
          </a:p>
        </p:txBody>
      </p:sp>
      <p:sp>
        <p:nvSpPr>
          <p:cNvPr id="43" name="Полилиния 42"/>
          <p:cNvSpPr/>
          <p:nvPr userDrawn="1"/>
        </p:nvSpPr>
        <p:spPr>
          <a:xfrm>
            <a:off x="-30480" y="4688116"/>
            <a:ext cx="419659" cy="1541903"/>
          </a:xfrm>
          <a:custGeom>
            <a:avLst/>
            <a:gdLst>
              <a:gd name="connsiteX0" fmla="*/ 0 w 629489"/>
              <a:gd name="connsiteY0" fmla="*/ 0 h 2313211"/>
              <a:gd name="connsiteX1" fmla="*/ 129540 w 629489"/>
              <a:gd name="connsiteY1" fmla="*/ 167640 h 2313211"/>
              <a:gd name="connsiteX2" fmla="*/ 350520 w 629489"/>
              <a:gd name="connsiteY2" fmla="*/ 472440 h 2313211"/>
              <a:gd name="connsiteX3" fmla="*/ 579120 w 629489"/>
              <a:gd name="connsiteY3" fmla="*/ 914400 h 2313211"/>
              <a:gd name="connsiteX4" fmla="*/ 624840 w 629489"/>
              <a:gd name="connsiteY4" fmla="*/ 1333500 h 2313211"/>
              <a:gd name="connsiteX5" fmla="*/ 502920 w 629489"/>
              <a:gd name="connsiteY5" fmla="*/ 1866900 h 2313211"/>
              <a:gd name="connsiteX6" fmla="*/ 243840 w 629489"/>
              <a:gd name="connsiteY6" fmla="*/ 2186940 h 2313211"/>
              <a:gd name="connsiteX7" fmla="*/ 53340 w 629489"/>
              <a:gd name="connsiteY7" fmla="*/ 2308860 h 23132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9489" h="2313211">
                <a:moveTo>
                  <a:pt x="0" y="0"/>
                </a:moveTo>
                <a:cubicBezTo>
                  <a:pt x="35560" y="44450"/>
                  <a:pt x="71120" y="88900"/>
                  <a:pt x="129540" y="167640"/>
                </a:cubicBezTo>
                <a:cubicBezTo>
                  <a:pt x="187960" y="246380"/>
                  <a:pt x="275590" y="347980"/>
                  <a:pt x="350520" y="472440"/>
                </a:cubicBezTo>
                <a:cubicBezTo>
                  <a:pt x="425450" y="596900"/>
                  <a:pt x="533400" y="770890"/>
                  <a:pt x="579120" y="914400"/>
                </a:cubicBezTo>
                <a:cubicBezTo>
                  <a:pt x="624840" y="1057910"/>
                  <a:pt x="637540" y="1174750"/>
                  <a:pt x="624840" y="1333500"/>
                </a:cubicBezTo>
                <a:cubicBezTo>
                  <a:pt x="612140" y="1492250"/>
                  <a:pt x="566420" y="1724660"/>
                  <a:pt x="502920" y="1866900"/>
                </a:cubicBezTo>
                <a:cubicBezTo>
                  <a:pt x="439420" y="2009140"/>
                  <a:pt x="318770" y="2113280"/>
                  <a:pt x="243840" y="2186940"/>
                </a:cubicBezTo>
                <a:cubicBezTo>
                  <a:pt x="168910" y="2260600"/>
                  <a:pt x="45720" y="2331720"/>
                  <a:pt x="53340" y="2308860"/>
                </a:cubicBezTo>
              </a:path>
            </a:pathLst>
          </a:custGeom>
          <a:noFill/>
          <a:ln>
            <a:solidFill>
              <a:schemeClr val="accent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120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60000" y="57521"/>
            <a:ext cx="12072000" cy="6742959"/>
          </a:xfrm>
          <a:prstGeom prst="rect">
            <a:avLst/>
          </a:prstGeom>
          <a:noFill/>
          <a:ln>
            <a:gradFill flip="none" rotWithShape="1">
              <a:gsLst>
                <a:gs pos="0">
                  <a:schemeClr val="accent1"/>
                </a:gs>
                <a:gs pos="36000">
                  <a:schemeClr val="accent3"/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67000">
                  <a:schemeClr val="accent4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xmlns="" val="3141119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591189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7" indent="-228577" algn="l" defTabSz="9143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860545" y="2026805"/>
            <a:ext cx="10331182" cy="2032789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Georgia" pitchFamily="18" charset="0"/>
              </a:rPr>
              <a:t>Реализация федеральных программ по воспитанию гражданственности          и </a:t>
            </a:r>
            <a:r>
              <a:rPr lang="ru-RU" b="1" dirty="0" smtClean="0">
                <a:solidFill>
                  <a:srgbClr val="FF0000"/>
                </a:solidFill>
                <a:latin typeface="Georgia" pitchFamily="18" charset="0"/>
              </a:rPr>
              <a:t>патриотизма в </a:t>
            </a:r>
            <a:r>
              <a:rPr lang="ru-RU" b="1" smtClean="0">
                <a:solidFill>
                  <a:srgbClr val="FF0000"/>
                </a:solidFill>
                <a:latin typeface="Georgia" pitchFamily="18" charset="0"/>
              </a:rPr>
              <a:t>начальной школе </a:t>
            </a:r>
            <a:r>
              <a:rPr lang="ru-RU" sz="4000" b="1" dirty="0">
                <a:solidFill>
                  <a:srgbClr val="C00000"/>
                </a:solidFill>
                <a:latin typeface="+mn-lt"/>
              </a:rPr>
              <a:t/>
            </a:r>
            <a:br>
              <a:rPr lang="ru-RU" sz="4000" b="1" dirty="0">
                <a:solidFill>
                  <a:srgbClr val="C00000"/>
                </a:solidFill>
                <a:latin typeface="+mn-lt"/>
              </a:rPr>
            </a:br>
            <a:r>
              <a:rPr lang="ru-RU" sz="4000" b="1" dirty="0">
                <a:solidFill>
                  <a:srgbClr val="C00000"/>
                </a:solidFill>
                <a:latin typeface="+mn-lt"/>
              </a:rPr>
              <a:t/>
            </a:r>
            <a:br>
              <a:rPr lang="ru-RU" sz="4000" b="1" dirty="0">
                <a:solidFill>
                  <a:srgbClr val="C00000"/>
                </a:solidFill>
                <a:latin typeface="+mn-lt"/>
              </a:rPr>
            </a:br>
            <a:r>
              <a:rPr lang="ru-RU" sz="4000" b="1" dirty="0">
                <a:solidFill>
                  <a:srgbClr val="C00000"/>
                </a:solidFill>
                <a:latin typeface="+mn-lt"/>
              </a:rPr>
              <a:t/>
            </a:r>
            <a:br>
              <a:rPr lang="ru-RU" sz="4000" b="1" dirty="0">
                <a:solidFill>
                  <a:srgbClr val="C00000"/>
                </a:solidFill>
                <a:latin typeface="+mn-lt"/>
              </a:rPr>
            </a:br>
            <a:endParaRPr lang="ru-RU" sz="40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06374" y="4389000"/>
            <a:ext cx="571148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Georgia" pitchFamily="18" charset="0"/>
              </a:rPr>
              <a:t>Быкова Татьяна Валериевна</a:t>
            </a:r>
            <a:r>
              <a:rPr lang="ru-RU" sz="2000" dirty="0" smtClean="0">
                <a:latin typeface="Georgia" pitchFamily="18" charset="0"/>
              </a:rPr>
              <a:t>,</a:t>
            </a:r>
          </a:p>
          <a:p>
            <a:r>
              <a:rPr lang="ru-RU" sz="2000" dirty="0" smtClean="0">
                <a:latin typeface="Georgia" pitchFamily="18" charset="0"/>
              </a:rPr>
              <a:t>педагог – организатор, </a:t>
            </a:r>
          </a:p>
          <a:p>
            <a:r>
              <a:rPr lang="ru-RU" sz="2000" dirty="0" smtClean="0">
                <a:latin typeface="Georgia" pitchFamily="18" charset="0"/>
              </a:rPr>
              <a:t>советник директора по воспитанию и взаимодействию с детскими общественными объединениями</a:t>
            </a:r>
          </a:p>
        </p:txBody>
      </p:sp>
      <p:pic>
        <p:nvPicPr>
          <p:cNvPr id="4" name="Picture 3" descr="C:\Users\User\Desktop\педсовет\эмблема школы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63894"/>
            <a:ext cx="1766758" cy="172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353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tatba\OneDrive\Рабочий стол\семинар по патриотич воспит 11.12\самолети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61257" y="1629774"/>
            <a:ext cx="992540" cy="758213"/>
          </a:xfrm>
          <a:prstGeom prst="rect">
            <a:avLst/>
          </a:prstGeom>
          <a:noFill/>
        </p:spPr>
      </p:pic>
      <p:pic>
        <p:nvPicPr>
          <p:cNvPr id="2" name="Picture 3" descr="C:\Users\User\Desktop\педсовет\эмблема школы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0588"/>
            <a:ext cx="1766758" cy="172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71600" y="2029408"/>
            <a:ext cx="1021702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Georgia" pitchFamily="18" charset="0"/>
              </a:rPr>
              <a:t>Должность советника директора по воспитанию и взаимодействию с детскими общественными объединениями была утверждена в школах 10 </a:t>
            </a:r>
            <a:r>
              <a:rPr lang="ru-RU" sz="2400" dirty="0" err="1" smtClean="0">
                <a:latin typeface="Georgia" pitchFamily="18" charset="0"/>
              </a:rPr>
              <a:t>пилотных</a:t>
            </a:r>
            <a:r>
              <a:rPr lang="ru-RU" sz="2400" dirty="0" smtClean="0">
                <a:latin typeface="Georgia" pitchFamily="18" charset="0"/>
              </a:rPr>
              <a:t> регионов страны </a:t>
            </a:r>
            <a:r>
              <a:rPr lang="ru-RU" sz="2400" dirty="0" smtClean="0">
                <a:solidFill>
                  <a:srgbClr val="FF0000"/>
                </a:solidFill>
                <a:latin typeface="Georgia" pitchFamily="18" charset="0"/>
              </a:rPr>
              <a:t>1 марта 2021 года.</a:t>
            </a:r>
          </a:p>
          <a:p>
            <a:pPr algn="just"/>
            <a:r>
              <a:rPr lang="ru-RU" sz="2400" dirty="0" smtClean="0">
                <a:latin typeface="Georgia" pitchFamily="18" charset="0"/>
              </a:rPr>
              <a:t>С </a:t>
            </a:r>
            <a:r>
              <a:rPr lang="ru-RU" sz="2400" dirty="0" smtClean="0">
                <a:solidFill>
                  <a:srgbClr val="FF0000"/>
                </a:solidFill>
                <a:latin typeface="Georgia" pitchFamily="18" charset="0"/>
              </a:rPr>
              <a:t>1 сентября 2022 </a:t>
            </a:r>
            <a:r>
              <a:rPr lang="ru-RU" sz="2400" dirty="0" smtClean="0">
                <a:latin typeface="Georgia" pitchFamily="18" charset="0"/>
              </a:rPr>
              <a:t>года более 17,5 тыс. советников директоров школ по воспитанию приступили к работе, новая должность появилась в школах еще 35 регионов.</a:t>
            </a:r>
          </a:p>
          <a:p>
            <a:pPr algn="just"/>
            <a:endParaRPr lang="ru-RU" sz="2400" dirty="0" smtClean="0">
              <a:latin typeface="Georgia" pitchFamily="18" charset="0"/>
            </a:endParaRPr>
          </a:p>
          <a:p>
            <a:pPr algn="just"/>
            <a:r>
              <a:rPr lang="ru-RU" sz="2400" dirty="0" smtClean="0">
                <a:latin typeface="Georgia" pitchFamily="18" charset="0"/>
              </a:rPr>
              <a:t>Федеральный календарный план воспитательной работы от Министерства просвещения (Дни единых действий)</a:t>
            </a:r>
            <a:endParaRPr lang="ru-RU" sz="2400" dirty="0">
              <a:latin typeface="Georgia" pitchFamily="18" charset="0"/>
            </a:endParaRPr>
          </a:p>
        </p:txBody>
      </p:sp>
      <p:pic>
        <p:nvPicPr>
          <p:cNvPr id="5" name="Picture 2" descr="C:\Users\tatba\OneDrive\Рабочий стол\семинар по патриотич воспит 11.12\самолети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45706" y="4161478"/>
            <a:ext cx="992540" cy="758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Desktop\педсовет\эмблема школы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0588"/>
            <a:ext cx="1766758" cy="172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01970" y="1001333"/>
            <a:ext cx="5602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</a:rPr>
              <a:t>Направления работы Советника</a:t>
            </a:r>
            <a:endParaRPr lang="ru-RU" sz="24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11550" y="1997839"/>
            <a:ext cx="593244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</a:pPr>
            <a:r>
              <a:rPr lang="ru-RU" sz="2400" dirty="0" smtClean="0">
                <a:latin typeface="Georgia" pitchFamily="18" charset="0"/>
              </a:rPr>
              <a:t>Школьные театры</a:t>
            </a:r>
          </a:p>
          <a:p>
            <a:pPr marL="285750" indent="-285750">
              <a:lnSpc>
                <a:spcPct val="150000"/>
              </a:lnSpc>
            </a:pPr>
            <a:r>
              <a:rPr lang="ru-RU" sz="2400" dirty="0" smtClean="0">
                <a:latin typeface="Georgia" pitchFamily="18" charset="0"/>
              </a:rPr>
              <a:t>Школьные </a:t>
            </a:r>
            <a:r>
              <a:rPr lang="ru-RU" sz="2400" dirty="0" err="1" smtClean="0">
                <a:latin typeface="Georgia" pitchFamily="18" charset="0"/>
              </a:rPr>
              <a:t>медиа</a:t>
            </a:r>
            <a:endParaRPr lang="ru-RU" sz="2400" dirty="0" smtClean="0">
              <a:latin typeface="Georgia" pitchFamily="18" charset="0"/>
            </a:endParaRPr>
          </a:p>
          <a:p>
            <a:pPr marL="285750" indent="-285750">
              <a:lnSpc>
                <a:spcPct val="150000"/>
              </a:lnSpc>
            </a:pPr>
            <a:r>
              <a:rPr lang="ru-RU" sz="2400" dirty="0" smtClean="0">
                <a:latin typeface="Georgia" pitchFamily="18" charset="0"/>
              </a:rPr>
              <a:t>Школьные спортклубы</a:t>
            </a:r>
          </a:p>
          <a:p>
            <a:pPr marL="285750" indent="-285750">
              <a:lnSpc>
                <a:spcPct val="150000"/>
              </a:lnSpc>
            </a:pPr>
            <a:r>
              <a:rPr lang="ru-RU" sz="2400" dirty="0" smtClean="0">
                <a:latin typeface="Georgia" pitchFamily="18" charset="0"/>
              </a:rPr>
              <a:t>Школьные музеи</a:t>
            </a:r>
          </a:p>
          <a:p>
            <a:pPr marL="285750" indent="-285750">
              <a:lnSpc>
                <a:spcPct val="150000"/>
              </a:lnSpc>
            </a:pPr>
            <a:r>
              <a:rPr lang="ru-RU" sz="2400" dirty="0" smtClean="0">
                <a:latin typeface="Georgia" pitchFamily="18" charset="0"/>
              </a:rPr>
              <a:t>Работа с ДИМО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ü"/>
            </a:pPr>
            <a:endParaRPr lang="ru-RU" dirty="0" smtClean="0">
              <a:latin typeface="Georgia" pitchFamily="18" charset="0"/>
            </a:endParaRP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ü"/>
            </a:pPr>
            <a:endParaRPr lang="ru-RU" dirty="0">
              <a:latin typeface="Georgia" pitchFamily="18" charset="0"/>
            </a:endParaRPr>
          </a:p>
        </p:txBody>
      </p:sp>
      <p:pic>
        <p:nvPicPr>
          <p:cNvPr id="6" name="Picture 2" descr="C:\Users\tatba\OneDrive\Рабочий стол\семинар по патриотич воспит 11.12\самолет сверху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9025" y="2163336"/>
            <a:ext cx="578158" cy="379817"/>
          </a:xfrm>
          <a:prstGeom prst="rect">
            <a:avLst/>
          </a:prstGeom>
          <a:noFill/>
        </p:spPr>
      </p:pic>
      <p:pic>
        <p:nvPicPr>
          <p:cNvPr id="7" name="Picture 2" descr="C:\Users\tatba\OneDrive\Рабочий стол\семинар по патриотич воспит 11.12\самолет сверху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94156" y="2694878"/>
            <a:ext cx="578158" cy="379817"/>
          </a:xfrm>
          <a:prstGeom prst="rect">
            <a:avLst/>
          </a:prstGeom>
          <a:noFill/>
        </p:spPr>
      </p:pic>
      <p:pic>
        <p:nvPicPr>
          <p:cNvPr id="8" name="Picture 2" descr="C:\Users\tatba\OneDrive\Рабочий стол\семинар по патриотич воспит 11.12\самолет сверху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90440" y="3226419"/>
            <a:ext cx="578158" cy="379817"/>
          </a:xfrm>
          <a:prstGeom prst="rect">
            <a:avLst/>
          </a:prstGeom>
          <a:noFill/>
        </p:spPr>
      </p:pic>
      <p:pic>
        <p:nvPicPr>
          <p:cNvPr id="9" name="Picture 2" descr="C:\Users\tatba\OneDrive\Рабочий стол\семинар по патриотич воспит 11.12\самолет сверху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6722" y="3735658"/>
            <a:ext cx="578158" cy="379817"/>
          </a:xfrm>
          <a:prstGeom prst="rect">
            <a:avLst/>
          </a:prstGeom>
          <a:noFill/>
        </p:spPr>
      </p:pic>
      <p:pic>
        <p:nvPicPr>
          <p:cNvPr id="10" name="Picture 2" descr="C:\Users\tatba\OneDrive\Рабочий стол\семинар по патриотич воспит 11.12\самолет сверху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60702" y="4322954"/>
            <a:ext cx="578158" cy="3798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Desktop\педсовет\эмблема школы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0588"/>
            <a:ext cx="1766758" cy="172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96385" y="643813"/>
            <a:ext cx="3663950" cy="2304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https://sun9-20.userapi.com/impg/gzOorRdi0U2YDSVRToOHbEJxsQ1J3J6fTKUDmw/7jHVYddOEf4.jpg?size=958x1280&amp;quality=95&amp;sign=c5ba3f75b4cd9e2550cf0118418c367b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24681" y="447869"/>
            <a:ext cx="2875789" cy="3842391"/>
          </a:xfrm>
          <a:prstGeom prst="rect">
            <a:avLst/>
          </a:prstGeom>
          <a:noFill/>
        </p:spPr>
      </p:pic>
      <p:pic>
        <p:nvPicPr>
          <p:cNvPr id="2054" name="Picture 6" descr="https://sun9-42.userapi.com/impg/Gx1YfLt_gPE-BJJsp6MrrK8XS2FB7KQJV9ckxQ/_1AGkvveJQQ.jpg?size=1600x900&amp;quality=95&amp;sign=f8b2fc2aabe81429b35f26d6aebaaf38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4376" y="4441371"/>
            <a:ext cx="3830229" cy="203908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55755" y="2640108"/>
            <a:ext cx="34147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</a:rPr>
              <a:t>Школьный театр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</a:rPr>
              <a:t> «Золотой ключик»</a:t>
            </a:r>
            <a:endParaRPr lang="ru-RU" sz="24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2056" name="Picture 8" descr="https://sun9-24.userapi.com/impg/M6WzgBulwbyB6F9yaMbPXpkBppqdRF-OUToj5g/9VcRn5hp2t4.jpg?size=2400x1800&amp;quality=95&amp;sign=92bc263e6ae02518575ce245254e6513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37135" y="3272389"/>
            <a:ext cx="3601999" cy="26147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Desktop\педсовет\эмблема школы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0588"/>
            <a:ext cx="1766758" cy="172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605" y="874598"/>
            <a:ext cx="2066795" cy="2245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3294" y="2612116"/>
            <a:ext cx="20345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</a:rPr>
              <a:t>Школьные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Georgia" pitchFamily="18" charset="0"/>
              </a:rPr>
              <a:t>медиа</a:t>
            </a:r>
            <a:endParaRPr lang="ru-RU" sz="24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5122" name="Picture 2" descr="C:\Users\tatba\OneDrive\Рабочий стол\семинар по патриотич воспит 11.12\группа ВК — копия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40799" y="3591079"/>
            <a:ext cx="4347101" cy="2977671"/>
          </a:xfrm>
          <a:prstGeom prst="rect">
            <a:avLst/>
          </a:prstGeom>
          <a:noFill/>
        </p:spPr>
      </p:pic>
      <p:pic>
        <p:nvPicPr>
          <p:cNvPr id="5124" name="Picture 4" descr="https://sun9-11.userapi.com/impg/zqHihMzPra0bmcckVlISrCeAVtgfbwcCtWaDxA/E14G6cEynRo.jpg?size=1571x2160&amp;quality=95&amp;sign=f16d87aec099a0cf1fb3fc679402627a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662655" y="560536"/>
            <a:ext cx="2177892" cy="2994428"/>
          </a:xfrm>
          <a:prstGeom prst="rect">
            <a:avLst/>
          </a:prstGeom>
          <a:noFill/>
        </p:spPr>
      </p:pic>
      <p:pic>
        <p:nvPicPr>
          <p:cNvPr id="5126" name="Picture 6" descr="https://sun9-45.userapi.com/impg/3vGDaVuaIxyire-mRGV1Qmp8K8iWieIcZN5GoA/QVVJA-cDyCI.jpg?size=752x510&amp;quality=96&amp;sign=4b8006c18ccea652abe8ccdb936e4561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91379" y="1135889"/>
            <a:ext cx="3264270" cy="2213801"/>
          </a:xfrm>
          <a:prstGeom prst="rect">
            <a:avLst/>
          </a:prstGeom>
          <a:noFill/>
        </p:spPr>
      </p:pic>
      <p:pic>
        <p:nvPicPr>
          <p:cNvPr id="5130" name="Picture 10" descr="https://sun9-1.userapi.com/impg/Uom0NJxE7TDQ4do1-6_QS1DlHqR_RaTxSGT0Zw/Vnh_FOxsoZc.jpg?size=1620x2160&amp;quality=96&amp;sign=d27a197a8124ae4b7ee14f19035b4377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92451" y="-21092012"/>
            <a:ext cx="4050000" cy="5400000"/>
          </a:xfrm>
          <a:prstGeom prst="rect">
            <a:avLst/>
          </a:prstGeom>
          <a:noFill/>
        </p:spPr>
      </p:pic>
      <p:pic>
        <p:nvPicPr>
          <p:cNvPr id="5131" name="Picture 11" descr="C:\Users\tatba\Downloads\2023-12-09_15-31-40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9731" y="3697989"/>
            <a:ext cx="2624724" cy="2814779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3610947" y="354564"/>
            <a:ext cx="16854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>
                <a:latin typeface="Georgia" pitchFamily="18" charset="0"/>
              </a:rPr>
              <a:t>Медиа-форум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674219" y="4086809"/>
            <a:ext cx="13805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Georgia" pitchFamily="18" charset="0"/>
              </a:rPr>
              <a:t>Школьная </a:t>
            </a:r>
          </a:p>
          <a:p>
            <a:r>
              <a:rPr lang="ru-RU" dirty="0" smtClean="0">
                <a:latin typeface="Georgia" pitchFamily="18" charset="0"/>
              </a:rPr>
              <a:t>группа ВК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59419" y="298579"/>
            <a:ext cx="3713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Georgia" pitchFamily="18" charset="0"/>
              </a:rPr>
              <a:t>Школьная газета«Ладушки»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40358" y="3284376"/>
            <a:ext cx="23855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Georgia" pitchFamily="18" charset="0"/>
              </a:rPr>
              <a:t>«Юный журналист»</a:t>
            </a:r>
            <a:endParaRPr lang="ru-RU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Desktop\педсовет\эмблема школы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0588"/>
            <a:ext cx="1766758" cy="172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8475" y="2630777"/>
            <a:ext cx="32399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</a:rPr>
              <a:t>Спортивный клуб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</a:rPr>
              <a:t>«Богатырь»</a:t>
            </a:r>
          </a:p>
        </p:txBody>
      </p:sp>
      <p:pic>
        <p:nvPicPr>
          <p:cNvPr id="8" name="Picture 8" descr="C:\Users\User\Desktop\овз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546" t="8504" r="11498" b="14338"/>
          <a:stretch/>
        </p:blipFill>
        <p:spPr bwMode="auto">
          <a:xfrm>
            <a:off x="8041568" y="625373"/>
            <a:ext cx="3177299" cy="259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sun9-79.userapi.com/impg/M8jl7ptoUsQ-L9fJxqMTa1d0s_qadDJmcPgxVg/fkJMDBSUVGw.jpg?size=640x424&amp;quality=95&amp;sign=3e663b6dc91eebd44853e0b1265eb29b&amp;type=album"/>
          <p:cNvPicPr>
            <a:picLocks noChangeAspect="1" noChangeArrowheads="1"/>
          </p:cNvPicPr>
          <p:nvPr/>
        </p:nvPicPr>
        <p:blipFill>
          <a:blip r:embed="rId4" cstate="print"/>
          <a:srcRect l="2193" t="27354" r="9950" b="5183"/>
          <a:stretch>
            <a:fillRect/>
          </a:stretch>
        </p:blipFill>
        <p:spPr bwMode="auto">
          <a:xfrm>
            <a:off x="3825551" y="999904"/>
            <a:ext cx="4032164" cy="2051206"/>
          </a:xfrm>
          <a:prstGeom prst="rect">
            <a:avLst/>
          </a:prstGeom>
          <a:noFill/>
        </p:spPr>
      </p:pic>
      <p:pic>
        <p:nvPicPr>
          <p:cNvPr id="4100" name="Picture 4" descr="https://sun9-7.userapi.com/impf/TYho2g63E3rwRjaIHwmH4ILXjpv9Cf6sHcfN-g/JRtdvJ4ET8U.jpg?size=1920x1280&amp;quality=95&amp;sign=7799ce583535fa38afc83e9f110864b4&amp;type=album"/>
          <p:cNvPicPr>
            <a:picLocks noChangeAspect="1" noChangeArrowheads="1"/>
          </p:cNvPicPr>
          <p:nvPr/>
        </p:nvPicPr>
        <p:blipFill>
          <a:blip r:embed="rId5" cstate="print"/>
          <a:srcRect l="4292" t="23607" r="10638" b="7886"/>
          <a:stretch>
            <a:fillRect/>
          </a:stretch>
        </p:blipFill>
        <p:spPr bwMode="auto">
          <a:xfrm>
            <a:off x="3041781" y="3554962"/>
            <a:ext cx="4796788" cy="2575249"/>
          </a:xfrm>
          <a:prstGeom prst="rect">
            <a:avLst/>
          </a:prstGeom>
          <a:noFill/>
        </p:spPr>
      </p:pic>
      <p:pic>
        <p:nvPicPr>
          <p:cNvPr id="4102" name="Picture 6" descr="https://sun9-79.userapi.com/impg/NeKBKDPSFThGh4JMv2-Eb2LyD51goIT6VE6LEg/cUhJIiH9VzU.jpg?size=768x1024&amp;quality=95&amp;sign=6a1716860fd1aca9186a287826ecb04d&amp;type=album"/>
          <p:cNvPicPr>
            <a:picLocks noChangeAspect="1" noChangeArrowheads="1"/>
          </p:cNvPicPr>
          <p:nvPr/>
        </p:nvPicPr>
        <p:blipFill>
          <a:blip r:embed="rId6" cstate="print"/>
          <a:srcRect l="8466" t="14151" r="3954" b="13731"/>
          <a:stretch>
            <a:fillRect/>
          </a:stretch>
        </p:blipFill>
        <p:spPr bwMode="auto">
          <a:xfrm>
            <a:off x="8163693" y="3396343"/>
            <a:ext cx="2949066" cy="32378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Desktop\педсовет\эмблема школы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0588"/>
            <a:ext cx="1766758" cy="172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1046" y="2640108"/>
            <a:ext cx="27109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</a:rPr>
              <a:t>Музей русской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</a:rPr>
              <a:t>культуры</a:t>
            </a:r>
          </a:p>
        </p:txBody>
      </p:sp>
      <p:pic>
        <p:nvPicPr>
          <p:cNvPr id="6" name="Picture 3" descr="C:\Users\User\Desktop\2023-03-11_15-13-5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73218" y="542481"/>
            <a:ext cx="3656735" cy="2503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sun9-6.userapi.com/impg/By-wQGYmpSdjjmk1vK5ssaEqwGT2d-ccV9RsbA/VF9_LnE8VMU.jpg?size=1280x1280&amp;quality=95&amp;sign=8292e5186a544e10548abb7acffeadc6&amp;type=album"/>
          <p:cNvPicPr>
            <a:picLocks noChangeAspect="1" noChangeArrowheads="1"/>
          </p:cNvPicPr>
          <p:nvPr/>
        </p:nvPicPr>
        <p:blipFill>
          <a:blip r:embed="rId4" cstate="print"/>
          <a:srcRect t="8784"/>
          <a:stretch>
            <a:fillRect/>
          </a:stretch>
        </p:blipFill>
        <p:spPr bwMode="auto">
          <a:xfrm>
            <a:off x="7604449" y="502657"/>
            <a:ext cx="3564294" cy="3251221"/>
          </a:xfrm>
          <a:prstGeom prst="rect">
            <a:avLst/>
          </a:prstGeom>
          <a:noFill/>
        </p:spPr>
      </p:pic>
      <p:pic>
        <p:nvPicPr>
          <p:cNvPr id="3078" name="Picture 6" descr="https://sun9-30.userapi.com/impg/j3MuMxIoz4-0Ls8A5_IdwA62sUcVDS-HY01SAQ/7RiK8_ZkiGU.jpg?size=1052x1386&amp;quality=96&amp;sign=66c5725c055db562c23c8c49e39e1fc0&amp;type=album"/>
          <p:cNvPicPr>
            <a:picLocks noChangeAspect="1" noChangeArrowheads="1"/>
          </p:cNvPicPr>
          <p:nvPr/>
        </p:nvPicPr>
        <p:blipFill>
          <a:blip r:embed="rId5" cstate="print"/>
          <a:srcRect l="9549" t="17552" r="1029"/>
          <a:stretch>
            <a:fillRect/>
          </a:stretch>
        </p:blipFill>
        <p:spPr bwMode="auto">
          <a:xfrm>
            <a:off x="4040155" y="3210149"/>
            <a:ext cx="2752530" cy="3343618"/>
          </a:xfrm>
          <a:prstGeom prst="rect">
            <a:avLst/>
          </a:prstGeom>
          <a:noFill/>
        </p:spPr>
      </p:pic>
      <p:pic>
        <p:nvPicPr>
          <p:cNvPr id="3080" name="Picture 8" descr="https://sun9-12.userapi.com/impg/zhJopg8s55-qDJWmyVycWZpHigOq-NSYnCgr6g/gWa12Njd2Z0.jpg?size=2560x1920&amp;quality=95&amp;sign=43cbb9a388ad5ab3b70bc7a563fc0876&amp;type=album"/>
          <p:cNvPicPr>
            <a:picLocks noChangeAspect="1" noChangeArrowheads="1"/>
          </p:cNvPicPr>
          <p:nvPr/>
        </p:nvPicPr>
        <p:blipFill>
          <a:blip r:embed="rId6" cstate="print"/>
          <a:srcRect l="15317" t="7728" b="626"/>
          <a:stretch>
            <a:fillRect/>
          </a:stretch>
        </p:blipFill>
        <p:spPr bwMode="auto">
          <a:xfrm>
            <a:off x="7776973" y="3965508"/>
            <a:ext cx="3161287" cy="25659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Desktop\педсовет\эмблема школы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0588"/>
            <a:ext cx="1766758" cy="172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6808" y="2639305"/>
            <a:ext cx="23077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</a:rPr>
              <a:t>Школьный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</a:rPr>
              <a:t>хор «Ладушки»</a:t>
            </a:r>
          </a:p>
        </p:txBody>
      </p:sp>
      <p:pic>
        <p:nvPicPr>
          <p:cNvPr id="16388" name="Picture 4" descr="https://sun9-60.userapi.com/impg/5jKNwX0aD0BCTKIkhaBUC5JCB9wMorcXog1vdA/m7YeTKFwWPQ.jpg?size=1600x1200&amp;quality=95&amp;sign=75b94d2acdd93992b5dc51eac330cfd8&amp;type=album"/>
          <p:cNvPicPr>
            <a:picLocks noChangeAspect="1" noChangeArrowheads="1"/>
          </p:cNvPicPr>
          <p:nvPr/>
        </p:nvPicPr>
        <p:blipFill>
          <a:blip r:embed="rId3" cstate="print"/>
          <a:srcRect t="9338"/>
          <a:stretch>
            <a:fillRect/>
          </a:stretch>
        </p:blipFill>
        <p:spPr bwMode="auto">
          <a:xfrm>
            <a:off x="2985796" y="737118"/>
            <a:ext cx="3897086" cy="2649893"/>
          </a:xfrm>
          <a:prstGeom prst="rect">
            <a:avLst/>
          </a:prstGeom>
          <a:noFill/>
        </p:spPr>
      </p:pic>
      <p:pic>
        <p:nvPicPr>
          <p:cNvPr id="16390" name="Picture 6" descr="https://sun9-28.userapi.com/impg/HkMlkJBWUStldUhujyCZZsgABrTXin3OVAetdw/S5EK-yUSCoU.jpg?size=1600x935&amp;quality=96&amp;sign=47e0de109c774d455012bf28419108c0&amp;type=album"/>
          <p:cNvPicPr>
            <a:picLocks noChangeAspect="1" noChangeArrowheads="1"/>
          </p:cNvPicPr>
          <p:nvPr/>
        </p:nvPicPr>
        <p:blipFill>
          <a:blip r:embed="rId4" cstate="print"/>
          <a:srcRect t="15757"/>
          <a:stretch>
            <a:fillRect/>
          </a:stretch>
        </p:blipFill>
        <p:spPr bwMode="auto">
          <a:xfrm>
            <a:off x="4320073" y="3676262"/>
            <a:ext cx="5906278" cy="2907649"/>
          </a:xfrm>
          <a:prstGeom prst="rect">
            <a:avLst/>
          </a:prstGeom>
          <a:noFill/>
        </p:spPr>
      </p:pic>
      <p:pic>
        <p:nvPicPr>
          <p:cNvPr id="16392" name="Picture 8" descr="https://sun9-1.userapi.com/impg/WsZ7yM7Iy9u5-Q06Twwt0v7q8xKm4OqH_FGbaA/r0s69pmWFYQ.jpg?size=2560x1920&amp;quality=95&amp;sign=ae0eeb746b647a14bf51188894955cf8&amp;type=album"/>
          <p:cNvPicPr>
            <a:picLocks noChangeAspect="1" noChangeArrowheads="1"/>
          </p:cNvPicPr>
          <p:nvPr/>
        </p:nvPicPr>
        <p:blipFill>
          <a:blip r:embed="rId5" cstate="print"/>
          <a:srcRect t="13137" r="2521"/>
          <a:stretch>
            <a:fillRect/>
          </a:stretch>
        </p:blipFill>
        <p:spPr bwMode="auto">
          <a:xfrm>
            <a:off x="7200181" y="513185"/>
            <a:ext cx="4397770" cy="29391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Desktop\педсовет\эмблема школы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0588"/>
            <a:ext cx="1766758" cy="172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6808" y="2639305"/>
            <a:ext cx="23077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</a:rPr>
              <a:t>«Орлята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</a:rPr>
              <a:t>России»</a:t>
            </a:r>
          </a:p>
        </p:txBody>
      </p:sp>
      <p:pic>
        <p:nvPicPr>
          <p:cNvPr id="6146" name="Picture 2" descr="https://sun9-16.userapi.com/impg/lTaf5A8-MHzn0bhkmd8urKfTdCMC4o1U3FrEog/W3crfjVOhPY.jpg?size=2560x1920&amp;quality=95&amp;sign=e9f5802bb75c816b8e44a524bcb6682b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0481" y="742125"/>
            <a:ext cx="3252819" cy="2439614"/>
          </a:xfrm>
          <a:prstGeom prst="rect">
            <a:avLst/>
          </a:prstGeom>
          <a:noFill/>
        </p:spPr>
      </p:pic>
      <p:pic>
        <p:nvPicPr>
          <p:cNvPr id="6148" name="Picture 4" descr="https://sun9-64.userapi.com/impg/tviGtFAehohVcgZ_ZcHlzWUakRmZtX3Kvzcwhg/QuZJYlTrO6w.jpg?size=1600x900&amp;quality=95&amp;sign=5f98597739ca7b1db7e415d61ac56433&amp;type=album"/>
          <p:cNvPicPr>
            <a:picLocks noChangeAspect="1" noChangeArrowheads="1"/>
          </p:cNvPicPr>
          <p:nvPr/>
        </p:nvPicPr>
        <p:blipFill>
          <a:blip r:embed="rId4" cstate="print"/>
          <a:srcRect t="11092" r="11863"/>
          <a:stretch>
            <a:fillRect/>
          </a:stretch>
        </p:blipFill>
        <p:spPr bwMode="auto">
          <a:xfrm>
            <a:off x="6438122" y="354565"/>
            <a:ext cx="5253135" cy="2980742"/>
          </a:xfrm>
          <a:prstGeom prst="rect">
            <a:avLst/>
          </a:prstGeom>
          <a:noFill/>
        </p:spPr>
      </p:pic>
      <p:pic>
        <p:nvPicPr>
          <p:cNvPr id="6150" name="Picture 6" descr="https://sun9-74.userapi.com/impg/-WwabR1mInlzSkbzHGTjw2qh1QLQsERQ71YFcg/nzU8OC0ZDlM.jpg?size=2560x1180&amp;quality=95&amp;sign=06c111436c00cb39a6ef7f4954569395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34882" y="3636364"/>
            <a:ext cx="6424386" cy="29612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Desktop\педсовет\эмблема школы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0588"/>
            <a:ext cx="1766758" cy="172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20216" y="522973"/>
            <a:ext cx="3015093" cy="2140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4813" y="552733"/>
            <a:ext cx="4312140" cy="2171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76225" y="2077330"/>
            <a:ext cx="23077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</a:rPr>
              <a:t>«Движение Первых»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23513" y="186223"/>
            <a:ext cx="745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Georgia" pitchFamily="18" charset="0"/>
              </a:rPr>
              <a:t>РДШ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578332" y="157454"/>
            <a:ext cx="873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Georgia" pitchFamily="18" charset="0"/>
              </a:rPr>
              <a:t>РДДМ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5124" name="Picture 4" descr="https://sun9-34.userapi.com/impg/whWIYfD_DKe4EvqpO6YnPsOn9OZP7ed7dT7Y8w/r62g9C_fFuQ.jpg?size=1620x1080&amp;quality=95&amp;sign=ac241be91cbeec22c6a5b0453bf669d2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74623" y="2908690"/>
            <a:ext cx="4181475" cy="2787650"/>
          </a:xfrm>
          <a:prstGeom prst="rect">
            <a:avLst/>
          </a:prstGeom>
          <a:noFill/>
        </p:spPr>
      </p:pic>
      <p:pic>
        <p:nvPicPr>
          <p:cNvPr id="5126" name="Picture 6" descr="https://sun9-24.userapi.com/impg/7yjdw4vwwWDLtJ9NTlf3yz7BQfTget2v8Yt-0g/hWAbgs51Egs.jpg?size=2529x1438&amp;quality=95&amp;sign=d8064db9cd7a4a4fd37a9da1b50a5aa9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50311" y="2901429"/>
            <a:ext cx="4899320" cy="2785774"/>
          </a:xfrm>
          <a:prstGeom prst="rect">
            <a:avLst/>
          </a:prstGeom>
          <a:noFill/>
        </p:spPr>
      </p:pic>
      <p:pic>
        <p:nvPicPr>
          <p:cNvPr id="5128" name="Picture 8" descr="https://sun9-27.userapi.com/impg/LTdpLpQ-Sj-cuBAFAcWdwmEpyxGGPQoCsScH6A/clb8Nuv4B60.jpg?size=996x2160&amp;quality=95&amp;sign=c4df8bba8b7a9bc2c5f23a143a36ae64&amp;type=album"/>
          <p:cNvPicPr>
            <a:picLocks noChangeAspect="1" noChangeArrowheads="1"/>
          </p:cNvPicPr>
          <p:nvPr/>
        </p:nvPicPr>
        <p:blipFill>
          <a:blip r:embed="rId7" cstate="print"/>
          <a:srcRect t="18094" r="8980" b="9705"/>
          <a:stretch>
            <a:fillRect/>
          </a:stretch>
        </p:blipFill>
        <p:spPr bwMode="auto">
          <a:xfrm>
            <a:off x="558526" y="3037299"/>
            <a:ext cx="1927499" cy="33158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Desktop\педсовет\эмблема школы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0588"/>
            <a:ext cx="1766758" cy="172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2618505"/>
            <a:ext cx="23077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Georgia" pitchFamily="18" charset="0"/>
              </a:rPr>
              <a:t>ЮНАРМИЯ</a:t>
            </a:r>
          </a:p>
        </p:txBody>
      </p:sp>
      <p:pic>
        <p:nvPicPr>
          <p:cNvPr id="4098" name="Picture 2" descr="https://sun9-33.userapi.com/impg/RTOmzKylVEG-DFiOo-HuBmJ7AmqD9HizfviNPw/fuAu6I75vbg.jpg?size=1280x957&amp;quality=95&amp;sign=f2fd6175cf5fbfe11c7005455d2dcfcd&amp;type=album"/>
          <p:cNvPicPr>
            <a:picLocks noChangeAspect="1" noChangeArrowheads="1"/>
          </p:cNvPicPr>
          <p:nvPr/>
        </p:nvPicPr>
        <p:blipFill>
          <a:blip r:embed="rId3" cstate="print"/>
          <a:srcRect t="9266" b="11522"/>
          <a:stretch>
            <a:fillRect/>
          </a:stretch>
        </p:blipFill>
        <p:spPr bwMode="auto">
          <a:xfrm>
            <a:off x="2127379" y="3657601"/>
            <a:ext cx="4332579" cy="2565918"/>
          </a:xfrm>
          <a:prstGeom prst="rect">
            <a:avLst/>
          </a:prstGeom>
          <a:noFill/>
        </p:spPr>
      </p:pic>
      <p:pic>
        <p:nvPicPr>
          <p:cNvPr id="4100" name="Picture 4" descr="https://sun9-13.userapi.com/impg/atEv8yqsAUKWm1UZcPb5MjIIedEgNb9MNGstGw/afq_Iv-VfWs.jpg?size=2560x1920&amp;quality=95&amp;sign=99cfd1d423eeaa12ce66c6dc41296ec0&amp;type=album"/>
          <p:cNvPicPr>
            <a:picLocks noChangeAspect="1" noChangeArrowheads="1"/>
          </p:cNvPicPr>
          <p:nvPr/>
        </p:nvPicPr>
        <p:blipFill>
          <a:blip r:embed="rId4" cstate="print"/>
          <a:srcRect t="19408" b="3199"/>
          <a:stretch>
            <a:fillRect/>
          </a:stretch>
        </p:blipFill>
        <p:spPr bwMode="auto">
          <a:xfrm>
            <a:off x="6684060" y="3387011"/>
            <a:ext cx="4902875" cy="2845837"/>
          </a:xfrm>
          <a:prstGeom prst="rect">
            <a:avLst/>
          </a:prstGeom>
          <a:noFill/>
        </p:spPr>
      </p:pic>
      <p:pic>
        <p:nvPicPr>
          <p:cNvPr id="4102" name="Picture 6" descr="https://sun9-30.userapi.com/impg/3rNrFTw2PLjntDU6f_xUvSw_f2mIRc3yGo_6aA/H0FPPDmtGgg.jpg?size=1620x1080&amp;quality=95&amp;sign=42a4a016056eff4f49dcddb859e37d64&amp;type=album"/>
          <p:cNvPicPr>
            <a:picLocks noChangeAspect="1" noChangeArrowheads="1"/>
          </p:cNvPicPr>
          <p:nvPr/>
        </p:nvPicPr>
        <p:blipFill>
          <a:blip r:embed="rId5" cstate="print"/>
          <a:srcRect l="8385" t="3937" r="17221" b="2167"/>
          <a:stretch>
            <a:fillRect/>
          </a:stretch>
        </p:blipFill>
        <p:spPr bwMode="auto">
          <a:xfrm>
            <a:off x="8593494" y="550506"/>
            <a:ext cx="2883159" cy="2425960"/>
          </a:xfrm>
          <a:prstGeom prst="rect">
            <a:avLst/>
          </a:prstGeom>
          <a:noFill/>
        </p:spPr>
      </p:pic>
      <p:pic>
        <p:nvPicPr>
          <p:cNvPr id="4104" name="Picture 8" descr="https://sun9-9.userapi.com/impg/h4pWe4JhQvXDUK7nb2NLb_AFNCau8K2jrHHg0w/nTQocXtgPfc.jpg?size=2560x1920&amp;quality=95&amp;sign=3553b9f8c608af46caf61776b9139d08&amp;type=album"/>
          <p:cNvPicPr>
            <a:picLocks noChangeAspect="1" noChangeArrowheads="1"/>
          </p:cNvPicPr>
          <p:nvPr/>
        </p:nvPicPr>
        <p:blipFill>
          <a:blip r:embed="rId6" cstate="print"/>
          <a:srcRect t="10346" r="3947"/>
          <a:stretch>
            <a:fillRect/>
          </a:stretch>
        </p:blipFill>
        <p:spPr bwMode="auto">
          <a:xfrm>
            <a:off x="5004056" y="559836"/>
            <a:ext cx="3412156" cy="2388637"/>
          </a:xfrm>
          <a:prstGeom prst="rect">
            <a:avLst/>
          </a:prstGeom>
          <a:noFill/>
        </p:spPr>
      </p:pic>
      <p:pic>
        <p:nvPicPr>
          <p:cNvPr id="4106" name="Picture 10" descr="https://sun9-38.userapi.com/impg/lm87icccWO300PRBiUEmhZUtpT6hHsuIWsOkwg/4Ghx81Tqxvo.jpg?size=1620x2160&amp;quality=95&amp;sign=c7484541ef38216b385ce2af3f265b3b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59640" y="559836"/>
            <a:ext cx="2183363" cy="29111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Desktop\педсовет\эмблема школы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0588"/>
            <a:ext cx="1766758" cy="172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3992"/>
          <a:stretch/>
        </p:blipFill>
        <p:spPr bwMode="auto">
          <a:xfrm>
            <a:off x="7142790" y="299247"/>
            <a:ext cx="3895324" cy="2508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2618505"/>
            <a:ext cx="23077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Georgia" pitchFamily="18" charset="0"/>
              </a:rPr>
              <a:t>ЮИД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Georgia" pitchFamily="18" charset="0"/>
              </a:rPr>
              <a:t>«Перекресток»</a:t>
            </a:r>
          </a:p>
        </p:txBody>
      </p:sp>
      <p:pic>
        <p:nvPicPr>
          <p:cNvPr id="3074" name="Picture 2" descr="https://sun9-57.userapi.com/impg/rL4-CUOZKP9y_kVgr0apcXZTnGCiA50QeHOpRQ/KolLvyQnORQ.jpg?size=1600x737&amp;quality=95&amp;sign=b2d75cf3dafefefabb49d04dc35a9052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5021" y="3234741"/>
            <a:ext cx="6164424" cy="2839488"/>
          </a:xfrm>
          <a:prstGeom prst="rect">
            <a:avLst/>
          </a:prstGeom>
          <a:noFill/>
        </p:spPr>
      </p:pic>
      <p:pic>
        <p:nvPicPr>
          <p:cNvPr id="3076" name="Picture 4" descr="https://sun9-62.userapi.com/impg/0thF8icwaMq-JGPVAkvDvIcBr9Up_XaJcOlJeQ/UaOyiyPMIuo.jpg?size=1280x960&amp;quality=95&amp;sign=25f24240d9bd802712bbca3dbb8fc241&amp;type=album"/>
          <p:cNvPicPr>
            <a:picLocks noChangeAspect="1" noChangeArrowheads="1"/>
          </p:cNvPicPr>
          <p:nvPr/>
        </p:nvPicPr>
        <p:blipFill>
          <a:blip r:embed="rId5" cstate="print"/>
          <a:srcRect b="21964"/>
          <a:stretch>
            <a:fillRect/>
          </a:stretch>
        </p:blipFill>
        <p:spPr bwMode="auto">
          <a:xfrm>
            <a:off x="2220684" y="319935"/>
            <a:ext cx="4236100" cy="2479249"/>
          </a:xfrm>
          <a:prstGeom prst="rect">
            <a:avLst/>
          </a:prstGeom>
          <a:noFill/>
        </p:spPr>
      </p:pic>
      <p:pic>
        <p:nvPicPr>
          <p:cNvPr id="3078" name="Picture 6" descr="https://sun9-62.userapi.com/impg/FlZQnATmtdt7IdI96B9fyg9fZ-pAZp3Vf3Zh3g/LHZRVFSUmzQ.jpg?size=1600x1600&amp;quality=96&amp;sign=caf8aca29e5975a3fe9df196f4272180&amp;type=album"/>
          <p:cNvPicPr>
            <a:picLocks noChangeAspect="1" noChangeArrowheads="1"/>
          </p:cNvPicPr>
          <p:nvPr/>
        </p:nvPicPr>
        <p:blipFill>
          <a:blip r:embed="rId6" cstate="print"/>
          <a:srcRect t="29339"/>
          <a:stretch>
            <a:fillRect/>
          </a:stretch>
        </p:blipFill>
        <p:spPr bwMode="auto">
          <a:xfrm>
            <a:off x="2124459" y="3722915"/>
            <a:ext cx="3221981" cy="22766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er\Desktop\педсовет\эмблема школы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0588"/>
            <a:ext cx="1766758" cy="172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24743" y="1548882"/>
            <a:ext cx="904446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latin typeface="Georgia" pitchFamily="18" charset="0"/>
              </a:rPr>
              <a:t>«Будущее есть только у того государства , </a:t>
            </a:r>
          </a:p>
          <a:p>
            <a:r>
              <a:rPr lang="ru-RU" sz="3200" i="1" dirty="0" smtClean="0">
                <a:latin typeface="Georgia" pitchFamily="18" charset="0"/>
              </a:rPr>
              <a:t>   молодое поколение которого</a:t>
            </a:r>
          </a:p>
          <a:p>
            <a:r>
              <a:rPr lang="ru-RU" sz="3200" i="1" dirty="0" smtClean="0">
                <a:latin typeface="Georgia" pitchFamily="18" charset="0"/>
              </a:rPr>
              <a:t>   выбирает патриотизм»</a:t>
            </a:r>
            <a:endParaRPr lang="ru-RU" sz="3200" i="1" dirty="0"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99583" y="4058818"/>
            <a:ext cx="411952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Михаил Осипович Меньшиков</a:t>
            </a:r>
          </a:p>
          <a:p>
            <a:r>
              <a:rPr lang="ru-RU" sz="2000" dirty="0" smtClean="0"/>
              <a:t>русский общественный деятель, </a:t>
            </a:r>
          </a:p>
          <a:p>
            <a:r>
              <a:rPr lang="ru-RU" sz="2000" dirty="0" smtClean="0"/>
              <a:t>публицист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Навигаторы детсва">
      <a:dk1>
        <a:srgbClr val="222A35"/>
      </a:dk1>
      <a:lt1>
        <a:sysClr val="window" lastClr="FFFFFF"/>
      </a:lt1>
      <a:dk2>
        <a:srgbClr val="44546A"/>
      </a:dk2>
      <a:lt2>
        <a:srgbClr val="E7E6E6"/>
      </a:lt2>
      <a:accent1>
        <a:srgbClr val="FFB01F"/>
      </a:accent1>
      <a:accent2>
        <a:srgbClr val="FFB01F"/>
      </a:accent2>
      <a:accent3>
        <a:srgbClr val="7C3C9D"/>
      </a:accent3>
      <a:accent4>
        <a:srgbClr val="DF128D"/>
      </a:accent4>
      <a:accent5>
        <a:srgbClr val="4472C4"/>
      </a:accent5>
      <a:accent6>
        <a:srgbClr val="70AD47"/>
      </a:accent6>
      <a:hlink>
        <a:srgbClr val="222A35"/>
      </a:hlink>
      <a:folHlink>
        <a:srgbClr val="222A35"/>
      </a:folHlink>
    </a:clrScheme>
    <a:fontScheme name="Навигаторы детства">
      <a:majorFont>
        <a:latin typeface="Muller Bold"/>
        <a:ea typeface=""/>
        <a:cs typeface=""/>
      </a:majorFont>
      <a:minorFont>
        <a:latin typeface="Muller Regular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solidFill>
            <a:schemeClr val="accent3"/>
          </a:solidFill>
          <a:prstDash val="lgDash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1222</TotalTime>
  <Words>180</Words>
  <Application>Microsoft Office PowerPoint</Application>
  <PresentationFormat>Произвольный</PresentationFormat>
  <Paragraphs>43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1_Тема Office</vt:lpstr>
      <vt:lpstr>Реализация федеральных программ по воспитанию гражданственности          и патриотизма в начальной школе 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Темы методической работы: определение темы и ее запуск в регионе</dc:title>
  <dc:creator>User</dc:creator>
  <cp:lastModifiedBy>Татьяна Быкова</cp:lastModifiedBy>
  <cp:revision>61</cp:revision>
  <dcterms:created xsi:type="dcterms:W3CDTF">2023-01-24T07:51:24Z</dcterms:created>
  <dcterms:modified xsi:type="dcterms:W3CDTF">2024-10-20T06:50:41Z</dcterms:modified>
</cp:coreProperties>
</file>