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2" r:id="rId4"/>
    <p:sldId id="284" r:id="rId5"/>
    <p:sldId id="285" r:id="rId6"/>
    <p:sldId id="259" r:id="rId7"/>
    <p:sldId id="260" r:id="rId8"/>
    <p:sldId id="262" r:id="rId9"/>
    <p:sldId id="263" r:id="rId10"/>
    <p:sldId id="261" r:id="rId11"/>
    <p:sldId id="265" r:id="rId12"/>
    <p:sldId id="266" r:id="rId13"/>
    <p:sldId id="267" r:id="rId14"/>
    <p:sldId id="275" r:id="rId15"/>
    <p:sldId id="269" r:id="rId16"/>
    <p:sldId id="264" r:id="rId17"/>
    <p:sldId id="271" r:id="rId18"/>
    <p:sldId id="270" r:id="rId19"/>
    <p:sldId id="286" r:id="rId20"/>
    <p:sldId id="290" r:id="rId21"/>
    <p:sldId id="289" r:id="rId22"/>
    <p:sldId id="288" r:id="rId23"/>
    <p:sldId id="279" r:id="rId24"/>
    <p:sldId id="287" r:id="rId25"/>
    <p:sldId id="280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A492"/>
    <a:srgbClr val="A7B7C5"/>
    <a:srgbClr val="B3C1CD"/>
    <a:srgbClr val="FFCCFF"/>
    <a:srgbClr val="CEB3A2"/>
    <a:srgbClr val="F9B277"/>
    <a:srgbClr val="FCD1AE"/>
    <a:srgbClr val="F1BF87"/>
    <a:srgbClr val="D7B9D9"/>
    <a:srgbClr val="FABA8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rgbClr val="DEA492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15.02.2020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2.wdp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8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7" Type="http://schemas.openxmlformats.org/officeDocument/2006/relationships/image" Target="../media/image28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microsoft.com/office/2007/relationships/hdphoto" Target="../media/hdphoto7.wdp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3.jpeg"/><Relationship Id="rId12" Type="http://schemas.openxmlformats.org/officeDocument/2006/relationships/image" Target="../media/image32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31.jpeg"/><Relationship Id="rId10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Relationship Id="rId9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pandia.ru/text/78/596/images/image003_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836712"/>
            <a:ext cx="5328592" cy="35495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2051720" y="260648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МБОУ ЛИЦЕЙ № 35 г. СТАВРОПОЛЯ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1520" y="1052736"/>
            <a:ext cx="223224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solidFill>
                  <a:srgbClr val="7030A0"/>
                </a:solidFill>
              </a:rPr>
              <a:t>Творческий проект по технологии</a:t>
            </a:r>
          </a:p>
          <a:p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5733256"/>
            <a:ext cx="83529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chemeClr val="tx2">
                    <a:lumMod val="75000"/>
                  </a:schemeClr>
                </a:solidFill>
              </a:rPr>
              <a:t>         Выполнила: Ученица 9 В класса    Головченко Анна</a:t>
            </a:r>
          </a:p>
        </p:txBody>
      </p:sp>
      <p:pic>
        <p:nvPicPr>
          <p:cNvPr id="9" name="Рисунок 8" descr="C:\Users\Пользователь\Desktop\ФОТО работы\IMG_20191116_124302.jpg"/>
          <p:cNvPicPr/>
          <p:nvPr/>
        </p:nvPicPr>
        <p:blipFill>
          <a:blip r:embed="rId3" cstate="print">
            <a:lum contrast="20000"/>
          </a:blip>
          <a:srcRect l="20817" t="2811" r="61339" b="81055"/>
          <a:stretch>
            <a:fillRect/>
          </a:stretch>
        </p:blipFill>
        <p:spPr bwMode="auto">
          <a:xfrm>
            <a:off x="611560" y="3068960"/>
            <a:ext cx="1800200" cy="2088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2699792" y="4693786"/>
            <a:ext cx="6444208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 НОВЫЙ ВЗГЛЯД НА СТАРЫЕ ВЕЩИ»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ДЕКОРИРОВАНИЕ ТУМБОЧКИ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s://kvartblog.ru/uploads/post_photo/3703/12811/post______________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404664"/>
            <a:ext cx="3779912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39552" y="332656"/>
            <a:ext cx="34563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tx2"/>
                </a:solidFill>
              </a:rPr>
              <a:t>В настоящее время стало модно украшать интерьер декоративными изделиями. Декоративно – прикладное искусство - это особый мир творчества. Без декоративно – прикладного искусства невозможно представить себе жизнь человека.</a:t>
            </a:r>
            <a:endParaRPr lang="ru-RU" b="1" dirty="0">
              <a:solidFill>
                <a:schemeClr val="tx2"/>
              </a:solidFill>
            </a:endParaRPr>
          </a:p>
        </p:txBody>
      </p:sp>
      <p:pic>
        <p:nvPicPr>
          <p:cNvPr id="45058" name="Picture 2" descr="https://avatars.mds.yandex.net/get-pdb/881477/7b0a945a-39fe-4d44-8c6a-8226d0d9e403/s12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924944"/>
            <a:ext cx="3144420" cy="3528392"/>
          </a:xfrm>
          <a:prstGeom prst="rect">
            <a:avLst/>
          </a:prstGeom>
          <a:noFill/>
        </p:spPr>
      </p:pic>
      <p:pic>
        <p:nvPicPr>
          <p:cNvPr id="45060" name="Picture 4" descr="https://avatars.mds.yandex.net/get-pdb/405705/f430f07c-11c3-45e0-93cf-d4763b8a5b3f/s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3573016"/>
            <a:ext cx="3656596" cy="27394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esktop\102NIKON\DSCN8332.JPG"/>
          <p:cNvPicPr>
            <a:picLocks noChangeAspect="1" noChangeArrowheads="1"/>
          </p:cNvPicPr>
          <p:nvPr/>
        </p:nvPicPr>
        <p:blipFill>
          <a:blip r:embed="rId2" cstate="print"/>
          <a:srcRect l="10801" r="8001"/>
          <a:stretch>
            <a:fillRect/>
          </a:stretch>
        </p:blipFill>
        <p:spPr bwMode="auto">
          <a:xfrm>
            <a:off x="539552" y="908720"/>
            <a:ext cx="2952328" cy="4847897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5877272"/>
            <a:ext cx="345638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проект «Декорирование гитары»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24577" name="Picture 1" descr="DSCN9645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l="16058" r="11699" b="11811"/>
          <a:stretch>
            <a:fillRect/>
          </a:stretch>
        </p:blipFill>
        <p:spPr bwMode="auto">
          <a:xfrm>
            <a:off x="4355976" y="404664"/>
            <a:ext cx="3034789" cy="482453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995936" y="5157192"/>
            <a:ext cx="345638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проект «Зеркало – светильник из старого </a:t>
            </a:r>
            <a:r>
              <a:rPr lang="ru-RU" sz="2400" b="1" dirty="0" err="1" smtClean="0">
                <a:solidFill>
                  <a:srgbClr val="FF0000"/>
                </a:solidFill>
              </a:rPr>
              <a:t>скейта</a:t>
            </a:r>
            <a:r>
              <a:rPr lang="ru-RU" sz="2400" b="1" dirty="0" smtClean="0">
                <a:solidFill>
                  <a:srgbClr val="FF0000"/>
                </a:solidFill>
              </a:rPr>
              <a:t>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7" name="Picture 3" descr="C:\Users\Сергей Викторович\Desktop\технология\проект лампа-Трио\фото\человечки\images (5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5500" b="90000" l="7500" r="90000">
                        <a14:foregroundMark x1="27500" y1="44500" x2="53000" y2="45000"/>
                        <a14:backgroundMark x1="37500" y1="42000" x2="46000" y2="42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179" t="2018" r="8199" b="11979"/>
          <a:stretch>
            <a:fillRect/>
          </a:stretch>
        </p:blipFill>
        <p:spPr bwMode="auto">
          <a:xfrm>
            <a:off x="7067959" y="3933056"/>
            <a:ext cx="2076040" cy="2492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avatars.mds.yandex.net/get-pdb/27625/2cb8a7d1-40a4-4127-9c0f-2f2d743a2c40/s1200?webp=fals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404664"/>
            <a:ext cx="7508763" cy="49745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627784" y="5733256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Классический стиль</a:t>
            </a:r>
            <a:endParaRPr lang="ru-RU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IMG_20191026_124644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 l="4054" t="22107" r="7359" b="14774"/>
          <a:stretch>
            <a:fillRect/>
          </a:stretch>
        </p:blipFill>
        <p:spPr bwMode="auto">
          <a:xfrm>
            <a:off x="1619672" y="908720"/>
            <a:ext cx="5760640" cy="5478808"/>
          </a:xfrm>
          <a:prstGeom prst="rect">
            <a:avLst/>
          </a:prstGeom>
          <a:noFill/>
        </p:spPr>
      </p:pic>
      <p:pic>
        <p:nvPicPr>
          <p:cNvPr id="5" name="Picture 3" descr="C:\Users\Сергей Викторович\Desktop\технология\проект лампа-Трио\фото\человечки\восклицательный-знак-217913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100000" l="0" r="98597">
                        <a14:foregroundMark x1="26508" y1="22294" x2="40813" y2="18094"/>
                        <a14:foregroundMark x1="24123" y1="20517" x2="38008" y2="17205"/>
                        <a14:foregroundMark x1="26087" y1="19225" x2="33801" y2="16721"/>
                        <a14:foregroundMark x1="26508" y1="18336" x2="33801" y2="16721"/>
                        <a14:foregroundMark x1="16410" y1="43134" x2="23422" y2="40307"/>
                        <a14:backgroundMark x1="32679" y1="94669" x2="31837" y2="77383"/>
                        <a14:backgroundMark x1="9958" y1="5008" x2="6452" y2="45638"/>
                        <a14:backgroundMark x1="48527" y1="35137" x2="40813" y2="37803"/>
                        <a14:backgroundMark x1="54278" y1="88045" x2="77700" y2="8869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86513" y="3789040"/>
            <a:ext cx="1457487" cy="2530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3608" y="260648"/>
            <a:ext cx="67732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Объект декорирования – старая тумбочка</a:t>
            </a:r>
            <a:endParaRPr lang="ru-RU" sz="28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rospis_1_f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48680"/>
            <a:ext cx="3888432" cy="345714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827584" y="5373216"/>
            <a:ext cx="24482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Роспись по дереву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22533" name="Picture 5" descr="http://www.artflera.ru/sites/default/files/DSC_24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1960" y="2060848"/>
            <a:ext cx="4690508" cy="3240360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259632" y="4077072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история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932040" y="5661248"/>
            <a:ext cx="25657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современность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3779912" y="5661248"/>
            <a:ext cx="720080" cy="50405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 rot="10800000">
            <a:off x="1763688" y="4653136"/>
            <a:ext cx="64807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7" name="Picture 9" descr="https://www.laplandiya.org/uploads/pages/1226/img/news-2016056-1320-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476672"/>
            <a:ext cx="2949352" cy="127018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00_FO40555624_d4bad309379713292ba394751c7f7f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988840"/>
            <a:ext cx="3186458" cy="4536504"/>
          </a:xfrm>
          <a:prstGeom prst="rect">
            <a:avLst/>
          </a:prstGeom>
          <a:noFill/>
        </p:spPr>
      </p:pic>
      <p:pic>
        <p:nvPicPr>
          <p:cNvPr id="21507" name="Picture 3" descr="https://housechief.ru/wp-content/uploads/2018/01/%E2%84%9635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836712"/>
            <a:ext cx="4201208" cy="424847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683568" y="188640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Витражная роспись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47664" y="1340768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история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508104" y="558924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современность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2051720" y="764704"/>
            <a:ext cx="597318" cy="5876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право 19"/>
          <p:cNvSpPr/>
          <p:nvPr/>
        </p:nvSpPr>
        <p:spPr>
          <a:xfrm>
            <a:off x="4283968" y="5517232"/>
            <a:ext cx="864096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s://cs3.livemaster.ru/zhurnalfoto/2/f/a/150417114410.jpeg"/>
          <p:cNvPicPr>
            <a:picLocks noChangeAspect="1" noChangeArrowheads="1"/>
          </p:cNvPicPr>
          <p:nvPr/>
        </p:nvPicPr>
        <p:blipFill>
          <a:blip r:embed="rId2" cstate="print"/>
          <a:srcRect l="6031" t="6049"/>
          <a:stretch>
            <a:fillRect/>
          </a:stretch>
        </p:blipFill>
        <p:spPr bwMode="auto">
          <a:xfrm>
            <a:off x="2627784" y="3045346"/>
            <a:ext cx="5112568" cy="3402855"/>
          </a:xfrm>
          <a:prstGeom prst="rect">
            <a:avLst/>
          </a:prstGeom>
          <a:noFill/>
        </p:spPr>
      </p:pic>
      <p:pic>
        <p:nvPicPr>
          <p:cNvPr id="20484" name="Picture 4" descr="https://image.jimcdn.com/app/cms/image/transf/none/path/s8613b763412a5147/image/ic3428dcb4ab229d5/version/1391447135/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80728"/>
            <a:ext cx="2939818" cy="2204864"/>
          </a:xfrm>
          <a:prstGeom prst="rect">
            <a:avLst/>
          </a:prstGeom>
          <a:noFill/>
        </p:spPr>
      </p:pic>
      <p:pic>
        <p:nvPicPr>
          <p:cNvPr id="20486" name="Picture 6" descr="https://i.pinimg.com/originals/6e/e7/f0/6ee7f07cf7339538bac080fadca9535d.jpg"/>
          <p:cNvPicPr>
            <a:picLocks noChangeAspect="1" noChangeArrowheads="1"/>
          </p:cNvPicPr>
          <p:nvPr/>
        </p:nvPicPr>
        <p:blipFill>
          <a:blip r:embed="rId4" cstate="print"/>
          <a:srcRect l="3704" t="2387" r="1852" b="2130"/>
          <a:stretch>
            <a:fillRect/>
          </a:stretch>
        </p:blipFill>
        <p:spPr bwMode="auto">
          <a:xfrm>
            <a:off x="4860032" y="332656"/>
            <a:ext cx="3672408" cy="288032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475656" y="188640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Декупаж</a:t>
            </a:r>
            <a:endParaRPr lang="ru-RU" sz="32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55576" y="4869160"/>
            <a:ext cx="1584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история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 rot="5400000">
            <a:off x="1177033" y="3775400"/>
            <a:ext cx="648072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5076056" y="260648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Декупаж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19458" name="Picture 2" descr="https://cs5.livemaster.ru/storage/e6/05/a0a9b0b40fb35bf1d6f540faf6tg--materialy-dlya-tvorchestva-video-master-klass-obemnyj-dekupa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28870" y="1196752"/>
            <a:ext cx="4369878" cy="3312368"/>
          </a:xfrm>
          <a:prstGeom prst="rect">
            <a:avLst/>
          </a:prstGeom>
          <a:noFill/>
        </p:spPr>
      </p:pic>
      <p:pic>
        <p:nvPicPr>
          <p:cNvPr id="19460" name="Picture 4" descr="http://artpo.ru/img/87000/872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620688"/>
            <a:ext cx="3692352" cy="2673263"/>
          </a:xfrm>
          <a:prstGeom prst="rect">
            <a:avLst/>
          </a:prstGeom>
          <a:noFill/>
        </p:spPr>
      </p:pic>
      <p:pic>
        <p:nvPicPr>
          <p:cNvPr id="19462" name="Picture 6" descr="http://www.fabricutadeidei.ro/wp-content/uploads/2013/10/DSC_0412-1024x819.jpg"/>
          <p:cNvPicPr>
            <a:picLocks noChangeAspect="1" noChangeArrowheads="1"/>
          </p:cNvPicPr>
          <p:nvPr/>
        </p:nvPicPr>
        <p:blipFill>
          <a:blip r:embed="rId4" cstate="print"/>
          <a:srcRect l="-2174" t="16308"/>
          <a:stretch>
            <a:fillRect/>
          </a:stretch>
        </p:blipFill>
        <p:spPr bwMode="auto">
          <a:xfrm>
            <a:off x="827584" y="4149080"/>
            <a:ext cx="3384376" cy="22172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5148064" y="558924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2">
                    <a:lumMod val="75000"/>
                  </a:schemeClr>
                </a:solidFill>
              </a:rPr>
              <a:t>современность</a:t>
            </a:r>
            <a:endParaRPr lang="ru-RU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>
          <a:xfrm rot="10800000">
            <a:off x="6084168" y="4869160"/>
            <a:ext cx="64807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pronovostroy.ru/uploads/inline/53052/5abfc4ec79b4d_4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1043608" y="476672"/>
            <a:ext cx="7096844" cy="532263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1520" y="6021288"/>
            <a:ext cx="88924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 Интерьер в классическом стиле с элементами барокко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403648" y="620688"/>
            <a:ext cx="588173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solidFill>
                  <a:srgbClr val="C00000"/>
                </a:solidFill>
                <a:latin typeface="Century Gothic" pitchFamily="34" charset="0"/>
                <a:ea typeface="Times New Roman" pitchFamily="18" charset="0"/>
                <a:cs typeface="Times New Roman" pitchFamily="18" charset="0"/>
              </a:rPr>
              <a:t>Альтернативные варианты</a:t>
            </a:r>
            <a:endParaRPr lang="ru-RU" sz="3200" b="1" dirty="0" smtClean="0">
              <a:solidFill>
                <a:srgbClr val="C00000"/>
              </a:solidFill>
              <a:latin typeface="Century Gothic" pitchFamily="34" charset="0"/>
              <a:cs typeface="Arial" pitchFamily="34" charset="0"/>
            </a:endParaRPr>
          </a:p>
        </p:txBody>
      </p:sp>
      <p:pic>
        <p:nvPicPr>
          <p:cNvPr id="17412" name="Picture 4" descr="C:\Users\Пользователь\Desktop\ФОТО работы\ФОТО\IMG_20191111_1452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556792"/>
            <a:ext cx="3507854" cy="4677139"/>
          </a:xfrm>
          <a:prstGeom prst="rect">
            <a:avLst/>
          </a:prstGeom>
          <a:noFill/>
        </p:spPr>
      </p:pic>
      <p:pic>
        <p:nvPicPr>
          <p:cNvPr id="17413" name="Picture 5" descr="C:\Users\Пользователь\Desktop\ФОТО работы\ФОТО\IMG_20191111_1454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3645024"/>
            <a:ext cx="3635896" cy="2726922"/>
          </a:xfrm>
          <a:prstGeom prst="rect">
            <a:avLst/>
          </a:prstGeom>
          <a:noFill/>
        </p:spPr>
      </p:pic>
      <p:sp>
        <p:nvSpPr>
          <p:cNvPr id="17414" name="Rectangle 6"/>
          <p:cNvSpPr>
            <a:spLocks noChangeArrowheads="1"/>
          </p:cNvSpPr>
          <p:nvPr/>
        </p:nvSpPr>
        <p:spPr bwMode="auto">
          <a:xfrm>
            <a:off x="4499992" y="1569276"/>
            <a:ext cx="417646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Анализируя, как можно декорировать тумбочку, я нашла много вариантов в интернете. Моя задача – выбрать наиболее оптимальный вариант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6012160" y="4869160"/>
            <a:ext cx="1764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2 вариант</a:t>
            </a:r>
          </a:p>
        </p:txBody>
      </p:sp>
      <p:pic>
        <p:nvPicPr>
          <p:cNvPr id="12" name="Picture 2" descr="C:\Users\Сергей Викторович\Desktop\технология\проект лампа-Трио\фото\человечки\Ф=О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1325" b="96523" l="9920" r="89920">
                        <a14:backgroundMark x1="66240" y1="87086" x2="60000" y2="95530"/>
                        <a14:backgroundMark x1="42880" y1="93543" x2="54880" y2="95695"/>
                        <a14:backgroundMark x1="47360" y1="38576" x2="47360" y2="38576"/>
                        <a14:backgroundMark x1="52960" y1="25331" x2="52960" y2="2533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017" t="2165" r="24673" b="2567"/>
          <a:stretch>
            <a:fillRect/>
          </a:stretch>
        </p:blipFill>
        <p:spPr bwMode="auto">
          <a:xfrm>
            <a:off x="7452320" y="4293096"/>
            <a:ext cx="1112657" cy="207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55" descr="декупаж мебели тканью своими руками видео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92080" y="548680"/>
            <a:ext cx="3600584" cy="359828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259632" y="5877272"/>
            <a:ext cx="14911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 smtClean="0">
                <a:solidFill>
                  <a:srgbClr val="002060"/>
                </a:solidFill>
              </a:rPr>
              <a:t>1 вариант</a:t>
            </a:r>
          </a:p>
        </p:txBody>
      </p:sp>
      <p:pic>
        <p:nvPicPr>
          <p:cNvPr id="13" name="Рисунок 34" descr="https://moidomiks.ru/wp-content/auploads/750029/dekorirovanie_materialy.jpg"/>
          <p:cNvPicPr>
            <a:picLocks noChangeAspect="1" noChangeArrowheads="1"/>
          </p:cNvPicPr>
          <p:nvPr/>
        </p:nvPicPr>
        <p:blipFill>
          <a:blip r:embed="rId7" cstate="print"/>
          <a:srcRect l="16911" r="14897"/>
          <a:stretch>
            <a:fillRect/>
          </a:stretch>
        </p:blipFill>
        <p:spPr bwMode="auto">
          <a:xfrm>
            <a:off x="395536" y="332656"/>
            <a:ext cx="3168650" cy="4646612"/>
          </a:xfrm>
          <a:prstGeom prst="rect">
            <a:avLst/>
          </a:prstGeom>
          <a:noFill/>
        </p:spPr>
      </p:pic>
      <p:pic>
        <p:nvPicPr>
          <p:cNvPr id="14" name="Picture 3" descr="b4964"/>
          <p:cNvPicPr>
            <a:picLocks noChangeAspect="1" noChangeArrowheads="1"/>
          </p:cNvPicPr>
          <p:nvPr/>
        </p:nvPicPr>
        <p:blipFill>
          <a:blip r:embed="rId8" cstate="print"/>
          <a:srcRect l="10256" t="4993" r="10256" b="-5158"/>
          <a:stretch>
            <a:fillRect/>
          </a:stretch>
        </p:blipFill>
        <p:spPr bwMode="auto">
          <a:xfrm>
            <a:off x="3131840" y="2780928"/>
            <a:ext cx="2232248" cy="3284984"/>
          </a:xfrm>
          <a:prstGeom prst="rect">
            <a:avLst/>
          </a:prstGeom>
          <a:noFill/>
        </p:spPr>
      </p:pic>
      <p:sp>
        <p:nvSpPr>
          <p:cNvPr id="15" name="Стрелка вниз 14"/>
          <p:cNvSpPr/>
          <p:nvPr/>
        </p:nvSpPr>
        <p:spPr>
          <a:xfrm rot="10800000">
            <a:off x="1680153" y="5145666"/>
            <a:ext cx="64807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низ 15"/>
          <p:cNvSpPr/>
          <p:nvPr/>
        </p:nvSpPr>
        <p:spPr>
          <a:xfrm rot="10800000">
            <a:off x="6516216" y="4437112"/>
            <a:ext cx="64807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Сергей Викторович\Desktop\технология\проект лампа-Трио\фото\человечки\ттрп2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backgroundRemoval t="4630" b="94312" l="5113" r="93460">
                        <a14:foregroundMark x1="19501" y1="9921" x2="29132" y2="42328"/>
                        <a14:foregroundMark x1="44709" y1="9127" x2="50059" y2="15079"/>
                        <a14:foregroundMark x1="26040" y1="11508" x2="31034" y2="16534"/>
                        <a14:foregroundMark x1="55410" y1="12963" x2="57669" y2="6746"/>
                        <a14:foregroundMark x1="62188" y1="11772" x2="63258" y2="14021"/>
                        <a14:backgroundMark x1="65755" y1="85714" x2="65042" y2="92725"/>
                        <a14:backgroundMark x1="79191" y1="92328" x2="79191" y2="92328"/>
                        <a14:backgroundMark x1="71106" y1="92196" x2="71106" y2="921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7664" t="12201" r="13084" b="6951"/>
          <a:stretch>
            <a:fillRect/>
          </a:stretch>
        </p:blipFill>
        <p:spPr bwMode="auto">
          <a:xfrm>
            <a:off x="7236296" y="4113076"/>
            <a:ext cx="1152128" cy="2112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Декупаж мебели. Интересные идеи. « АртМарин. Красивые вещи своими руками.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300192" y="332656"/>
            <a:ext cx="2193925" cy="300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https://i.pinimg.com/736x/c5/7c/6d/c57c6d9ac18a1705c0506fadd488d8f9.jpg"/>
          <p:cNvPicPr>
            <a:picLocks noChangeAspect="1" noChangeArrowheads="1"/>
          </p:cNvPicPr>
          <p:nvPr/>
        </p:nvPicPr>
        <p:blipFill>
          <a:blip r:embed="rId12" cstate="print">
            <a:lum bright="10000"/>
          </a:blip>
          <a:srcRect/>
          <a:stretch>
            <a:fillRect/>
          </a:stretch>
        </p:blipFill>
        <p:spPr bwMode="auto">
          <a:xfrm>
            <a:off x="3059832" y="764704"/>
            <a:ext cx="3369874" cy="4824536"/>
          </a:xfrm>
          <a:prstGeom prst="rect">
            <a:avLst/>
          </a:prstGeom>
          <a:noFill/>
        </p:spPr>
      </p:pic>
      <p:pic>
        <p:nvPicPr>
          <p:cNvPr id="15365" name="Picture 5" descr="https://i.pinimg.com/736x/5e/3c/8e/5e3c8ee4296b0642fca1952f5259342e--decoupage-furniture-recycled-furniture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1674" y="1772816"/>
            <a:ext cx="2944742" cy="482453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99592" y="476672"/>
            <a:ext cx="17647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 smtClean="0">
              <a:solidFill>
                <a:srgbClr val="002060"/>
              </a:solidFill>
            </a:endParaRPr>
          </a:p>
          <a:p>
            <a:r>
              <a:rPr lang="ru-RU" sz="2400" b="1" dirty="0" smtClean="0">
                <a:solidFill>
                  <a:srgbClr val="002060"/>
                </a:solidFill>
              </a:rPr>
              <a:t>3 вариант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123728" y="476672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Материалы и инструменты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3313" name="Picture 1" descr="24_12-500x333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95536" y="1340768"/>
            <a:ext cx="4152012" cy="275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 descr="C:\Users\Пользователь\Desktop\ФОТО работы\IMG_20191113_174543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r="829" b="10354"/>
          <a:stretch>
            <a:fillRect/>
          </a:stretch>
        </p:blipFill>
        <p:spPr bwMode="auto">
          <a:xfrm>
            <a:off x="2411760" y="3789040"/>
            <a:ext cx="4248472" cy="2880320"/>
          </a:xfrm>
          <a:prstGeom prst="rect">
            <a:avLst/>
          </a:prstGeom>
          <a:noFill/>
        </p:spPr>
      </p:pic>
      <p:pic>
        <p:nvPicPr>
          <p:cNvPr id="3" name="Picture 2" descr="C:\Users\Пользователь\Desktop\ФОТО работы\IMG_20191116_124317.jpg"/>
          <p:cNvPicPr>
            <a:picLocks noChangeAspect="1" noChangeArrowheads="1"/>
          </p:cNvPicPr>
          <p:nvPr/>
        </p:nvPicPr>
        <p:blipFill>
          <a:blip r:embed="rId4" cstate="print">
            <a:lum bright="10000"/>
          </a:blip>
          <a:srcRect/>
          <a:stretch>
            <a:fillRect/>
          </a:stretch>
        </p:blipFill>
        <p:spPr bwMode="auto">
          <a:xfrm>
            <a:off x="5292080" y="1340768"/>
            <a:ext cx="3611893" cy="2708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03648" y="260648"/>
            <a:ext cx="6120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Последовательность выполнения проекта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" name="Picture 2" descr="C:\Users\Пользователь\Desktop\ФОТО работы\ФОТО\IMG_20191111_145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24744"/>
            <a:ext cx="2669547" cy="3096344"/>
          </a:xfrm>
          <a:prstGeom prst="rect">
            <a:avLst/>
          </a:prstGeom>
          <a:noFill/>
        </p:spPr>
      </p:pic>
      <p:pic>
        <p:nvPicPr>
          <p:cNvPr id="4" name="Picture 4" descr="C:\Users\Пользователь\Desktop\ФОТО работы\IMG_20191116_123057.jpg"/>
          <p:cNvPicPr>
            <a:picLocks noChangeAspect="1" noChangeArrowheads="1"/>
          </p:cNvPicPr>
          <p:nvPr/>
        </p:nvPicPr>
        <p:blipFill>
          <a:blip r:embed="rId3" cstate="print"/>
          <a:srcRect l="5901" r="4326" b="6951"/>
          <a:stretch>
            <a:fillRect/>
          </a:stretch>
        </p:blipFill>
        <p:spPr bwMode="auto">
          <a:xfrm>
            <a:off x="2915816" y="1988840"/>
            <a:ext cx="2836328" cy="2204864"/>
          </a:xfrm>
          <a:prstGeom prst="rect">
            <a:avLst/>
          </a:prstGeom>
          <a:noFill/>
        </p:spPr>
      </p:pic>
      <p:pic>
        <p:nvPicPr>
          <p:cNvPr id="8" name="Picture 7" descr="C:\Users\Пользователь\Desktop\ФОТО работы\IMG_20191116_12425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1628800"/>
            <a:ext cx="3147814" cy="4197085"/>
          </a:xfrm>
          <a:prstGeom prst="rect">
            <a:avLst/>
          </a:prstGeom>
          <a:noFill/>
        </p:spPr>
      </p:pic>
      <p:pic>
        <p:nvPicPr>
          <p:cNvPr id="16" name="Picture 5" descr="C:\Users\Пользователь\Desktop\ФОТО работы\IMG_20191116_12393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19672" y="4365104"/>
            <a:ext cx="3131840" cy="234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Пользователь\Desktop\ФОТО работы\IMG_20191116_131529.jpg"/>
          <p:cNvPicPr>
            <a:picLocks noChangeAspect="1" noChangeArrowheads="1"/>
          </p:cNvPicPr>
          <p:nvPr/>
        </p:nvPicPr>
        <p:blipFill>
          <a:blip r:embed="rId2" cstate="print">
            <a:lum bright="10000"/>
          </a:blip>
          <a:srcRect/>
          <a:stretch>
            <a:fillRect/>
          </a:stretch>
        </p:blipFill>
        <p:spPr bwMode="auto">
          <a:xfrm>
            <a:off x="755576" y="548680"/>
            <a:ext cx="3515883" cy="2636912"/>
          </a:xfrm>
          <a:prstGeom prst="rect">
            <a:avLst/>
          </a:prstGeom>
          <a:noFill/>
        </p:spPr>
      </p:pic>
      <p:pic>
        <p:nvPicPr>
          <p:cNvPr id="40963" name="Picture 3" descr="C:\Users\Пользователь\Desktop\ФОТО работы\IMG_20191116_151641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4644008" y="755322"/>
            <a:ext cx="3672408" cy="2754306"/>
          </a:xfrm>
          <a:prstGeom prst="rect">
            <a:avLst/>
          </a:prstGeom>
          <a:noFill/>
        </p:spPr>
      </p:pic>
      <p:pic>
        <p:nvPicPr>
          <p:cNvPr id="40964" name="Picture 4" descr="C:\Users\Пользователь\Desktop\Новая папка\IMG_20191119_11363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3717032"/>
            <a:ext cx="3419872" cy="2564904"/>
          </a:xfrm>
          <a:prstGeom prst="rect">
            <a:avLst/>
          </a:prstGeom>
          <a:noFill/>
        </p:spPr>
      </p:pic>
      <p:pic>
        <p:nvPicPr>
          <p:cNvPr id="40965" name="Picture 5" descr="C:\Users\Пользователь\Desktop\ФОТО работы\IMG_20191116_151702.jpg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 l="14563" t="10101" r="4326" b="27950"/>
          <a:stretch>
            <a:fillRect/>
          </a:stretch>
        </p:blipFill>
        <p:spPr bwMode="auto">
          <a:xfrm>
            <a:off x="323528" y="3501008"/>
            <a:ext cx="4776937" cy="273630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283968" y="260648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Покраска тумбочки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Пользователь\Desktop\Новая папка\IMG_20191119_1344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692696"/>
            <a:ext cx="1818202" cy="2424269"/>
          </a:xfrm>
          <a:prstGeom prst="rect">
            <a:avLst/>
          </a:prstGeom>
          <a:noFill/>
        </p:spPr>
      </p:pic>
      <p:pic>
        <p:nvPicPr>
          <p:cNvPr id="41987" name="Picture 3" descr="C:\Users\Пользователь\Desktop\Новая папка\IMG_20191119_123210.jpg"/>
          <p:cNvPicPr>
            <a:picLocks noChangeAspect="1" noChangeArrowheads="1"/>
          </p:cNvPicPr>
          <p:nvPr/>
        </p:nvPicPr>
        <p:blipFill>
          <a:blip r:embed="rId3" cstate="print">
            <a:lum bright="20000"/>
          </a:blip>
          <a:srcRect/>
          <a:stretch>
            <a:fillRect/>
          </a:stretch>
        </p:blipFill>
        <p:spPr bwMode="auto">
          <a:xfrm>
            <a:off x="323528" y="2996952"/>
            <a:ext cx="2088232" cy="2784309"/>
          </a:xfrm>
          <a:prstGeom prst="rect">
            <a:avLst/>
          </a:prstGeom>
          <a:noFill/>
        </p:spPr>
      </p:pic>
      <p:pic>
        <p:nvPicPr>
          <p:cNvPr id="41989" name="Picture 5" descr="C:\Users\Пользователь\Desktop\Новая папка\IMG_20191119_183550.jpg"/>
          <p:cNvPicPr>
            <a:picLocks noChangeAspect="1" noChangeArrowheads="1"/>
          </p:cNvPicPr>
          <p:nvPr/>
        </p:nvPicPr>
        <p:blipFill>
          <a:blip r:embed="rId4" cstate="print">
            <a:lum bright="20000" contrast="10000"/>
          </a:blip>
          <a:srcRect/>
          <a:stretch>
            <a:fillRect/>
          </a:stretch>
        </p:blipFill>
        <p:spPr bwMode="auto">
          <a:xfrm>
            <a:off x="2339752" y="332656"/>
            <a:ext cx="2376264" cy="1782198"/>
          </a:xfrm>
          <a:prstGeom prst="rect">
            <a:avLst/>
          </a:prstGeom>
          <a:noFill/>
        </p:spPr>
      </p:pic>
      <p:pic>
        <p:nvPicPr>
          <p:cNvPr id="7" name="Picture 2" descr="C:\Users\Пользователь\Desktop\Новая папка\IMG_20191119_175530.jpg"/>
          <p:cNvPicPr>
            <a:picLocks noChangeAspect="1" noChangeArrowheads="1"/>
          </p:cNvPicPr>
          <p:nvPr/>
        </p:nvPicPr>
        <p:blipFill>
          <a:blip r:embed="rId5" cstate="print">
            <a:lum bright="20000" contrast="10000"/>
          </a:blip>
          <a:srcRect l="10801" t="18500" r="17800" b="20601"/>
          <a:stretch>
            <a:fillRect/>
          </a:stretch>
        </p:blipFill>
        <p:spPr bwMode="auto">
          <a:xfrm>
            <a:off x="7199784" y="260648"/>
            <a:ext cx="1944216" cy="2211069"/>
          </a:xfrm>
          <a:prstGeom prst="rect">
            <a:avLst/>
          </a:prstGeom>
          <a:noFill/>
        </p:spPr>
      </p:pic>
      <p:pic>
        <p:nvPicPr>
          <p:cNvPr id="8" name="Picture 3" descr="C:\Users\Пользователь\Desktop\ПРОЕКТЫ 2019-20\последние фото\IMG_20191120_12043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3068960"/>
            <a:ext cx="2376264" cy="3168352"/>
          </a:xfrm>
          <a:prstGeom prst="rect">
            <a:avLst/>
          </a:prstGeom>
          <a:noFill/>
        </p:spPr>
      </p:pic>
      <p:pic>
        <p:nvPicPr>
          <p:cNvPr id="2050" name="Picture 2" descr="C:\Users\Пользователь\Desktop\Новая папка\IMG_20191119_175509.jpg"/>
          <p:cNvPicPr>
            <a:picLocks noChangeAspect="1" noChangeArrowheads="1"/>
          </p:cNvPicPr>
          <p:nvPr/>
        </p:nvPicPr>
        <p:blipFill>
          <a:blip r:embed="rId7" cstate="print">
            <a:lum contrast="10000"/>
          </a:blip>
          <a:srcRect l="6601" t="9051" r="16400" b="14300"/>
          <a:stretch>
            <a:fillRect/>
          </a:stretch>
        </p:blipFill>
        <p:spPr bwMode="auto">
          <a:xfrm>
            <a:off x="323528" y="332656"/>
            <a:ext cx="1728192" cy="2293782"/>
          </a:xfrm>
          <a:prstGeom prst="rect">
            <a:avLst/>
          </a:prstGeom>
          <a:noFill/>
        </p:spPr>
      </p:pic>
      <p:pic>
        <p:nvPicPr>
          <p:cNvPr id="10" name="Picture 5" descr="C:\Users\Пользователь\Desktop\ПРОЕКТЫ 2019-20\последние фото\IMG_20191120_12065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948264" y="2564904"/>
            <a:ext cx="1992221" cy="1494166"/>
          </a:xfrm>
          <a:prstGeom prst="rect">
            <a:avLst/>
          </a:prstGeom>
          <a:noFill/>
        </p:spPr>
      </p:pic>
      <p:pic>
        <p:nvPicPr>
          <p:cNvPr id="11" name="Picture 6" descr="C:\Users\Пользователь\Desktop\Новая папка\IMG_20191119_183804.jpg"/>
          <p:cNvPicPr>
            <a:picLocks noChangeAspect="1" noChangeArrowheads="1"/>
          </p:cNvPicPr>
          <p:nvPr/>
        </p:nvPicPr>
        <p:blipFill>
          <a:blip r:embed="rId9" cstate="print">
            <a:lum bright="10000"/>
          </a:blip>
          <a:srcRect/>
          <a:stretch>
            <a:fillRect/>
          </a:stretch>
        </p:blipFill>
        <p:spPr bwMode="auto">
          <a:xfrm>
            <a:off x="5868144" y="4221088"/>
            <a:ext cx="2363755" cy="1772816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987824" y="234888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Декупаж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Пользователь\Desktop\ФОТО работы\ФОТО\IMG_20191111_1515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04664"/>
            <a:ext cx="2232248" cy="2976330"/>
          </a:xfrm>
          <a:prstGeom prst="rect">
            <a:avLst/>
          </a:prstGeom>
          <a:noFill/>
        </p:spPr>
      </p:pic>
      <p:pic>
        <p:nvPicPr>
          <p:cNvPr id="1028" name="Picture 4" descr="C:\Users\Пользователь\Desktop\ФОТО работы\ФОТО\IMG_20191111_151609.jpg"/>
          <p:cNvPicPr>
            <a:picLocks noChangeAspect="1" noChangeArrowheads="1"/>
          </p:cNvPicPr>
          <p:nvPr/>
        </p:nvPicPr>
        <p:blipFill>
          <a:blip r:embed="rId3" cstate="print"/>
          <a:srcRect l="5129" t="19945"/>
          <a:stretch>
            <a:fillRect/>
          </a:stretch>
        </p:blipFill>
        <p:spPr bwMode="auto">
          <a:xfrm rot="5400000">
            <a:off x="2660805" y="1379755"/>
            <a:ext cx="2958293" cy="1872208"/>
          </a:xfrm>
          <a:prstGeom prst="rect">
            <a:avLst/>
          </a:prstGeom>
          <a:noFill/>
        </p:spPr>
      </p:pic>
      <p:pic>
        <p:nvPicPr>
          <p:cNvPr id="1030" name="Picture 6" descr="C:\Users\Пользователь\Desktop\ФОТО работы\ФОТО\IMG_20191111_1518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221088"/>
            <a:ext cx="3059832" cy="2294874"/>
          </a:xfrm>
          <a:prstGeom prst="rect">
            <a:avLst/>
          </a:prstGeom>
          <a:noFill/>
        </p:spPr>
      </p:pic>
      <p:pic>
        <p:nvPicPr>
          <p:cNvPr id="11" name="Picture 5" descr="C:\Users\Пользователь\Desktop\ФОТО работы\ФОТО\IMG_20191111_15174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332656"/>
            <a:ext cx="2688299" cy="2016224"/>
          </a:xfrm>
          <a:prstGeom prst="rect">
            <a:avLst/>
          </a:prstGeom>
          <a:noFill/>
        </p:spPr>
      </p:pic>
      <p:pic>
        <p:nvPicPr>
          <p:cNvPr id="1031" name="Picture 7" descr="C:\Users\Пользователь\Desktop\ФОТО работы\ФОТО\IMG_20191111_1518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2285492"/>
            <a:ext cx="2232248" cy="1674186"/>
          </a:xfrm>
          <a:prstGeom prst="rect">
            <a:avLst/>
          </a:prstGeom>
          <a:noFill/>
        </p:spPr>
      </p:pic>
      <p:pic>
        <p:nvPicPr>
          <p:cNvPr id="1032" name="Picture 8" descr="C:\Users\Пользователь\Desktop\ФОТО работы\ФОТО\IMG_20191111_15463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4221088"/>
            <a:ext cx="2664296" cy="1998222"/>
          </a:xfrm>
          <a:prstGeom prst="rect">
            <a:avLst/>
          </a:prstGeom>
          <a:noFill/>
        </p:spPr>
      </p:pic>
      <p:pic>
        <p:nvPicPr>
          <p:cNvPr id="1034" name="Picture 10" descr="C:\Users\Пользователь\Desktop\ФОТО работы\ФОТО\IMG_20191111_15472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3573016"/>
            <a:ext cx="2267744" cy="3023659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987824" y="260648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Витражная роспись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Пользователь\Desktop\ФОТО работы\ФОТО\IMG_20191111_162253.jpg"/>
          <p:cNvPicPr>
            <a:picLocks noChangeAspect="1" noChangeArrowheads="1"/>
          </p:cNvPicPr>
          <p:nvPr/>
        </p:nvPicPr>
        <p:blipFill>
          <a:blip r:embed="rId2" cstate="print"/>
          <a:srcRect l="4200" r="15000" b="23351"/>
          <a:stretch>
            <a:fillRect/>
          </a:stretch>
        </p:blipFill>
        <p:spPr bwMode="auto">
          <a:xfrm>
            <a:off x="683568" y="2924944"/>
            <a:ext cx="2736304" cy="3460988"/>
          </a:xfrm>
          <a:prstGeom prst="rect">
            <a:avLst/>
          </a:prstGeom>
          <a:noFill/>
        </p:spPr>
      </p:pic>
      <p:pic>
        <p:nvPicPr>
          <p:cNvPr id="3075" name="Picture 3" descr="C:\Users\Пользователь\Desktop\ФОТО работы\ФОТО\IMG_20191119_1016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4229962" y="1970838"/>
            <a:ext cx="5040560" cy="3780420"/>
          </a:xfrm>
          <a:prstGeom prst="rect">
            <a:avLst/>
          </a:prstGeom>
          <a:noFill/>
        </p:spPr>
      </p:pic>
      <p:pic>
        <p:nvPicPr>
          <p:cNvPr id="6" name="Picture 11" descr="C:\Users\Пользователь\Desktop\ФОТО работы\ФОТО\IMG_20191111_1546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494674"/>
            <a:ext cx="2808312" cy="210623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4048" y="404664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Готовый витраж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Пользователь\Desktop\ПРОЕКТЫ 2019-20\последние фото\1\IMG-20191121-WA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700808"/>
            <a:ext cx="3240360" cy="4320480"/>
          </a:xfrm>
          <a:prstGeom prst="rect">
            <a:avLst/>
          </a:prstGeom>
          <a:noFill/>
        </p:spPr>
      </p:pic>
      <p:pic>
        <p:nvPicPr>
          <p:cNvPr id="1027" name="Picture 3" descr="C:\Users\Пользователь\Desktop\ПРОЕКТЫ 2019-20\последние фото\1\IMG-20191121-WA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1052736"/>
            <a:ext cx="3343300" cy="445773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979712" y="404664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Монтаж светодиодной ленты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ПРОЕКТЫ 2019-20\последние фото\IMG_20191120_082750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251520" y="404664"/>
            <a:ext cx="3748066" cy="3176741"/>
          </a:xfrm>
          <a:prstGeom prst="rect">
            <a:avLst/>
          </a:prstGeom>
          <a:noFill/>
        </p:spPr>
      </p:pic>
      <p:pic>
        <p:nvPicPr>
          <p:cNvPr id="4" name="Picture 4" descr="C:\Users\Пользователь\Desktop\ПРОЕКТЫ 2019-20\последние фото\1\IMG-20191121-WA0002.jpg"/>
          <p:cNvPicPr>
            <a:picLocks noChangeAspect="1" noChangeArrowheads="1"/>
          </p:cNvPicPr>
          <p:nvPr/>
        </p:nvPicPr>
        <p:blipFill>
          <a:blip r:embed="rId3" cstate="print"/>
          <a:srcRect b="7215"/>
          <a:stretch>
            <a:fillRect/>
          </a:stretch>
        </p:blipFill>
        <p:spPr bwMode="auto">
          <a:xfrm>
            <a:off x="5076056" y="620688"/>
            <a:ext cx="3456384" cy="3352033"/>
          </a:xfrm>
          <a:prstGeom prst="rect">
            <a:avLst/>
          </a:prstGeom>
          <a:noFill/>
        </p:spPr>
      </p:pic>
      <p:pic>
        <p:nvPicPr>
          <p:cNvPr id="5" name="Picture 3" descr="C:\Users\Пользователь\Desktop\ПРОЕКТЫ 2019-20\последние фото\IMG_20191120_120345.jpg"/>
          <p:cNvPicPr>
            <a:picLocks noChangeAspect="1" noChangeArrowheads="1"/>
          </p:cNvPicPr>
          <p:nvPr/>
        </p:nvPicPr>
        <p:blipFill>
          <a:blip r:embed="rId4" cstate="print"/>
          <a:srcRect l="3538" r="9051"/>
          <a:stretch>
            <a:fillRect/>
          </a:stretch>
        </p:blipFill>
        <p:spPr bwMode="auto">
          <a:xfrm>
            <a:off x="2843808" y="3429000"/>
            <a:ext cx="3707904" cy="3181429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5536" y="4077072"/>
            <a:ext cx="19442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Монтаж стекол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64288" y="4365104"/>
            <a:ext cx="15841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Подсветка витражей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64088" y="692696"/>
            <a:ext cx="2880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Экономическое  и экологическое обоснование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5436096" y="2348880"/>
            <a:ext cx="3384376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Себестоимость проекта составила 2100 рублей без учета стоимости старой тумбочки. С экологической точки зрения использование этого изделия не приведёт к нарушению экологической среды и не является опасным для здоровья человека.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 descr="https://isobud.ru/sites/default/files/field/image/ekologiya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284984"/>
            <a:ext cx="4584973" cy="275098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115616" y="476672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</a:rPr>
              <a:t>Техника безопасности</a:t>
            </a:r>
            <a:endParaRPr lang="ru-RU" sz="2400" b="1" dirty="0">
              <a:solidFill>
                <a:srgbClr val="C00000"/>
              </a:solidFill>
            </a:endParaRPr>
          </a:p>
        </p:txBody>
      </p:sp>
      <p:pic>
        <p:nvPicPr>
          <p:cNvPr id="5127" name="Picture 7" descr="https://www.granistone.ru/upload/medialibrary/f7a/f7a0ba32c0003541ab614f38c81a04c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5736" y="1556792"/>
            <a:ext cx="1209675" cy="13144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реклам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484784"/>
            <a:ext cx="4896544" cy="503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3275856" y="332656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  <a:latin typeface="Century Gothic" pitchFamily="34" charset="0"/>
              </a:rPr>
              <a:t>РЕКЛАМА</a:t>
            </a:r>
          </a:p>
        </p:txBody>
      </p:sp>
      <p:pic>
        <p:nvPicPr>
          <p:cNvPr id="8194" name="Picture 2" descr="https://t4.ftcdn.net/jpg/00/08/55/19/500_F_8551989_dFt54gWxvQuhjyBneVE2BrKUFi9J2Xv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3068960"/>
            <a:ext cx="2520280" cy="2520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1331640" y="231032"/>
            <a:ext cx="5904656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Декорирование мебели отличная возможность дать новую жизнь старым вещам и преобразить интерьер. Я с большим удовольствием работала над проектом. Цели и задачи проекта выполнены.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5397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Пользователь\Desktop\ПРОЕКТЫ 2019-20\последние фото\IMG_20191120_115703.jpg"/>
          <p:cNvPicPr>
            <a:picLocks noChangeAspect="1" noChangeArrowheads="1"/>
          </p:cNvPicPr>
          <p:nvPr/>
        </p:nvPicPr>
        <p:blipFill>
          <a:blip r:embed="rId2" cstate="print"/>
          <a:srcRect l="12936" t="3981" r="18402"/>
          <a:stretch>
            <a:fillRect/>
          </a:stretch>
        </p:blipFill>
        <p:spPr bwMode="auto">
          <a:xfrm>
            <a:off x="2195736" y="1941448"/>
            <a:ext cx="4464496" cy="46825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23728" y="4725144"/>
            <a:ext cx="50039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СПАСИБО 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ЗА ВНИМАНИЕ 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8914" name="Picture 2" descr="https://svidok.info/sites/default/files/02087e255a4c10ca8f00dc65f75f904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260648"/>
            <a:ext cx="6497925" cy="43762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1124</TotalTime>
  <Words>221</Words>
  <Application>Microsoft Office PowerPoint</Application>
  <PresentationFormat>Экран (4:3)</PresentationFormat>
  <Paragraphs>44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166</cp:revision>
  <dcterms:created xsi:type="dcterms:W3CDTF">2017-11-22T20:29:03Z</dcterms:created>
  <dcterms:modified xsi:type="dcterms:W3CDTF">2020-02-15T19:44:58Z</dcterms:modified>
</cp:coreProperties>
</file>