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4" r:id="rId3"/>
    <p:sldId id="262" r:id="rId4"/>
    <p:sldId id="261" r:id="rId5"/>
    <p:sldId id="263" r:id="rId6"/>
    <p:sldId id="259" r:id="rId7"/>
    <p:sldId id="264" r:id="rId8"/>
    <p:sldId id="265" r:id="rId9"/>
    <p:sldId id="282" r:id="rId10"/>
    <p:sldId id="266" r:id="rId11"/>
    <p:sldId id="267" r:id="rId12"/>
    <p:sldId id="296" r:id="rId13"/>
    <p:sldId id="29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1" autoAdjust="0"/>
    <p:restoredTop sz="94660"/>
  </p:normalViewPr>
  <p:slideViewPr>
    <p:cSldViewPr>
      <p:cViewPr varScale="1">
        <p:scale>
          <a:sx n="62" d="100"/>
          <a:sy n="62" d="100"/>
        </p:scale>
        <p:origin x="-1304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zberovski.ru/wp-content/uploads/2020/11/6_large-e1604384610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424614" cy="627267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548680"/>
            <a:ext cx="7412360" cy="605929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</a:t>
            </a:r>
            <a:b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детский сад «Елочка» п. Красногорьевский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6314" y="5429264"/>
            <a:ext cx="3857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 Бурдина С.В.</a:t>
            </a:r>
          </a:p>
          <a:p>
            <a:r>
              <a:rPr lang="ru-RU" dirty="0" smtClean="0"/>
              <a:t> старший воспитатель</a:t>
            </a:r>
          </a:p>
          <a:p>
            <a:r>
              <a:rPr lang="ru-RU" dirty="0" smtClean="0"/>
              <a:t> 1 квалификационная категория.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«Родительские чаты, как эффективный инструмент взаимодействия специалистов с семьями воспитанников ДОУ»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Calibri" pitchFamily="34" charset="0"/>
                <a:cs typeface="Calibri" pitchFamily="34" charset="0"/>
              </a:rPr>
              <a:t>Мы живем в современном обществе в эпоху цифровизации. Одним из элементов которой является переход от очного общения и взаимодействия, к общению виртуальному, с использованием различных мобильных приложений и социальных сетей.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В своей работе используем виртуальные информационные площадки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200000"/>
              </a:lnSpc>
              <a:buNone/>
            </a:pPr>
            <a:r>
              <a:rPr lang="ru-RU" dirty="0" smtClean="0"/>
              <a:t>1. </a:t>
            </a:r>
            <a:r>
              <a:rPr lang="ru-RU" dirty="0" smtClean="0">
                <a:latin typeface="Calibri" pitchFamily="34" charset="0"/>
                <a:cs typeface="Calibri" pitchFamily="34" charset="0"/>
              </a:rPr>
              <a:t>Мобильные месенджеры  Viber, WhatsApp</a:t>
            </a:r>
          </a:p>
          <a:p>
            <a:pPr marL="514350" indent="-514350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2 Социальные сети: вконтакте, одноклассники, facebook</a:t>
            </a:r>
            <a:endParaRPr lang="ru-RU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 descr="C:\Users\User\Desktop\Родительские чаты\messendzhery.jpg"/>
          <p:cNvPicPr>
            <a:picLocks noChangeAspect="1" noChangeArrowheads="1"/>
          </p:cNvPicPr>
          <p:nvPr/>
        </p:nvPicPr>
        <p:blipFill>
          <a:blip r:embed="rId2" cstate="print"/>
          <a:srcRect b="45569"/>
          <a:stretch>
            <a:fillRect/>
          </a:stretch>
        </p:blipFill>
        <p:spPr bwMode="auto">
          <a:xfrm>
            <a:off x="3657072" y="3573016"/>
            <a:ext cx="4966758" cy="2736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4221088"/>
            <a:ext cx="7211144" cy="1728192"/>
          </a:xfrm>
        </p:spPr>
        <p:txBody>
          <a:bodyPr/>
          <a:lstStyle/>
          <a:p>
            <a:pPr lvl="0" algn="ctr"/>
            <a:r>
              <a:rPr lang="ru-RU" dirty="0" smtClean="0">
                <a:latin typeface="Calibri" pitchFamily="34" charset="0"/>
                <a:cs typeface="Calibri" pitchFamily="34" charset="0"/>
              </a:rPr>
              <a:t>создания единого информационного пространства для оперативного и конструктивного взаимодействия педагогов и родителей. </a:t>
            </a:r>
          </a:p>
        </p:txBody>
      </p:sp>
      <p:pic>
        <p:nvPicPr>
          <p:cNvPr id="2050" name="Picture 2" descr="C:\Users\User\Desktop\Родительские чаты\71939f81-b5f4-4028-b66d-036720376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984776" cy="4087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36904" cy="864096"/>
          </a:xfrm>
        </p:spPr>
        <p:txBody>
          <a:bodyPr/>
          <a:lstStyle/>
          <a:p>
            <a:pPr algn="ctr"/>
            <a:r>
              <a:rPr lang="ru-RU" sz="3200" dirty="0" smtClean="0"/>
              <a:t>Дает возможность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845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Использовать  индивидуальный подход к каждому конкретному родителю;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Сочетать индивидуальной и групповой формат   работы с родителями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;</a:t>
            </a:r>
            <a:endParaRPr lang="ru-RU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Демонстрировать  документы в различных форматах: аудио, видео, фото;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Быстро  доводить информацию до родителей;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Вносить  информационные изменения и дополнения;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Оперативно  получать обратную связь от родителей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Проводить  опросы и быстро обрабатывать информацию.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Решаются следующие педагогические задачи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438912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Повышается педагогическая грамотность родителей,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Родители  вовлечены  в процесс обучения и развития собственного ребенка;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Формируются  позитивные, доверительные взаимоотношения между детским садом и семьей,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 Родители  знакомятся с образовательным процессом и режимными моментами жизни    ребенка в детском саду;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Легче проходит  процесс   адаптации ребенка и родителей к детскому саду; 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Повышается ответственность родителей за отношение ребенка к коллективу сверстников    и сотрудникам ДОУ.</a:t>
            </a:r>
          </a:p>
          <a:p>
            <a:endParaRPr lang="ru-RU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Использование социальных сетей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/>
            <a:r>
              <a:rPr lang="ru-RU" sz="3600" dirty="0" smtClean="0">
                <a:latin typeface="Calibri" pitchFamily="34" charset="0"/>
                <a:cs typeface="Calibri" pitchFamily="34" charset="0"/>
              </a:rPr>
              <a:t>Работа с педагогами. </a:t>
            </a:r>
          </a:p>
          <a:p>
            <a:pPr lvl="0" algn="ctr"/>
            <a:r>
              <a:rPr lang="ru-RU" sz="3600" dirty="0" smtClean="0">
                <a:latin typeface="Calibri" pitchFamily="34" charset="0"/>
                <a:cs typeface="Calibri" pitchFamily="34" charset="0"/>
              </a:rPr>
              <a:t>Работа с родителями (законными представителями) воспитанников ДОУ.</a:t>
            </a:r>
          </a:p>
          <a:p>
            <a:pPr lvl="0" algn="ctr"/>
            <a:r>
              <a:rPr lang="ru-RU" sz="3600" dirty="0" smtClean="0">
                <a:latin typeface="Calibri" pitchFamily="34" charset="0"/>
                <a:cs typeface="Calibri" pitchFamily="34" charset="0"/>
              </a:rPr>
              <a:t>Работа с детьми.</a:t>
            </a:r>
          </a:p>
          <a:p>
            <a:endParaRPr lang="ru-RU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Работа с педагогами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389120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Открытые просмотры занятий.</a:t>
            </a:r>
          </a:p>
          <a:p>
            <a:pPr lvl="0"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Проведение педчаса.</a:t>
            </a:r>
          </a:p>
          <a:p>
            <a:pPr lvl="0"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Утренние минутки.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Проведение СМО с воспитателями других детских садов.</a:t>
            </a:r>
            <a:endParaRPr lang="ru-RU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Родительские чаты\IMG_20210924_1146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26722"/>
            <a:ext cx="7580775" cy="568558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715200" cy="83671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Педагогический час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 с использованием  мессенджера  </a:t>
            </a:r>
            <a:r>
              <a:rPr lang="en-US" sz="2400" dirty="0" smtClean="0">
                <a:solidFill>
                  <a:srgbClr val="FF0000"/>
                </a:solidFill>
              </a:rPr>
              <a:t>Viber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esktop\Родительские чаты\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3767403" cy="282555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8229600" cy="5544616"/>
          </a:xfrm>
        </p:spPr>
        <p:txBody>
          <a:bodyPr>
            <a:normAutofit/>
          </a:bodyPr>
          <a:lstStyle/>
          <a:p>
            <a:pPr lvl="0" algn="r"/>
            <a:r>
              <a:rPr lang="ru-RU" dirty="0" smtClean="0">
                <a:latin typeface="Calibri" pitchFamily="34" charset="0"/>
                <a:cs typeface="Calibri" pitchFamily="34" charset="0"/>
              </a:rPr>
              <a:t>Проведение собраний. </a:t>
            </a:r>
          </a:p>
          <a:p>
            <a:pPr lvl="0" algn="r"/>
            <a:r>
              <a:rPr lang="ru-RU" dirty="0" smtClean="0">
                <a:latin typeface="Calibri" pitchFamily="34" charset="0"/>
                <a:cs typeface="Calibri" pitchFamily="34" charset="0"/>
              </a:rPr>
              <a:t>Информирование родителей</a:t>
            </a:r>
          </a:p>
          <a:p>
            <a:pPr lvl="0" algn="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(темы недели, рекомендации,</a:t>
            </a:r>
          </a:p>
          <a:p>
            <a:pPr lvl="0" algn="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консультации и т.д.)</a:t>
            </a:r>
          </a:p>
          <a:p>
            <a:pPr lvl="0" algn="r"/>
            <a:r>
              <a:rPr lang="ru-RU" dirty="0" smtClean="0">
                <a:latin typeface="Calibri" pitchFamily="34" charset="0"/>
                <a:cs typeface="Calibri" pitchFamily="34" charset="0"/>
              </a:rPr>
              <a:t>Проведение опроса и анкетирования.</a:t>
            </a:r>
          </a:p>
          <a:p>
            <a:pPr lvl="0"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Видео просмотры мероприятий и праздников, фрагменты НОД. </a:t>
            </a:r>
          </a:p>
          <a:p>
            <a:pPr lvl="0"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Фото дня (чем занимались)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Видео звонок маме (во время адаптации </a:t>
            </a:r>
            <a:r>
              <a:rPr lang="ru-RU" dirty="0" smtClean="0"/>
              <a:t>ребенка).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Работа с детьми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680520"/>
          </a:xfrm>
        </p:spPr>
        <p:txBody>
          <a:bodyPr/>
          <a:lstStyle/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Задания по грамоте, ФЭМП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Разучите с детьми (тексты стихов и видео) 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Виртуальные  экскурсии (магазин, почта, библиотека и т.д.)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Занятия «Малышок» с  О. С. Разголюк. проект учитель логопед детского сада №7 с. Богучаны.</a:t>
            </a:r>
          </a:p>
          <a:p>
            <a:pPr lvl="0"/>
            <a:r>
              <a:rPr lang="ru-RU" dirty="0" smtClean="0">
                <a:latin typeface="Calibri" pitchFamily="34" charset="0"/>
                <a:cs typeface="Calibri" pitchFamily="34" charset="0"/>
              </a:rPr>
              <a:t>Просмотр  обучающих мультфильмов по теме  в рубрике «Занимаемся без мамы».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695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dirty="0" smtClean="0"/>
              <a:t>Общение с родителями через социальную сеть – это </a:t>
            </a:r>
            <a:r>
              <a:rPr lang="ru-RU" sz="4000" b="1" dirty="0" smtClean="0">
                <a:solidFill>
                  <a:srgbClr val="C00000"/>
                </a:solidFill>
              </a:rPr>
              <a:t>современно</a:t>
            </a:r>
            <a:r>
              <a:rPr lang="ru-RU" sz="4000" dirty="0" smtClean="0"/>
              <a:t>, </a:t>
            </a:r>
            <a:r>
              <a:rPr lang="ru-RU" sz="4000" b="1" dirty="0" smtClean="0">
                <a:solidFill>
                  <a:srgbClr val="00B050"/>
                </a:solidFill>
              </a:rPr>
              <a:t>эффективно</a:t>
            </a:r>
            <a:r>
              <a:rPr lang="ru-RU" sz="4000" b="1" dirty="0" smtClean="0"/>
              <a:t>,</a:t>
            </a:r>
            <a:r>
              <a:rPr lang="ru-RU" sz="4000" dirty="0" smtClean="0"/>
              <a:t>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оперативно</a:t>
            </a:r>
            <a:r>
              <a:rPr lang="ru-RU" sz="4000" dirty="0" smtClean="0"/>
              <a:t>, </a:t>
            </a:r>
            <a:r>
              <a:rPr lang="ru-RU" sz="4000" b="1" dirty="0" smtClean="0">
                <a:solidFill>
                  <a:srgbClr val="C00000"/>
                </a:solidFill>
              </a:rPr>
              <a:t>мобильно</a:t>
            </a:r>
            <a:r>
              <a:rPr lang="ru-RU" sz="3600" dirty="0" smtClean="0"/>
              <a:t> и не требует дополнительного времени у родителей. </a:t>
            </a:r>
          </a:p>
          <a:p>
            <a:pPr algn="ctr">
              <a:buNone/>
            </a:pPr>
            <a:r>
              <a:rPr lang="ru-RU" sz="3600" dirty="0" smtClean="0"/>
              <a:t>Пусть общение приносит только радость и позитив!</a:t>
            </a:r>
          </a:p>
          <a:p>
            <a:pPr algn="ctr">
              <a:buNone/>
            </a:pPr>
            <a:r>
              <a:rPr lang="ru-RU" sz="3600" dirty="0" smtClean="0"/>
              <a:t>Желаем вам творческих  успехов в этом направлении.</a:t>
            </a:r>
            <a:endParaRPr lang="ru-RU" sz="3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7704856" cy="836712"/>
          </a:xfrm>
        </p:spPr>
        <p:txBody>
          <a:bodyPr/>
          <a:lstStyle/>
          <a:p>
            <a:pPr algn="ctr"/>
            <a:r>
              <a:rPr lang="ru-RU" smtClean="0"/>
              <a:t>Вывод: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2132856"/>
            <a:ext cx="8229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Благодарим за внимание!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509</TotalTime>
  <Words>395</Words>
  <Application>Microsoft Office PowerPoint</Application>
  <PresentationFormat>Экран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Муниципальное казенное дошкольное образовательное учреждение детский сад «Елочка» п. Красногорьевский </vt:lpstr>
      <vt:lpstr>«Родительские чаты, как эффективный инструмент взаимодействия специалистов с семьями воспитанников ДОУ»</vt:lpstr>
      <vt:lpstr>В своей работе используем виртуальные информационные площадки</vt:lpstr>
      <vt:lpstr>Слайд 4</vt:lpstr>
      <vt:lpstr>Дает возможность:</vt:lpstr>
      <vt:lpstr>Решаются следующие педагогические задачи:</vt:lpstr>
      <vt:lpstr>Использование социальных сетей :</vt:lpstr>
      <vt:lpstr>Работа с педагогами. </vt:lpstr>
      <vt:lpstr>Педагогический час  с использованием  мессенджера  Viber </vt:lpstr>
      <vt:lpstr>Слайд 10</vt:lpstr>
      <vt:lpstr>Работа с детьми </vt:lpstr>
      <vt:lpstr>Вывод:</vt:lpstr>
      <vt:lpstr>Благодарим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ё</cp:lastModifiedBy>
  <cp:revision>61</cp:revision>
  <dcterms:created xsi:type="dcterms:W3CDTF">2021-09-15T11:03:58Z</dcterms:created>
  <dcterms:modified xsi:type="dcterms:W3CDTF">2021-10-29T12:33:51Z</dcterms:modified>
</cp:coreProperties>
</file>